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68" r:id="rId4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844" y="31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B0D3A132-6A1C-CF04-36FE-2C79BF126CD9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C908807D-E755-27CA-2EB4-80E53682A40D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FDC49001-55A7-AE1F-5171-9CB156D6C891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A76723E5-3BE1-D08A-D0B4-42BAEBC63D7A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3AA9EB75-1982-060E-69A0-BC59263E0306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9EC58EF-BEFE-49B5-A630-290361BF60BE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73DAEE8D-06F9-C4D6-9616-164503FCB93E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E3184C52-95C2-C8BB-A5A6-D7C186902191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C8689E48-8E40-AD2D-4391-4E9590AC0B93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F3C29B3-C9E6-0DB7-CC9B-1821BD27AEF6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6687CE4A-F34C-9E5F-4C12-DA4AEC127BE0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6342BC3A-A1F0-5375-03A5-966CDC33A368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타원 448">
            <a:extLst>
              <a:ext uri="{FF2B5EF4-FFF2-40B4-BE49-F238E27FC236}">
                <a16:creationId xmlns:a16="http://schemas.microsoft.com/office/drawing/2014/main" id="{20A118A8-F8CA-E6CC-F393-2FB3BA449BD6}"/>
              </a:ext>
            </a:extLst>
          </p:cNvPr>
          <p:cNvSpPr>
            <a:spLocks noChangeAspect="1"/>
          </p:cNvSpPr>
          <p:nvPr/>
        </p:nvSpPr>
        <p:spPr>
          <a:xfrm rot="16200000">
            <a:off x="4322902" y="2020820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320530" y="2880625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6B6EDC75-F22B-CDA7-F236-52D81D28A798}"/>
              </a:ext>
            </a:extLst>
          </p:cNvPr>
          <p:cNvCxnSpPr>
            <a:cxnSpLocks/>
            <a:stCxn id="455" idx="4"/>
            <a:endCxn id="471" idx="4"/>
          </p:cNvCxnSpPr>
          <p:nvPr/>
        </p:nvCxnSpPr>
        <p:spPr>
          <a:xfrm rot="5400000">
            <a:off x="4067403" y="2302942"/>
            <a:ext cx="305444" cy="1748810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453" idx="0"/>
          </p:cNvCxnSpPr>
          <p:nvPr/>
        </p:nvCxnSpPr>
        <p:spPr>
          <a:xfrm rot="5400000">
            <a:off x="3981814" y="2521536"/>
            <a:ext cx="787805" cy="2372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318143" y="2701744"/>
            <a:ext cx="1189955" cy="180000"/>
            <a:chOff x="3603785" y="2844000"/>
            <a:chExt cx="1189955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3785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3" name="연결선: 구부러짐 472">
            <a:extLst>
              <a:ext uri="{FF2B5EF4-FFF2-40B4-BE49-F238E27FC236}">
                <a16:creationId xmlns:a16="http://schemas.microsoft.com/office/drawing/2014/main" id="{11A55FAF-9E5E-4151-E17A-9B97D4CFD4C9}"/>
              </a:ext>
            </a:extLst>
          </p:cNvPr>
          <p:cNvCxnSpPr>
            <a:cxnSpLocks/>
            <a:stCxn id="439" idx="4"/>
            <a:endCxn id="477" idx="4"/>
          </p:cNvCxnSpPr>
          <p:nvPr/>
        </p:nvCxnSpPr>
        <p:spPr>
          <a:xfrm flipH="1">
            <a:off x="6765399" y="2070073"/>
            <a:ext cx="3176" cy="363315"/>
          </a:xfrm>
          <a:prstGeom prst="curvedConnector3">
            <a:avLst>
              <a:gd name="adj1" fmla="val -7197733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타원 476">
            <a:extLst>
              <a:ext uri="{FF2B5EF4-FFF2-40B4-BE49-F238E27FC236}">
                <a16:creationId xmlns:a16="http://schemas.microsoft.com/office/drawing/2014/main" id="{036B4C3B-0876-C11D-0EC7-4432837EE9C0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2379388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F5D370CF-B31D-E500-4D93-7B975E2DD139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255232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0800000">
            <a:off x="5575912" y="2562608"/>
            <a:ext cx="360000" cy="457679"/>
            <a:chOff x="2810165" y="2015495"/>
            <a:chExt cx="360000" cy="457679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201549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3651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 flipH="1" flipV="1">
              <a:off x="2900566" y="2159093"/>
              <a:ext cx="71199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16200000" flipV="1">
              <a:off x="2904953" y="2333906"/>
              <a:ext cx="62480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6" name="연결선: 구부러짐 505">
            <a:extLst>
              <a:ext uri="{FF2B5EF4-FFF2-40B4-BE49-F238E27FC236}">
                <a16:creationId xmlns:a16="http://schemas.microsoft.com/office/drawing/2014/main" id="{A8F97195-72E1-2470-6FDC-9058901388DF}"/>
              </a:ext>
            </a:extLst>
          </p:cNvPr>
          <p:cNvCxnSpPr>
            <a:cxnSpLocks/>
            <a:stCxn id="487" idx="4"/>
            <a:endCxn id="455" idx="6"/>
          </p:cNvCxnSpPr>
          <p:nvPr/>
        </p:nvCxnSpPr>
        <p:spPr>
          <a:xfrm rot="10800000" flipV="1">
            <a:off x="5148531" y="2966287"/>
            <a:ext cx="607381" cy="43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78C02C4A-EDC8-0FF0-BC50-2937FE6383DF}"/>
              </a:ext>
            </a:extLst>
          </p:cNvPr>
          <p:cNvCxnSpPr>
            <a:cxnSpLocks/>
            <a:stCxn id="488" idx="4"/>
            <a:endCxn id="470" idx="6"/>
          </p:cNvCxnSpPr>
          <p:nvPr/>
        </p:nvCxnSpPr>
        <p:spPr>
          <a:xfrm rot="10800000" flipV="1">
            <a:off x="5508098" y="2787088"/>
            <a:ext cx="247814" cy="4656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연결선: 구부러짐 514">
            <a:extLst>
              <a:ext uri="{FF2B5EF4-FFF2-40B4-BE49-F238E27FC236}">
                <a16:creationId xmlns:a16="http://schemas.microsoft.com/office/drawing/2014/main" id="{F255042E-3A06-953A-6CC8-289F703028F6}"/>
              </a:ext>
            </a:extLst>
          </p:cNvPr>
          <p:cNvCxnSpPr>
            <a:cxnSpLocks/>
            <a:stCxn id="480" idx="0"/>
            <a:endCxn id="490" idx="0"/>
          </p:cNvCxnSpPr>
          <p:nvPr/>
        </p:nvCxnSpPr>
        <p:spPr>
          <a:xfrm rot="10800000" flipV="1">
            <a:off x="5863855" y="2606328"/>
            <a:ext cx="793544" cy="10280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44D5531A-2C80-7B66-FE9B-BCAE1EE519DD}"/>
              </a:ext>
            </a:extLst>
          </p:cNvPr>
          <p:cNvGrpSpPr/>
          <p:nvPr/>
        </p:nvGrpSpPr>
        <p:grpSpPr>
          <a:xfrm>
            <a:off x="2160000" y="1440000"/>
            <a:ext cx="2316750" cy="1989000"/>
            <a:chOff x="2160000" y="1440000"/>
            <a:chExt cx="2316750" cy="1989000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2B4E7579-C8EF-8201-9BB6-F87C4C6290C6}"/>
                </a:ext>
              </a:extLst>
            </p:cNvPr>
            <p:cNvSpPr/>
            <p:nvPr/>
          </p:nvSpPr>
          <p:spPr>
            <a:xfrm>
              <a:off x="2160000" y="1440000"/>
              <a:ext cx="2316750" cy="1989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77BE10C-BB10-AABE-33CB-83C1575FD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784C652-3AFD-F68F-13BE-CEE524600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FF44F6A-B6D7-B94F-3EB3-D5D35EC02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B7AEDEE-E394-AE0B-019C-1A5ADA2C37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0AF4733-DFB7-666B-749F-A5A6F4828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1D0125C-91CF-6A73-0E6E-A08C0483B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95CDE62-1992-F1F8-8625-7B146BD12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FE9882-884F-46BF-4E86-AF2DC5D47E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789C7CC-BF15-57A1-3D45-30094C6744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5CEC63-F601-2189-9D62-B9FCD3130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1E829D3-C181-E858-79BF-BD826092E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7C429EA-C746-BD32-FE21-6AA9B9D50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6FF4EF2-C2BF-AB41-5512-54893DD5D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FC79F89-AA31-E0F9-1E96-4FBC6DDD2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B16A00A-EFD7-8FEC-C750-9B51D10C4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316A7B0-746D-C6AB-175E-608E29A78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E0A40B80-C245-A673-055F-F81F0D88AA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0B8E72A-2D9B-7EFE-5AB0-B66FBB333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BC6483D7-2543-D472-63B1-AEF3F6035B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E43A9E57-2AEA-0BD3-F0BA-0149D35D4D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C8EC6ED-01EA-BCE9-F850-1AE2B7AAE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296632C-2A7A-D573-BAA3-B4B498E31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CAA2AD8-1E4A-EC4F-6A6F-735B3A5451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EBCBD1A-156B-F545-B709-759DD73BA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595E9B2A-AFB1-5EDA-8715-011B56D59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E183EE5-DE50-1723-E8DA-762B525A8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1D3C732-4877-5958-22A3-3F76548153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E71A5FE7-7ED9-B781-8BEB-64C546E57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49EC21A-95C8-DFF9-CF8B-B1B44F95B9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17899FF-3D73-58C5-6265-96B84E617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1C59971-3521-41CF-9073-0F52A0DB8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F877C96-F7D9-9C8D-8EE3-C2EF85FCE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830A0D5-8728-D597-A2F0-0B8D3123B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F9A0497-E036-40AB-003A-236B183B8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2A4171D-C7EA-9A77-1A7E-BD23CB42C5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D35631F-B32B-C175-ABAB-30FB40847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6341F15-2EDA-FEEC-04A8-6464A8CEA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9EFD3D3-0A92-2298-B153-43735F446E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F3789A-D0D1-56A2-2B5A-CE4FAFF42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95AF32FB-10F6-F8B1-24AF-7B3918B02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DCC8BE2-A4B0-F4FC-7C35-B1B350D10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CA8596C-8F52-CABC-8D1C-F34D649974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0E93C27-2070-4FE0-3556-967E7E07B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88A8BB6C-96CA-C714-7DF8-FF50F7226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DC14B7D2-F3FF-9294-47C6-EF72A3922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0D180606-7DFF-8FB8-EE7C-616610C7B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8F9B4C0-249A-B336-8471-E0A26A4D98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50194A5-D806-DBB8-DDD8-118FB0EDC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EC7F186-EC37-4460-6EA9-9E2F04D4E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2C2E69B-2F0B-9876-27B9-BCBF78641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5E606F0F-7861-784B-F96D-C83BCEDD3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55D65B2-99AE-21B6-160B-D52FE07CD9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63E24215-D3FA-67C8-AB7B-E0F79596E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CF5BE5A-A7BD-A1B1-74A4-BC99EC230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72E696B-7099-8F9D-1F7D-2356CA1D77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0DC0F59-3527-221B-C265-A684BB35E8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9670ACC1-8365-F966-794F-C54CCBA06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ACCC0B4-01B7-16CD-9DE5-8D90F4CDC5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CD232016-66BA-B91D-F852-533F007BB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A924CCF-AB3A-E8A1-E740-AB70B2673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7D99C47-EC48-2ED1-54E6-705CFA40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682A688-8733-1D41-A306-AF297E1C2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E3B3C8EA-EBA2-B444-D9AC-9FFD57CB5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24550A1-9C6E-1537-46FE-0A1FAD2F28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C946729-04F4-D676-D1A4-345DA4200C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7679DA-CC8F-0FEF-5F94-BBCFE06CE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5999F263-DBD7-F3B2-3E85-BC062A7DD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B5BCC17-9B5E-558D-B350-986642A2B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13C038B-018A-14AD-4C04-439AA2D15C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E1AB4F72-D8C3-DC7E-550A-C480A617D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CB73CED-5B9B-1FCE-789B-6C4E88EA0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677497BF-BDF1-4903-9B46-DB1A2B8016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418DBF0-C461-6323-31DE-E0D703978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3490936F-7C68-9461-9C1C-A6F387C12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0447CD97-E31A-E46F-952E-CAC9A72722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69BCEBE-BCE8-C768-F982-8289FC02E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37F4F38-186E-4932-282E-62895DD63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5AEB985-54FA-E621-CA96-36FEEF576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6CE7019-EAE7-5C46-964F-D4F970D55D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EED3A94-FDD3-5153-D597-0E8E77BF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9A54F912-5D35-1521-8C8D-DA8B3C7F1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3632B46C-E965-0990-F981-C40B55D26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9B04392-F542-237F-926F-97A6276B24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5CBF4D5-1394-C339-428E-D68094F04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A0A3116-3782-2795-DBB1-B911FBDD6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61D134AC-495B-DC5F-5FEB-2AC8C0ACE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3410898-2916-229F-462D-FE735920A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63C63C0-3F02-2173-4BD8-53B268EDAC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12577CAE-ABC6-E28B-94F5-7B03C132F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C10363E3-0B47-5458-0468-8E6D47FA6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9B2C9B15-4E8E-6FDC-BC4B-5CCEC7385846}"/>
              </a:ext>
            </a:extLst>
          </p:cNvPr>
          <p:cNvGrpSpPr/>
          <p:nvPr/>
        </p:nvGrpSpPr>
        <p:grpSpPr>
          <a:xfrm>
            <a:off x="2564957" y="1512693"/>
            <a:ext cx="728662" cy="1109662"/>
            <a:chOff x="2566988" y="1690688"/>
            <a:chExt cx="728662" cy="1109662"/>
          </a:xfrm>
        </p:grpSpPr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0136AE09-810D-3941-3E10-5C5BF68D53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31238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573BD8B3-269F-89A6-F1E4-7F7BB30EA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975" y="183123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C4A192BC-6709-802D-F6AC-FF91F34D95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1950" y="1831238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57BF21F8-D619-7B5F-A2E0-45F35977C330}"/>
                </a:ext>
              </a:extLst>
            </p:cNvPr>
            <p:cNvSpPr/>
            <p:nvPr/>
          </p:nvSpPr>
          <p:spPr>
            <a:xfrm>
              <a:off x="2566988" y="1690688"/>
              <a:ext cx="728662" cy="11096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52" name="연결선: 구부러짐 251">
            <a:extLst>
              <a:ext uri="{FF2B5EF4-FFF2-40B4-BE49-F238E27FC236}">
                <a16:creationId xmlns:a16="http://schemas.microsoft.com/office/drawing/2014/main" id="{71CE04AE-B7E6-7697-17C7-91C9428C1092}"/>
              </a:ext>
            </a:extLst>
          </p:cNvPr>
          <p:cNvCxnSpPr>
            <a:cxnSpLocks/>
            <a:stCxn id="245" idx="2"/>
            <a:endCxn id="255" idx="3"/>
          </p:cNvCxnSpPr>
          <p:nvPr/>
        </p:nvCxnSpPr>
        <p:spPr>
          <a:xfrm rot="10800000" flipH="1" flipV="1">
            <a:off x="2697968" y="1707242"/>
            <a:ext cx="1098935" cy="1300365"/>
          </a:xfrm>
          <a:prstGeom prst="curvedConnector4">
            <a:avLst>
              <a:gd name="adj1" fmla="val -20802"/>
              <a:gd name="adj2" fmla="val 118796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>
            <a:extLst>
              <a:ext uri="{FF2B5EF4-FFF2-40B4-BE49-F238E27FC236}">
                <a16:creationId xmlns:a16="http://schemas.microsoft.com/office/drawing/2014/main" id="{B4531557-0F5B-2DFE-6770-4A2A04AB39C3}"/>
              </a:ext>
            </a:extLst>
          </p:cNvPr>
          <p:cNvSpPr>
            <a:spLocks noChangeAspect="1"/>
          </p:cNvSpPr>
          <p:nvPr/>
        </p:nvSpPr>
        <p:spPr>
          <a:xfrm>
            <a:off x="3781088" y="291542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4D800EA2-2B4D-8E5B-7153-7663580F3CDF}"/>
              </a:ext>
            </a:extLst>
          </p:cNvPr>
          <p:cNvSpPr>
            <a:spLocks noChangeAspect="1"/>
          </p:cNvSpPr>
          <p:nvPr/>
        </p:nvSpPr>
        <p:spPr>
          <a:xfrm>
            <a:off x="4137785" y="291542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8" name="연결선: 구부러짐 257">
            <a:extLst>
              <a:ext uri="{FF2B5EF4-FFF2-40B4-BE49-F238E27FC236}">
                <a16:creationId xmlns:a16="http://schemas.microsoft.com/office/drawing/2014/main" id="{5C5F723F-7731-4C21-FA32-3859BFF90E8F}"/>
              </a:ext>
            </a:extLst>
          </p:cNvPr>
          <p:cNvCxnSpPr>
            <a:cxnSpLocks/>
            <a:stCxn id="269" idx="4"/>
            <a:endCxn id="257" idx="0"/>
          </p:cNvCxnSpPr>
          <p:nvPr/>
        </p:nvCxnSpPr>
        <p:spPr>
          <a:xfrm rot="5400000">
            <a:off x="3614693" y="2338333"/>
            <a:ext cx="115418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3423EFF9-2FE2-1427-9691-0DF6654D3CD3}"/>
              </a:ext>
            </a:extLst>
          </p:cNvPr>
          <p:cNvGrpSpPr/>
          <p:nvPr/>
        </p:nvGrpSpPr>
        <p:grpSpPr>
          <a:xfrm>
            <a:off x="2697970" y="2844965"/>
            <a:ext cx="468000" cy="360000"/>
            <a:chOff x="2394000" y="2574000"/>
            <a:chExt cx="468000" cy="360000"/>
          </a:xfrm>
        </p:grpSpPr>
        <p:sp>
          <p:nvSpPr>
            <p:cNvPr id="262" name="현 261">
              <a:extLst>
                <a:ext uri="{FF2B5EF4-FFF2-40B4-BE49-F238E27FC236}">
                  <a16:creationId xmlns:a16="http://schemas.microsoft.com/office/drawing/2014/main" id="{8342C243-F06C-B994-E9D3-3AF9725A8F12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71EEEF97-AAC9-6F2F-9757-121F9453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D86AC7AA-4B41-9B9B-C297-5DC6F2401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50A333CE-4C07-8B7E-CF37-759F343506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66" name="연결선: 구부러짐 265">
            <a:extLst>
              <a:ext uri="{FF2B5EF4-FFF2-40B4-BE49-F238E27FC236}">
                <a16:creationId xmlns:a16="http://schemas.microsoft.com/office/drawing/2014/main" id="{90C85571-8F8D-7B00-6D7A-36E82F45D3B8}"/>
              </a:ext>
            </a:extLst>
          </p:cNvPr>
          <p:cNvCxnSpPr>
            <a:cxnSpLocks/>
            <a:stCxn id="248" idx="6"/>
            <a:endCxn id="269" idx="2"/>
          </p:cNvCxnSpPr>
          <p:nvPr/>
        </p:nvCxnSpPr>
        <p:spPr>
          <a:xfrm flipV="1">
            <a:off x="3167919" y="1707241"/>
            <a:ext cx="969866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타원 268">
            <a:extLst>
              <a:ext uri="{FF2B5EF4-FFF2-40B4-BE49-F238E27FC236}">
                <a16:creationId xmlns:a16="http://schemas.microsoft.com/office/drawing/2014/main" id="{F74479E8-2C1E-212B-4E7E-FC1B2D1E00F7}"/>
              </a:ext>
            </a:extLst>
          </p:cNvPr>
          <p:cNvSpPr>
            <a:spLocks noChangeAspect="1"/>
          </p:cNvSpPr>
          <p:nvPr/>
        </p:nvSpPr>
        <p:spPr>
          <a:xfrm>
            <a:off x="4137785" y="165324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B82FD59D-D1DC-021B-F43E-A2469380E786}"/>
              </a:ext>
            </a:extLst>
          </p:cNvPr>
          <p:cNvGrpSpPr/>
          <p:nvPr/>
        </p:nvGrpSpPr>
        <p:grpSpPr>
          <a:xfrm rot="5400000">
            <a:off x="2513653" y="2162928"/>
            <a:ext cx="832764" cy="180000"/>
            <a:chOff x="3780000" y="2844000"/>
            <a:chExt cx="832764" cy="180000"/>
          </a:xfrm>
        </p:grpSpPr>
        <p:sp>
          <p:nvSpPr>
            <p:cNvPr id="272" name="사각형: 둥근 모서리 271">
              <a:extLst>
                <a:ext uri="{FF2B5EF4-FFF2-40B4-BE49-F238E27FC236}">
                  <a16:creationId xmlns:a16="http://schemas.microsoft.com/office/drawing/2014/main" id="{98FA6E66-278C-1392-4F3C-4A99165695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310D983E-88AE-1E2D-45C6-652303BA4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9459DDB8-6551-47A2-902E-DCD94E7876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4764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5" name="연결선: 구부러짐 274">
            <a:extLst>
              <a:ext uri="{FF2B5EF4-FFF2-40B4-BE49-F238E27FC236}">
                <a16:creationId xmlns:a16="http://schemas.microsoft.com/office/drawing/2014/main" id="{C15EA5D4-431A-E1EC-7610-3F813D41DDA3}"/>
              </a:ext>
            </a:extLst>
          </p:cNvPr>
          <p:cNvCxnSpPr>
            <a:cxnSpLocks/>
            <a:stCxn id="263" idx="6"/>
            <a:endCxn id="255" idx="2"/>
          </p:cNvCxnSpPr>
          <p:nvPr/>
        </p:nvCxnSpPr>
        <p:spPr>
          <a:xfrm flipV="1">
            <a:off x="3165970" y="2969424"/>
            <a:ext cx="615118" cy="154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타원 277">
            <a:extLst>
              <a:ext uri="{FF2B5EF4-FFF2-40B4-BE49-F238E27FC236}">
                <a16:creationId xmlns:a16="http://schemas.microsoft.com/office/drawing/2014/main" id="{5A69E83A-FBD7-1CF0-707D-19A103A55267}"/>
              </a:ext>
            </a:extLst>
          </p:cNvPr>
          <p:cNvSpPr>
            <a:spLocks noChangeAspect="1"/>
          </p:cNvSpPr>
          <p:nvPr/>
        </p:nvSpPr>
        <p:spPr>
          <a:xfrm rot="5400000">
            <a:off x="3781088" y="1653452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9" name="연결선: 구부러짐 278">
            <a:extLst>
              <a:ext uri="{FF2B5EF4-FFF2-40B4-BE49-F238E27FC236}">
                <a16:creationId xmlns:a16="http://schemas.microsoft.com/office/drawing/2014/main" id="{B1FAD9C5-8273-2A84-391D-125DEF5440B5}"/>
              </a:ext>
            </a:extLst>
          </p:cNvPr>
          <p:cNvCxnSpPr>
            <a:cxnSpLocks/>
            <a:stCxn id="265" idx="0"/>
            <a:endCxn id="278" idx="6"/>
          </p:cNvCxnSpPr>
          <p:nvPr/>
        </p:nvCxnSpPr>
        <p:spPr>
          <a:xfrm rot="5400000" flipH="1" flipV="1">
            <a:off x="2715773" y="1797650"/>
            <a:ext cx="1155513" cy="108311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5E32ECF6-6494-AB85-4095-7CB4812495B2}"/>
              </a:ext>
            </a:extLst>
          </p:cNvPr>
          <p:cNvSpPr/>
          <p:nvPr/>
        </p:nvSpPr>
        <p:spPr>
          <a:xfrm>
            <a:off x="3643313" y="2619375"/>
            <a:ext cx="728662" cy="661988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9697</TotalTime>
  <Words>23</Words>
  <Application>Microsoft Office PowerPoint</Application>
  <PresentationFormat>A4 용지(210x297mm)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143</cp:revision>
  <cp:lastPrinted>2024-12-08T08:30:09Z</cp:lastPrinted>
  <dcterms:created xsi:type="dcterms:W3CDTF">2023-06-14T16:28:23Z</dcterms:created>
  <dcterms:modified xsi:type="dcterms:W3CDTF">2025-02-14T21:07:14Z</dcterms:modified>
</cp:coreProperties>
</file>