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71" r:id="rId5"/>
    <p:sldId id="272" r:id="rId6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844" y="31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enhanced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flipH="1">
              <a:off x="5686131" y="2242775"/>
              <a:ext cx="435496" cy="48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055F2C36-B3D9-4FA7-971B-26C42B229599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5A6B0335-906F-4C14-5E34-0FC7A88433E8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20A118A8-F8CA-E6CC-F393-2FB3BA449B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B450EFDD-C62F-D414-22B8-E0351F3D92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435D75A0-9AB6-1ACA-F4B3-086B69F526A0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C5F4302C-B635-B063-06DF-E045C7028858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FEE703C1-0D4E-620E-DC0F-2EF3FF13EFC7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80B37ACF-34C8-E0A0-0CDB-30D59636B4FF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44239ED3-614E-5ED1-5BA2-F09516375CC3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C6CDAFE5-C982-78FD-320F-EF2BDCCAE368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DA93D30E-EBFE-A593-5D16-B3E5D1306940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86281F05-28FF-FBB3-7C39-166D15510009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CC376471-BBC5-75FC-D319-4CB47267F242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E275EC79-1C55-4C02-CAB8-AF091D8E6315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5656BA84-8FE3-7711-95D3-200D803F4D95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1E0653E9-6501-2E6E-1753-BEA3DEF6AB9E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F59DB2FD-11DD-BEF8-B4B9-8C5673559B00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2F977A6C-5C9E-6337-F81F-716C0FE8122F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881FAE9-0AC3-AD46-4989-F0978A4840CF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562AD486-0AC1-A1F0-C932-4EEE416F07C8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9AF7A490-7B3B-0D08-ACB8-5FCC08A80909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AD228F10-5498-CFF3-A6C8-59D620293F64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6380FC68-0081-59CA-01F3-327D438DBD5D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06ED0E38-0B01-45D3-30F8-43FCA8C048F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10F6893D-790E-63FE-FBB2-A2A54078E7F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B18B7F15-7415-AD38-26DF-352107BE8BFD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517BE13E-15A8-DB6B-A265-E71BBC0F486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1ED468C9-CDF3-DD17-3367-E41EEADD0B14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F344E69F-A37E-9EB4-0505-6DABAC6870EE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8D1A1FAC-1453-2093-3739-4D34711DA608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9FBDA4DE-FFBC-E2C8-1BE0-0A5BA82F5F23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53DA61B-0C28-29E3-0053-7FED8C8CABA5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FCB5A102-54EA-B364-EBFD-43D84C683698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FF1DBE5D-8DE0-7ADC-22D3-9BFE102B5B04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8143-1A93-C406-0993-6F104175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767242-5ED5-2C51-CFFC-9163F159D040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4FCE90-67AE-D9F8-7825-548EBED78DE7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D8605E-8C20-9629-A451-B9F4B907C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FD2902E-44DC-F645-F6B7-73512400B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0444CA-1500-8434-FB11-5B34D9CF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34D495D-3D33-AFF7-C380-F89825F2C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3444F63-66B2-F113-A9EE-90A8B4390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C7298AA-960A-ECB4-8A4B-E515C50EB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98CA44-80CD-09B6-0863-DB62B9A39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98738D-DAE1-23E8-3663-A94BEE55F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984FC7-1B3E-73D2-B255-B1BEB25FF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23882E-499D-D2F2-C7E9-6664D53C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66FE53-61AB-847B-B5E0-1A95EA0A7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A9EFD26-3F84-2BBC-3C6F-A78CC79F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EF9A8D-0D10-297E-968F-B69254AB3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E14F39D-1111-8488-D2E8-EBF84A6F7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34AAC7-3696-D35B-2EE6-CFD881642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41E7AED-8973-F480-93E0-CF5F289B0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99821-1D2F-F014-B648-7C315E963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C5BBEA-24FA-891A-2B65-766A78725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FF6207-F9F6-53DA-D1A7-CF9A3A90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4831D7E-E244-DC07-E870-B2E11D349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98B9A70-F56F-8B04-FC14-A8A6A3FDB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28C3028-B874-6788-446E-DC95FF1CE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5BD7154-FAB9-EF8C-3212-06E85BBAB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56D315-022D-E12B-989B-262A1EEDE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81B0DE0-A423-8DBB-712B-C4AE34015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0A6A1F-A694-FE72-3B98-CF60C9706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021EA2E-B6F1-EFA2-A20F-D0D3C7CB1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DE43C3-E688-7C11-479A-33E4E3853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88B58E1-B6FC-64C1-BB83-FF13F49E4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0286D73-A7B4-88B4-0084-2FEF7FC3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BF20DA7-F88D-0EB9-C908-11147124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75F30CA-04CE-3FE0-037B-B723B7B09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97124D9-DC76-5B53-B88D-11E480C6F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66ECB8-4EDD-E7ED-9870-0AE887327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0C5E9B5-C10B-2FF1-25C1-40C26A7E7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7E2FCA4-47FB-1876-4440-AD3BC5BFB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786D5F8-6CE8-EF81-5C31-B8EF1DDD1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2FFDBF-10FA-8D47-E34F-9FCA727EA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E81DB21-2899-4941-B705-C1B37C286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73682D-47EE-35D5-3B8F-A33B29A25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BE1CF96-F2C9-BCA3-6935-21F39DC70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AA1BC59-38ED-32CC-2B96-A39C32CDE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BE4DFF5-0904-4A36-671B-250F61FDB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3FE1E0-E5AA-1559-8C9F-D2D03350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3A48A36-C961-97BF-DEA8-E18A02191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095E268-10E2-6241-42D5-C6F4BB5F7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A426ABB-746B-3672-6876-87C4CE363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40C98BD-1EA5-A437-7C00-49B88E885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86BC245-5666-A4E5-80BB-BDD53B14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2C730C7-81A4-7396-D222-60A428943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0B52760-C979-D41A-5FAF-1D652099E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DBF71FF-5B3B-B19D-E471-9DE0498E4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9EF7470-B00E-53BA-BFB8-A6AAAAF75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A5C524A-64CA-7478-C21C-752F96AD7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474BC5F-DA02-A8B8-8754-BBA0CCA46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7727A22-5A9B-CDC3-A002-591B0CA51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2FAA067-715B-222D-5C1C-EE3A2FC0D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C152C55-0CB8-AA3D-7AE1-78A35BF59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99B0B8E-5CA1-1CDD-2BA1-E6B778135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6F092E2-9053-5A2E-76BB-A3F45BA5B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272F031-56AA-1C1A-B1C6-44F25088C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26A2C63-873D-45BA-A6E4-9499ABE6D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961AA9-F7E2-D4A0-2FFF-750EA7925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A1F3300-F6C1-1334-4A40-4558FBF1B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8040502-1331-14FD-5AB7-54DE4FEE1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B15228A-3CE7-A9C6-8BFE-E1569FAB4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F019922-F74D-1D19-BAAC-645417AB6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8C8FD20-9CE6-8705-EC89-6A829040C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1B48E0-A76E-6312-6FE8-B29BBAECA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AAC8690-EE8B-CBBD-EC97-68C830A8E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A7969E2-ADC3-E940-5B10-99D8CB1B8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F64147E-3790-93A4-30DD-043D516C2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22C576E-6AC0-77D8-2A2C-543AD69FF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DC4F802-E53A-4386-E016-B8FC690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8C945F4-CC38-CACB-E52A-1D707A338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5E9667D-88FF-069A-0B43-38B98D32C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BE3D123-2F00-E087-2056-6CBA41F16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4E50C70-2445-5327-444B-6C8E2A048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D5C4619-C23F-BAC7-F9EA-F1DF5CAE1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640A7B5-02B3-353D-6987-04828EFE3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D7AF5E4-A2FB-2112-1B0E-69587C6A8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7F7064C-1C8B-7368-B6BA-81AB59D4C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D2CEFD8-4D17-F344-B761-F48AF7FAC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2B4D8DA-4F1B-D1C9-3B21-908D82077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5CCC244-70F5-D0FE-86F4-9D3AF9761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AC7E21D-A72F-CC7E-BA04-83286EAC1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47DA516-1313-16FA-18C1-18BE19391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D036C1D-590B-80DA-AA5C-6C4A51339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52E491F-D82F-2D27-D46C-BE92827EA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267E6DF-CA1D-B1ED-D014-D7BE5DA61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88BA9B9-6350-46FE-1400-9F80561DE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B10CFAD-2E32-0C52-6207-19C4CB53F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051A6D5-D049-993F-5ABB-2ECB275A3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98C2024-0921-3EDE-602C-D55F6B2DF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29E5F39-0A31-D7CC-BD2E-39C9B8833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C8C0A00-7041-D604-47BA-07860205B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67FCB2-33A6-A066-8DCB-A83923591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E61CAD2-0955-87DC-74CB-342950F28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AC817A5-314D-6141-20A3-E520ED32C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B402548-1EC6-E06C-29B6-F8EDD2042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0C6D66-5096-27F8-9ED3-CDDA76876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C594642-0035-5BA1-416A-9196C796B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5AE5BE1-C5F8-F87C-9BCE-27E3BCA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69442D55-04A2-2DDC-97DA-E7850A77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05C4E1F-6878-99B5-9E69-C82846820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25EE1D9-CA8D-66EA-1C21-82E4E2D8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3826DD0-111B-22AB-5E1C-540232168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CD9C5D9-8F97-158D-C521-B7334FBE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32A4DA9-059B-A03C-83D7-185C40A1A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3DC2755-6319-E7A1-8731-1B0DD72D8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1574B18-96A9-D7DD-A389-656761B85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92235AC-271B-6743-7561-0365E4B30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9A2FE5E-2E4D-AB5E-1F64-ECE470337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0A874BD-8D6F-46EE-F57D-89F48E03C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2D61FA5-ABE9-F6B8-F5AC-7B39B9BBB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328B83F-6ACE-1084-71E4-6E382B779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0F0D6E59-CB83-83AF-5417-F52327E5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7B1B96-33A4-C544-3297-E176D4B55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D33A4A4-075F-52C5-7C67-EA0D48D17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56BB8D9-BD86-D30B-B028-2EE080D80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AA74EDF-3688-BE78-E358-8497DE2B5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E1EC76B-53E5-B635-2DEF-3A21284E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C71102E-605E-8B86-AE8E-3AD392D5C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FADF446-6A8F-1BA9-1DAC-4953053F5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953F300-F160-8012-DC74-3CE82C79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688EC0-FF1D-DA27-2D1E-DFE32E991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6FD82CA-BE32-6551-69CC-27A3773CE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BE5A465-BF51-DC65-C82F-ED2D518C2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E237CC9-B5B8-B623-E961-60FA6BB3C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7E09F5A-4794-3224-8EAE-F495114D6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6017311-1480-5548-28E4-E6D07FB8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248967B-F860-EF30-677A-A5C4CB63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8187470-3D65-A341-FC6D-DDA4CF825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C4A34D4-00A8-F086-F37D-91F257243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BF77E28-80F0-06F6-77E6-1B9B307DD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78AC5A1-6594-FD96-D8E0-63A449294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666B1190-4458-6CE8-C093-BACECECEF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53DCB008-D00C-B294-C8C5-0FAC597D2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165285-E0E4-F426-D730-7D445E7DA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CCFD7661-A4FD-B983-BA29-217F9A49E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19A7F5C-7141-6883-E229-E14957A3B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EDC2E1E8-DD76-D0DA-37BF-46F62F140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72F9BB44-2C15-8DA4-06B1-207631F41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69CDB9-698E-2649-6993-6F17D28C9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C769A94A-5EC2-2700-7C7A-2F30C7BF9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C3EFC9D-102D-1DD9-03A5-234D46B6F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3900C6E-1941-CC67-130B-9608F328B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399A020-0259-352F-1DBB-24E6E3AE74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2F044BD-12F7-F400-1C12-D34329ED0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DBD9D31-235E-40AE-9611-3A295502C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60EB536-EF58-17E2-A153-93D18A0BF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F3D0832-D98F-B480-8E4A-4E2151C3A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07803F5-8B63-113E-DC4E-9745ABDA1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DD119D0-0B6C-52B1-6FD7-95DD63FA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1756F79-19ED-D1E3-A01A-255FCB189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434C44F-3F82-8CE9-11F8-A11365118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B948099B-6DE4-622D-4D85-FE4BEDA32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5DA2B78-AC18-4BA7-CE13-55A1F6404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77818E1-7CF9-7010-BF6E-934911060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007CCB6-0671-A8F9-B474-BE96FEDC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0E86A4F-C79B-9DB8-A873-DBDD92732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2B4D8602-12AA-0DD0-D1B6-A5E38D87A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6676399-B2D3-5EC2-26B0-A08EE7DE7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10C6CA45-614B-D240-9B86-682EBEFCE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94E233DF-BCB4-2F07-421F-62FE73794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1E1BEB7-5B7E-4EA3-7BC7-0ECD3F3F5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5DB915D-EE6A-A8E8-FAEA-DEE80B7A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597A219-7043-5D62-404F-5E36172A4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D90480C-4FBB-8180-8A1A-419FBC533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89239D50-E230-1BEC-BBC7-183C2372C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4B73A21-2330-331B-CD21-B2B82DF99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27EB606-0D0E-0C56-176B-A808D7A4A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19C9016-FAB4-7422-C848-9259A6031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97EDF81-B8E8-4EF4-E283-0AEAB619C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4B2353EB-A362-84BF-5249-ADE42E652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18BD78F-E397-F071-B5AB-3C7AF9B16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F439370-2ECD-9C71-9962-CD5AEE0A0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050D92B-2D79-8BA7-6185-9095C71EA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354F4858-698A-F328-6693-129AB6F11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93CAC8D-8CFE-3093-9A1F-B70730E94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CCA05423-33A5-23A8-EB81-5FCD78CCF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1DBBDFB-AC8A-F211-4D04-54748C7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0F67ED4-0646-F7D5-70D0-6B876D2EB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70F2129-3833-2058-D0E5-6F694AC0D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44B1FD9-DF61-471F-0CA6-081DC50AD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CBC80E1-F5E6-3AFF-D17A-5FFC462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870ABBF-40A4-7DDC-B173-3B4C3D58C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52BF810-4CE4-423B-8D96-8F63BDBB6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BCFBF96-0F3A-11AF-3676-7D5CF9897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3D2DD6-8265-D42A-093B-DC7B65FAA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F21EA0F-475F-1A6D-C59A-6E26E64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545CA15-12B2-881B-6A5F-7BD29137A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F776DFF-2C16-E070-6A3F-8FA97218B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C5DF36D6-0806-299B-19AA-03433CB4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0787EC83-6F06-3A66-0636-05928D9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5580004-66AE-EC33-0980-0F7845C48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F39BF64-1007-8332-A82C-A34DB92F1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5C979C24-7B6E-2330-51E0-E9036CF89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76C51267-6133-4B2A-B3C7-C56745122C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87EA3B9-3707-209D-345A-C8749DCB4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400C3FE7-E9F9-81F4-B1C5-22F2BD104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09A9BB0-C80E-C7C4-8B2D-D13098B5B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122133F1-B099-0365-69EE-21A5D54CF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98EAB2DB-5821-FF38-A75B-AEB37D688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F780BA0-3200-03B8-6354-549293E6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439DA88-A27A-A2CF-083E-B9D303978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1459E86-5494-7D11-84D9-9F4997568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6414EA6-1435-0B2E-6ECD-51A9221F1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DB59AC45-5258-E2F5-6CA4-017D2CAF6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EAB6CF4-CFB4-AF19-C4ED-5FA4F8DE2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54BF8ACF-4206-CCAE-AE8D-453B1560F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FF47F59-1E5C-71A4-991E-A5719194D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A7E7DEDB-BB13-16BF-0EB7-F09BF7AA3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891DEBD-A8A7-D36B-6396-4F67D1EDC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46AE520E-F6F2-A5BC-471D-1775727D3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40CFE4E-B422-B15D-CD19-51E07DC86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CC9CF48B-942A-A53B-5354-91003ED22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6F6F1B2-4BCF-895F-742E-90595108A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B30AF18-058D-4EAB-5377-52A107239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75746D9A-A4FC-4FC1-72A8-03DC35EE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A2CEA010-1143-D97E-995B-62FAC12F3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BB68F02-EA4A-E91A-8B79-9694BD0B4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FF04EB40-B321-8520-7F05-0E63D65F5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2513012-411D-CA09-7FC8-45A14E533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554CB555-1895-8C40-9F54-0999962E0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0DF4229-5F7B-DE2F-7298-0801D2342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9C16EB3-1C45-AFF1-2370-B30E02CAB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73BD50F7-EF26-3E53-01BE-F40D760A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310F8F2B-2222-8E6C-8F36-6AB18B059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B06FE77-B3EA-6349-C628-86B71505B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BF9E3C40-C880-A5DC-6E06-A02324D2B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23DCD719-78AC-1890-F6FC-98524FEC0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AE6480B-1B80-BB4A-ECFD-545D3E480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61C44347-DBC2-A1CA-5486-1F3F80384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DDF4EE8-64E7-B78A-7301-E2FD48E62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FDA2FB3-80ED-7B67-757E-B2BE833CE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A683949-4611-8D5A-B647-C2EF87871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1589BC06-C58B-1C5D-6DC5-640BF48B4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8507F73-1BD0-5BE5-0C86-45582E082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D50F1F7-CCCC-95E9-1515-760598A9D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9C1FFA85-0946-1167-819D-CE05B5788944}"/>
              </a:ext>
            </a:extLst>
          </p:cNvPr>
          <p:cNvGrpSpPr/>
          <p:nvPr/>
        </p:nvGrpSpPr>
        <p:grpSpPr>
          <a:xfrm>
            <a:off x="5754688" y="1612132"/>
            <a:ext cx="333624" cy="540000"/>
            <a:chOff x="3775599" y="2656216"/>
            <a:chExt cx="333624" cy="54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59EC102C-8EED-877F-0258-8BE740AF4599}"/>
                </a:ext>
              </a:extLst>
            </p:cNvPr>
            <p:cNvSpPr/>
            <p:nvPr/>
          </p:nvSpPr>
          <p:spPr>
            <a:xfrm rot="5400000">
              <a:off x="3749223" y="2836216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100</a:t>
              </a:r>
              <a:endParaRPr lang="en-US" sz="1400" dirty="0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2F64B8B1-0A3B-80E6-50BE-C214BC2FB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5599" y="270078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62332FD8-35E8-E32C-3B18-A595D9598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829" y="3056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FC716A3D-2F53-D3A2-739B-F6791FFDAEDE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USB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F5E412A0-0260-E892-C3AE-5625436C80AA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47070C2E-1AE6-4A98-E2A5-6E373A8A8B9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EE15D856-125D-4F47-5D28-8E11B436D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003835E7-CF1F-CBD6-D849-9B01E933B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18D2E6D7-8660-B45E-5FC4-8472B863717C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D842E557-A538-312A-5942-9F05B372BAD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BC182230-D3AF-681F-8101-B89440611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E2EE4C0-683B-4117-E74A-AAD12978A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5DB5CAD-6BB3-D8AC-A87A-869E11AE9518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1BE0D0AA-706D-0D70-FF19-3D59EF998B3D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5113D08B-D559-EFE2-0701-4BCED0BF4081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CA5D1CF1-D1B8-9C82-E631-4617749DC373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6571CCEB-CEF9-82B2-0746-76D58A17B3C3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44654A7B-3DA2-E2B8-647F-6C79D4D87740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82C8CE4F-3363-2765-490B-BAF99F614C0D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93F5D03D-81FD-92A6-7CE2-6F0B0B7763B4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F117CA3-6FBF-62C3-9DB8-D5D4C2CD9712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40F56035-B20B-F598-7424-2FBB66A7CB4B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A66C0221-0820-46E0-82F4-F559C8BBA222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C07C4F3-7EA4-5DC2-ACA1-97B042FA20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02C01E1D-EEB4-1E8C-85AF-DBC9F57C8DE0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675766EA-E414-855D-5046-DD10FA9DC86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A8E44828-B4E4-8710-29C1-C370D662E270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5F7CAB93-8E73-95C2-641C-15DBF7ADA87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F268D24B-B737-5F93-A3F6-B8D0E60B45C6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410FFBA-4D85-2A2D-D315-FB1CBDDA4CB5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11CAC757-BCDC-41FB-5CE6-3F89A078864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F792B520-3D93-FFE8-AA27-6A4D67B22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8C0F2CDF-3676-75FB-CCC5-A5557B095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8F30EF3B-350F-85AC-18AB-57614784F2EA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C2A51D36-0D9E-CEE3-0419-1F9B02A78092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16A2856E-224F-8F53-2DF2-EDC56630FC3B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4EE62741-C5BB-7988-DA17-F6A8A9557659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1F54D7C7-BD90-28E9-B9BB-5E5A52AE398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8FC3EC49-4A43-AEA6-FAE4-A89197BF089A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A12D47F-427D-9385-F091-604F8D91A959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809B5BCE-07D6-0A6A-DCD7-FE131D031792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804DBE2E-8E4A-8831-30F8-121E61F8DAE6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82779703-AAA0-B560-5DA1-32D2F3E2407B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23B7F4B-A812-00A6-6783-49B96AF393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A7F61484-B676-A917-B456-01263732D5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A11D9AA5-0C39-7CAA-D901-AB13D1C78B6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1C460B86-573B-45D1-A227-F595663A3E87}"/>
                </a:ext>
              </a:extLst>
            </p:cNvPr>
            <p:cNvCxnSpPr>
              <a:cxnSpLocks/>
              <a:stCxn id="456" idx="2"/>
              <a:endCxn id="428" idx="2"/>
            </p:cNvCxnSpPr>
            <p:nvPr/>
          </p:nvCxnSpPr>
          <p:spPr>
            <a:xfrm rot="16200000" flipV="1">
              <a:off x="5689345" y="2244437"/>
              <a:ext cx="121983" cy="128412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A34A0554-445C-D100-F61E-074BF52C8586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2F15B4F3-09C2-2963-C4DB-D6186BB4EFF5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76058297-DFC5-156C-8612-9C644766F155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45ED2F47-68ED-5D3B-7BB8-9C46350ED4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08FF699-11F4-08BD-1F79-7C2C9351724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2FD20499-927D-7109-D2E5-74E879A1F2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D4112CD0-BD9E-E39B-AC39-F753169CEA97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721DF9E2-2A1D-2E3D-5303-138C3974CEA7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9677AE44-2CD4-24C5-E745-C059DFD7BA01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84AA84B4-D67A-575C-8DE0-05D0E10FABFE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31B68CF-1E06-176C-BD8A-671D17C52E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E2CC6B9F-B4E3-8ABC-614F-8D775A1120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D07066C-512C-FE5E-C2C7-2C4CB1C05C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7F036037-AD09-2549-A44E-8D00268DB98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95E285D0-0DE9-6319-A15A-D8AFBC8D3DFF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DD74198A-54F4-690B-524A-C7ABA4E136BE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D2237B9-F63E-693F-2494-4179A6E27FC4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4958B744-5FA8-61FE-0DE6-162E1EB8F3C3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A184507-6C43-65F2-3E9F-694FF63970E9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0EC5077F-7337-8139-C2B7-267A1262F16B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5FD60842-BEBF-ECE5-A3D6-292CE8EA25B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EB07C4E4-601D-882C-4EF8-A18F22BF0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15A5C47F-DBD7-DC8F-E520-90002594C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68A914DD-235B-F5BA-0D46-662181168EE0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FF99D912-E0B8-4D9E-4D03-BCEB53E2702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BA7122F3-271F-9D3E-97E4-EED20FB0A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55D929CA-F9AC-AB40-4EE0-55E05B7AC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BA9FEE1B-DE48-DDCF-F0E3-A4C4363EFD2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0A6FF056-E54E-C57A-D807-F9CC50F2863B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E8D6E377-14BC-7E16-91D2-003EF57F3C2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A78CE98-71F0-55D5-8532-F96C7E5A1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97EEB0F-0A95-13C5-C523-AC317C55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776B72A6-F205-AAB9-0A52-386AB1A36B20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283A96A7-DB26-92A7-E51B-693DEE3FD8CB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B8A161CB-6202-80A5-3807-5E46F8ACDAFC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FBC77A5B-BDC3-8818-EEFC-CE4B120CA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E6D0E423-6F55-7ADE-60F3-DBE8B0C1A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6415B7BB-07E2-EFE4-0E1E-7A52B2476CD2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FFA32318-B37D-2726-19D4-FCC63F2B8E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4D2A93BE-04E6-3E1B-EE10-EB6BC328CD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797F72EB-AD4F-4D11-6769-E6DF0C64BCE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3C7EF285-20CB-CD6E-3C3D-18C5A89D888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2DFC04D1-53F2-47CF-AD9D-921DEE6688F9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AF7DE6C3-B0CD-D515-52C5-CEFCE4237B09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E19690D5-47CE-2063-AB87-FBEDF3926A5F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74D8A177-2987-54FE-28BB-2AE7D9AEDB94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2697F8C9-72A6-4B02-6485-F2CABB6B20B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5CC12916-DADB-B369-1CAA-285979F4FB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A17E65F-AECA-DB36-EC01-4DD48DEC311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98FA4603-240F-59A3-D175-AAD3BEA0A3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98F76AF-8A57-903C-38EF-F7B196C6514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80A7AA3A-F86D-9632-EF12-B7C7452BE26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AA0F271B-7078-0827-9DF6-6DC74C9EE96E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3DAC62F1-C2DA-93FB-FE6A-3783AC7249DA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7A00C610-0A36-9EA6-C06A-23D4BA4C6559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D59C78C3-8544-988A-2180-CE8BF06701FA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53EC9CC5-830E-E0C7-1BAC-094844E34DB8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A56E1EFA-4C6E-7AA1-7A6A-32AEB2E2F1C1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26C7CA26-2F9C-4B7D-65F9-B3B41FF5EA7C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5266AB69-FB7D-AF0C-15A9-D8C0592D4618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2935F51F-8C12-9A32-7037-B6A5302FF068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0538D992-90F7-C5D8-E6F6-CED5D9FCC75B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E98FD889-739D-7094-7D0E-5CB9E3675448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C7BD8631-E532-0FD5-15CE-7110E73EB8E7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19DBDA95-ECFA-54EE-FE00-06871EA785F3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044FC0F0-349F-ABC5-94A5-9F0C9F98131B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1EB4A6F-BBBA-B5D8-C924-65F0F7E9D3A6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1766C61D-541E-6E66-687A-F5D948D1B6D6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0E396752-EEF4-EF5F-E99C-C27F829632B4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67069309-6F61-9A30-C10F-C4F794F586C6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CBF5AFE-154A-4C26-8D16-088FA767D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B7A77A39-56F3-7650-B0F0-DF92CD84DC03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5BED8074-6EE2-4E26-CC6A-D4C1719E29E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97234587-E7E7-70EF-6EBC-3C714FA47BC8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108B265-C61D-3EE5-0490-5E4EEB3C310E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AC0475BF-59F7-4A7C-4E77-D645147F0C2C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68162135-DE7F-3A54-38E8-2D7829AF6087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3661D04D-61BD-DAF1-1E19-7C897DB06C69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C2C5849B-BA5E-338F-1CAC-B904513E0F2D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B90DB87F-4E9F-1728-A7FE-64E8B1EFCF5B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6F697D20-82AC-70CC-3F7B-D81157CF3A46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C0A5DD99-391D-BB2D-AA53-9F928FC4A2CC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7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178DA-4B0A-0826-08EF-0DF79989D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259BDB6E-A325-7380-BE6B-E1358513F76E}"/>
              </a:ext>
            </a:extLst>
          </p:cNvPr>
          <p:cNvGrpSpPr/>
          <p:nvPr/>
        </p:nvGrpSpPr>
        <p:grpSpPr>
          <a:xfrm>
            <a:off x="2520000" y="1440000"/>
            <a:ext cx="5040000" cy="3600000"/>
            <a:chOff x="2160000" y="1080000"/>
            <a:chExt cx="5040000" cy="360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FAC5B7B-35E7-12EC-91AD-D446A04279C7}"/>
                </a:ext>
              </a:extLst>
            </p:cNvPr>
            <p:cNvSpPr/>
            <p:nvPr/>
          </p:nvSpPr>
          <p:spPr>
            <a:xfrm>
              <a:off x="2160000" y="108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D348F85-B06F-8AD1-2590-275ABBF97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A6C3A30-0209-E71E-FBB5-44B0F6F4C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9E305F4-D1E1-CDE1-FE44-2F8B06EC3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C03A72-4A9C-EDA7-37D5-29559C84D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53C9B0F-121B-AF10-2498-A987401B4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DC68757-1C66-1B2D-AC95-F242E6D1A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99B041F-C705-C85E-EA92-8A015A80B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837B67A-285E-94DF-E52E-3D213081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E72752D-35F1-84BC-32CF-2E670C525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CFCC6E-F49B-6A5A-5C1E-91958A2576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87C6FFB-D953-DE30-2790-6E80005C1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8ADCCE0-30DB-9E96-E233-73DA87BA8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DAE5F37-A97C-089E-F6F0-D2B533EF7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1E059A0-0015-14FD-DDF8-7B67923C6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E801260-A67C-ADDF-03C4-F3DF1F561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A32881B-D6C9-F95E-DD00-C7E281A5C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847319-55CD-B603-B016-F1A78A2CA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947D1E2-A3F5-B1CB-F234-4C195C899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DF84072-BC19-B693-2151-A3D766484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02C114F-B08D-2723-7021-1FD2B651D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06C4C0-D560-2371-BE4C-35FC662C5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61BF824-5CB0-7909-AEE3-BA2B15B57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F8184B4-2C15-FEE9-5795-9DA3A8DC1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10128C0-7946-A1DF-6B59-253B535D64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52BC4D5-48BE-8026-85B7-9050F8326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36CF804-483F-DCFE-3767-B99513B16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60D1F28C-E667-5C49-A099-EEB0D5EA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570AE57-DFA3-0CF6-2237-466EE165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345C07D-7ED0-61D2-2660-F1B4137F8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40455F9-9059-6254-E8B1-29E5952E8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D80217D-BDC6-250F-CE75-8C67FCE45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6318B67-C1A6-E5DE-BA2D-2C31631F6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D64F5AC-0EEA-B097-0AEA-29C1717C8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9E42EBE-8DFE-ECF2-B4D1-C9206F872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B1CDDD7D-6DD2-7894-3749-1FCF80CF0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0B96-BE47-0A7C-A90F-4D60D6A50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360CBCB-32FA-162F-8473-C1BD5C000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B33C3AD-5986-4465-1CFA-78B4BCBB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EA3D33-0ADC-CF7B-0AF0-90899A09D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CC10A2D8-ECDE-A3B3-FD15-C11E77B73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ABE3D7D-A503-7527-2DA5-D14AB20AB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483E5D5-1146-1ECB-F131-F49ECE47D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6F57E15-5F72-9800-4352-C373C20C3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A179BFC-3D9F-D4C0-35CE-EC1A9FA8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225371E-8249-F44D-6E60-96DAA5F4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D9556A40-2A44-A6E6-74A8-0E6785310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A3C011F-A2DB-8854-8BBF-0599CE590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53605FC-DA9F-AC6B-B018-40DCCAEC2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EAAFEAB-C657-6039-76EE-7C960897D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20BF23C-E2F5-20CE-64ED-5BFD03ED5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CEA6EE-7CDE-2D42-93F8-A04FD7AA0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4789137-0D26-45D0-22AC-923625991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79D1CE1-7BA9-63D9-1EC9-712397936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251A5CAA-2ACE-C741-24B3-DD15D8AF6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FB34BF9-CB74-5D6E-E27F-577AA597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E650744-8842-4412-7D76-AE25ADD89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E5A9C1A6-8FC1-9B65-796C-58148125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9443452-96CF-F0B9-DA0B-96E9BA6F0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984D6492-6D8D-38DB-5A15-A3C182C6B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F68BB839-B3DD-5995-14B5-1C247A89B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C435DB9-9B03-D46F-76C6-CCE8D6F2D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C8F2D03-03AE-3488-2E69-0AE5F8EDF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97B5C5DE-573D-E6E9-0719-01178760D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87EE779-29ED-10B2-D1B6-B94A6837C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9AC1B28B-0751-402A-F727-3B45FBEC3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676AEAE0-2C6F-F445-D8E9-5145DDB12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2199BD99-6EB6-73DA-67B9-A0A84FB0E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581D824A-F4A1-7940-1128-0035893EC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1C27C83-7FF1-F502-CCD1-E4A5C039E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548B1FC-B694-7164-25FD-DEDFE3452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F702862-1B32-D1BD-3AC1-F981E4F18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020F761-F326-7566-5646-96F2DE991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479156-A9C1-59E2-2490-47034021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B1A2043-1333-5527-29DA-0DA89D76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E3993FE-3B82-DA02-C2B3-A31597B3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EC31DE-D77E-EFA8-5283-717CC5957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62B5899-1630-0296-9EB1-F38E40C3D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C1A85C2-C23F-94A8-D7CE-E3C5529AB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B4AD948-8EBA-6E2B-E363-EDB181891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5A7F87C-2027-83B8-F147-1255E0DE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04E3106-EB63-006E-5EB2-D7C834AE4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308691B-494D-D1CF-7E1F-D9B985B53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3333A18-4771-B7E8-8A82-ADEAA37F7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B78A095-EF86-AF27-C8CD-AE51923C5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218AFC7-8385-C266-E252-F5539661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0C190F-CC02-D48A-B390-4E6081C42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F962B7-1218-A4F8-9295-0B388786E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E549531-AFAB-756E-CD51-12A6CEB94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648D47B-4663-8921-666B-A358F9399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44A3C18-61F9-F9BC-2A34-E445F22C6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19F8FE2-DC9E-AB5E-62DE-D4AC89FE9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EE93E88-6C98-DB7E-9D0E-C2F2F0A21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DFFE85-7FAE-3C93-8C49-E61FAB9DE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89CAD5-51FC-BBDB-16EC-2BD04765F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8B61D3B-E8A3-AD28-59C1-37979BBB0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B80677A-D828-5657-52F3-0801D4CED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06083A-1AF9-03E5-E346-98C1BC518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ED9789B-366C-5044-988E-6F06ACBC9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B9264D2-4B7E-732A-93B6-EBE507549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EB0A816-6001-A749-16A9-4B2AA0BA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5C6606-6BB4-C7B8-8B63-6AC33C736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36564F2-DA42-8140-6AE7-246A030DF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717BF95-FB6E-AEF4-E2C9-53F41825D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2B8AE2A-2472-2BB6-4379-C5B04E72E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64F95B4-5E60-2A4D-E2E6-4FABC9347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993D205-D426-82BC-6106-9FFFE40E3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AD34BF4-F2AE-5801-42C3-197FCBB85C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1C06BF7-5C0E-2FE4-39A5-3FC7F7658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ACF7292-269C-59AB-2C33-79AA2292E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3EFA5EC-9B29-CD1F-01A2-CA821858A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FB01BCF-6AE1-6C45-0549-4A8B78B40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54EA59B-336D-2AD1-0761-219D0876C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3D805CB-DA9F-85B6-F33B-E4FA1A038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912CE68-C707-3ECE-4CF8-74A78CF8E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C5649-659F-A26B-23F7-1E10E1C4D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673FBB1-E633-E0F2-C843-A1C0C92C1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D52DC29-8C28-7E85-083A-604CEDF5D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98EC880-F222-127D-30BE-BEC65C128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9ECB263-AEEE-10B3-B2B6-0123C7211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5F7B45-4B42-AFD0-EB89-E090DAA19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2718A35-04A0-0EEB-F429-CFA0384E2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EACBC2F-EFF1-898F-764D-64C73DCA7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C700585-FFCA-B9BA-E2F3-F92CDE8E5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9ADCFF5-2D43-9F22-85B3-CA8CB2D54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38602C-2E15-3674-733F-037611F5B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4F175B8-ED99-25BC-D9C9-E88983C4C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6910DFD-66BC-0625-A800-DAF7655E1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336719D-CBCF-2075-B809-F471BB529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D80C50D-8D10-5660-8D86-551E1813A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3C505ED-8D8B-61AB-3456-E1BA2CB48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8D16597-8EE4-EA27-E163-38D62307E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3728B1B-EFEB-3E4F-37EC-8BC3F5BB1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1346FFB-7407-3670-4CC4-CC7C3D16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65997A6-16D1-BE4D-2F85-E57233593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64927CD-9E6F-EAA9-7CF9-9691C40BE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B0004FB-1C5F-EA3D-BFCB-233F9D0B8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8449E77-1D93-99F8-5DA6-CAE622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3B0FA30-5768-4CDF-18E1-9A9622158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F232BE7-9197-BBAB-3A5F-6B14CDAB7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07D1FAE-0335-3F4B-941D-CD1225FD1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B3D07BF-7685-5164-B1BB-3C8E91F8F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D5738DC6-A8A7-7173-05C6-7C77FDA0B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5E1B5A-4225-DCB0-5AB7-40E46DC57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898F8FF-9F97-677B-4396-B6E96343B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7D30650-1FEB-33E2-ED3B-4EC6F4209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1446797-CCA6-4FC7-9B82-A640BD1F4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25394F7-05AE-9C47-DF0C-9A7467AE8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095A65B-4834-7C33-5F54-5EB009469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AC3E6A5-543F-C836-2835-EED76648C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808B2E01-CCB6-C7F2-5031-9A53375B8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A81F217-B326-4C94-70D5-4554B7961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0C6AB44-8372-B992-A132-98C4EE3F2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E0D8A30-CEFB-90E6-8545-3A38CEE9B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5EE45EF-7DD6-4642-6240-994128393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8C19E94-66E6-77ED-C21A-95768D8FD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BABAF11-F23C-716C-068D-5BB172C53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56411A9F-3A74-21D4-807C-B58262A4BE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A9BF32A-942D-CBD7-A9CE-EF0841B01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4D2C8B24-8A2C-5D86-D802-F5467E3D4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C98978-A119-7832-F92A-73D8F9CB9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6D6473A-8F73-980B-A805-FC6BBCFD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F33139B-26EE-4083-818D-31360E067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4B11556-7677-1E26-5C94-37266C82C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3459EE6-DE15-B018-E2F3-232C4F53A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E3DA97D-C88D-13C7-0BEB-451F02C0F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09F945D-F31F-EB30-DBE5-E352492B3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DFAA59A4-3FD1-217E-F8A8-A8F6880C7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E54B837-94B6-9B3A-EAFD-0F454E548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9B581B20-0579-135A-BBCE-4431AB245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C6967FF-A7F8-CB4C-25DC-BFB5DDE79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056D4FF-365E-756B-A192-67EFC5D89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9C29EFEB-7CF1-66C4-B2B4-D0091A798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AF54C4A1-8A57-9DC7-0962-082DC33EF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55C5D9D-3BDB-36BD-5F34-D4806FD7A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168613F-A01D-F1A5-A7C7-2176F1AE0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07F7D0E-E985-2372-E352-983A2F25B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2F1410-D34A-9F05-E1C0-DAFB0D22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8E71382-244C-6D68-2031-3B4895290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3A99E0F-52A1-569B-D293-43F86FA64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309994F-0539-F597-3B3E-4D57A82D2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4A89213-63ED-8F52-CB16-FA96CFF9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E765063B-E077-D927-3D94-B7EF9AEAB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BDF0DA5-48E3-E7AD-2708-A830F4BAA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D4B0706-0EB8-E9A3-E202-B83A36C9D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F84C5A39-30FF-A7A9-984E-78A95162C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3EE052FF-9F80-1EFD-5A89-8A1E27A37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5CBCF53C-1946-FC3B-3F05-303643257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942FB3-6DFB-F43B-C0B0-C92A30FE0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23A5B8-A5C3-0D8C-52FB-76E6C408D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94543579-0982-9060-28A1-1E5B2168A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4702BD3B-AA56-8E6A-AD16-EA019752C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391D741B-C7D4-AB10-BC3C-50172E77C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B1D063F0-D1A9-402D-5987-97DD2692C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25AB9CA1-4620-65BA-125F-72DBE85A2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52411214-F0A1-CC33-DA90-53D54169E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3B5B462-3194-21A0-AEED-3EFF9B371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9A4443FF-F8D7-00E7-01F9-C6AFB7602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9A84C70-FB5D-5B96-147D-DA2ADDA08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F81B6642-968A-5D3E-081A-45E94A737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DEB4F009-D526-4BE1-6E7B-CE6D73596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36BBA05-5CFE-63DC-90FB-D6CE36D4E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5E624273-AA21-7E9B-42BA-CCD30BFC1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0832D81-B261-A1CA-5146-9B27AFD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55A8544-D268-F1ED-3CD7-06FEDAF08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A39984FB-B244-8EFB-BB00-5178D6862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8371D3-7F58-CC87-01E5-B4E321069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88480079-7A6A-896C-7DB0-220B4FD07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DD63DC5-6713-8304-1AAF-9F8BBD36A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84743B9-ACEA-F4CE-9205-C2E3BBB48A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A2B9795-F475-57BF-ACD7-E7662E9C16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FE701BB-6063-157D-38A0-0F6A4F80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01B28AFE-9646-D023-C767-904DD1A32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95DAD36-EF1F-DEC7-A022-099B4872B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B5AC843A-E61B-5E56-66D2-7F2850FB1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A59F749-2A4A-D3B2-036F-11B638AA4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06EDFE6-A22D-30D6-E030-207094A74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AEEDCB1C-E043-02B5-1048-9F087A550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9F308520-E1E1-923C-51C4-81A02E880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05A24FD3-9145-CE92-394D-A56561D7E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A5AD4B7-D6DB-AC57-04D3-D34FF5086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3C0F23F3-7568-6556-6C23-26AB1ED81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8BF98B27-17DB-5DA3-2F35-819E1ABDD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4D7FFC36-B5D0-B5EA-4856-5974514F7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A71B2A3B-168E-0A36-7C7B-351EAC87F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0487C008-0872-AAD2-E8FB-4F393B6BA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7EC4679-ADDF-9C26-96D4-B70E3D56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897B34B-7086-0D17-1025-8FE5DF216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AAA71764-E009-65D2-46E8-86A6FFB61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4E1C54D-F687-3C51-0E4A-C33EE733F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ED25D8-2982-2043-1AD2-51AC15A5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BC05A7F4-6729-C8AF-EDB9-F46FFF1CF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9AB8ABF5-780B-5B2B-3202-F0A659B94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47B5758-A4E9-7561-1361-44E3AEF8E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5AFD5669-9B8B-498A-5D15-5577951E6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570144B-998C-29F8-9193-270AE2FD0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A999CB4-150B-7FC4-DBBA-FC237BB27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F4125B8-8291-0BA9-D44A-9F483E2A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33E5F7E3-A3DC-1209-8780-6331DFBF3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9BF64E63-83E2-E198-198F-CF3BF636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73F985E-6F39-4846-1ACD-652E2B773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5DD0E701-C72A-625F-DB34-1DDB4792B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1E77EA96-EBEB-57A8-E707-223AC37E6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540B6B16-87B6-3315-2079-D3635926E6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1371579C-A9B3-A50B-FD9F-893339935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04D674D6-BA0F-7690-B627-F10B808B4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8" name="타원 477">
              <a:extLst>
                <a:ext uri="{FF2B5EF4-FFF2-40B4-BE49-F238E27FC236}">
                  <a16:creationId xmlns:a16="http://schemas.microsoft.com/office/drawing/2014/main" id="{637D72B2-D7D1-A790-1F3C-8BA628132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63E49E01-A4A0-BDA2-0FF3-CB1349D0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ACB64FC7-982D-61DB-C911-971706604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125830C1-5947-2CFD-7BAB-DBDBFEB31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85003287-36E6-96FC-1466-F7AA095FE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C8A49B46-DC42-EC60-08F2-0FE518D5D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B595E844-528C-C77F-2DE3-47D6DA4A8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0F056024-8B65-1A27-E133-8EC1D4418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3C10DF22-A810-74E1-104D-BF1AEE2372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053434EE-29CE-2645-1C33-DA3CABA99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55EE57F2-20B0-109D-9FA1-FB92B972B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80D82459-EF9E-ED18-D7C0-E9C526F15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702F6937-A2C1-84A2-3979-EAF0D0668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989EAC90-2412-716D-899C-5CEFA9C28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D10E4CD7-66F1-FC7D-B03F-E61A2B5F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BFFD919E-F816-9AEF-0423-E1F9A1F1B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DCF6831F-96C6-D1CA-800E-4B6754694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441518A1-8CF0-8BC6-B643-0253E742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CCD85248-FBE3-AD64-0FFA-11E1204CF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1ACECACC-C5F9-DB89-A649-D5EF795DF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1B05DCFC-BEFE-D8EC-4DE9-D7E08036B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F2BD0DF3-A4DA-8ACA-8C46-6EF638576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00AC1F5A-32EE-0E5A-B681-7D20D16E3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6476D2C0-3FB1-99D6-3D82-A6AD9A0FF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FE7A5022-7C05-5229-DA5B-02CFC0C18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A4D61FEB-DEE8-0B73-4436-0BE7138B5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E6C57C82-EBDF-CA8D-9561-FBF4BB344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7C33D47A-0CF5-9418-B96C-152B2B72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635BE075-EFE7-B3A8-FF6C-B317620B1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38A9DBC3-E78A-42D9-D387-E3C6DE248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3C432AD6-E194-F22D-3EB8-BA4EED8852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19CE35F0-D828-33F8-5346-23602D237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80FAB6CA-9768-4AA3-8032-2748BAEBA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CC0E3A67-E6B5-6C07-7B31-7D903B25C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98B77B4-2DB8-33D6-DE6A-3B7922A37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464F05D6-9FCB-162E-D133-094FC2FB6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A1CB755C-CFB8-3724-3E39-F0228CD75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3C8581F9-37F1-7960-3166-5BD453B43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D6701A2D-6EE5-9740-8DF1-A16BC5C55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15C5DC7A-5D2E-F140-04FE-3893EAC85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901E42FF-943A-C092-C613-E30B72B8F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464FFEA4-5EE8-EDDF-1BE5-477B10DC0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788D75DE-A9B3-6C1D-54B0-4E98B1555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E783103A-9EA9-08D6-2BB4-6801E1432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903DE375-C833-C3D6-98B8-74FAA086F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2594C098-A1B8-F432-6C19-914E882C2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962E90BF-1D98-1726-F106-CE238DCF0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D247A7A5-1927-FEEE-37A1-71E4D3C7D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5D1AC568-A7D8-C6C6-3130-DAB3518D2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57F38C3B-5460-6488-8360-7D788755C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B11CE473-EDC5-0275-A46A-B515A4D96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EC1C1DA-EB47-6CB3-FCE1-FB706C26C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531E3003-60EB-31CE-F702-59541F9E5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C246885B-2FCF-00E7-D191-C9C08AF26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1EC6F79A-43D7-7B06-CB42-145E71CC9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8353ED0B-AD70-802D-5EEC-32721D43D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C74D5289-41B2-3398-338A-59B2685F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B56B6D4D-3011-3A16-2B23-FE2A14D1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958E6DED-62EE-6DD6-BCFF-0AA37ED9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64C02571-D0CA-0FC4-AF10-2E83311C7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0946D1A2-C325-6119-A45A-6DFAF4B2C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702C354A-323E-88AF-ADF8-321837829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7A64A48B-4C2B-355B-93A0-99091DC36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26464A30-382F-D1A7-6F3D-345E174F1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FF0FB141-88EF-8DB3-29F6-6D07999B9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923C53A6-911A-794F-9919-9A8890DC6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294FD2F3-8D33-DFEB-BB63-DD78EC2A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BAF71822-279A-9627-1AE2-12A7B7949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E42E8C7-941F-2998-8FE6-23A832096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2C4DCDA8-4081-AEE9-B905-117B60EE8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CFCE7916-22FF-D16E-E2D9-2DD33ED66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F50E871A-E647-7120-A681-AA2600752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203088FB-0A11-055A-F1CE-2271A4B07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5440A7BB-8DC5-988B-5007-7FD803112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BECF133-8FE9-D5F1-2524-D5F624006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52CED0C-4133-4EA3-13D9-AADCE521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B35A6899-831F-8F29-02C0-EB869BBD4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D1AD26DD-4D5F-5E01-6739-2A699668B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D33DD672-E4EE-D3C7-751C-FD9269490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091B256B-51EF-1C66-B9DB-08D8BE88B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9EC30F86-8043-DC87-4543-945EEAEBF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D7F44604-D0F1-452F-A1F9-0E361E0BC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BE67ECB6-5017-B8CC-E975-A7D81F68F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4CC672A8-450A-E4C0-999E-449B2ADDAB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B37F6B3B-734D-4D37-3C6F-005F3BB17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2D3AF251-9D77-42E5-978B-ABCD80266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5805051-1D6D-FCA8-8C10-137076BFB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24242E98-6EBF-47F3-E466-88B7D5287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413C8B6D-FCF4-DF9E-C330-66DE4B44F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87D570A0-C767-181B-C650-5A6F0AAF2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D1D0761E-6179-C529-855F-75E9CAEFB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0CEF95B8-ADE2-7B29-A305-C954F9AE7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039668C6-7423-13B2-B624-77C0E85A7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26A44E22-4250-7C6E-FCF0-0C4C7A33E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33840EAE-30C5-FB08-6431-9C8E3937A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DE2EB170-6A20-A75F-F6B7-3C47583E0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DA9CAD33-C5F7-B84C-85E2-DD0362916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21C4BF14-3548-EC0E-F6E1-437C6A6A8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0B9CA61B-29B3-AE41-A082-936A35E0F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4F9AE8A-4E6E-DD6B-C4E6-3113BBB33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257DC7A2-21D7-0C72-88C6-83EE67960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5FA36758-6C2E-7D69-D985-C60FF0D76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108B6BFE-4B62-7442-FE7E-A5FC4BD90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7D9C117E-DD38-D5AC-733A-28791B56F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2F9DEA2F-6453-9F24-7E35-DDB0B567F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8B55C2E9-A8FC-9756-68F1-4D49BBCE89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6988CF31-1B86-EB97-83C0-DB3C1C84C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581A055F-7B60-3899-C204-37452EDBF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DE2E0B4A-817F-8C8A-497E-5118CF371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8C02D404-A216-007A-9B7D-15F233A44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E4EFF513-B65A-A3EC-4085-72C63EF2A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799E1A0A-5FA2-83AA-1ADD-546B1991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B50F2EC8-686C-E783-03E6-8F6454846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6F9D3F5B-0B9B-356F-C96E-7912EC384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A2AE5A0-E606-722B-222D-7C48B85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573D6E5-0F65-5E93-7266-4788D37E8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B9465F4A-227F-2A19-1548-9EEC3D8128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7C6435BD-0DFC-FB61-EE8A-8637B0427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48E8E1F-04B7-F689-2BE2-F02CF14B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D37A29C2-AFD4-117C-45F9-A8B461E2B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420106B-E3C9-BFAD-7CDC-D71202383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8924FD83-1119-3D22-51E2-9EAFD2B27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4BFC448F-6F34-9A99-0BAA-1935D4E05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996DCA74-23A3-433A-DF1B-37E162F29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866B2F-0458-C53F-AE72-5DBD55964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2D4DC519-0178-36E2-C364-2E5C893C6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F2B406A1-3672-E105-719C-58FED215E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E09ADC29-F037-56CD-C2C5-74715299F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841DE310-2022-174B-E846-36F7191BC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1C651C40-C843-6423-CBA3-5C4341B95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8ABC34D5-75AE-69F0-F401-D8A9A2A0A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DC439984-42F1-62EA-F666-D9A4804B6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CC2B8036-D4A1-5AB9-6344-38D6679A1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7A1348BE-CA0B-7AF9-2F89-995A52DC5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4E354935-9EF8-FD7D-0C69-9D1AF03EF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A15BFBBF-9ED3-77DA-8785-248DB1D5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5774C7AA-5CFD-57D9-A23F-59F217B16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FE0DF2A7-3427-33E2-273A-EF8E33FCB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CCF36960-E9A4-ACD0-AF71-0BD7C70E6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8C1C8379-5675-2966-BFCD-76319C13E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4022C894-3CF1-8E93-F238-993C61D7C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B381E3BA-1AAC-3D28-66EE-550C8E963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738CED8C-8982-DCC8-6EB9-4BB0B9ED7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58AE0289-AE40-E8B3-BAEF-0B5555B976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4F7AC55C-7C9C-45CC-9191-9EE486CBF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A96D5A8C-B348-1A1D-EBEA-05A1762C8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D80E8359-86E0-BCAD-65A4-53040526E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09A2E560-743E-28C2-2006-E58B1E26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57CAEC20-C3BC-05F6-CDE7-6B887F15E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0AC16269-537D-9B22-1F7F-58A16A364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E49B4A0C-DBDE-17D0-DB21-B0450109A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64D5C0E9-DDCE-ED79-84E9-1EE2EC65A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AA022B9A-322B-71E8-7B19-D471F330F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72B90E6-8753-4883-EC7B-024B47D97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505754C4-1ABF-28D2-CF2B-AF8051815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C17BAE28-C979-1C6E-5A1E-5C7CCADD9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9A04C924-82EE-5DA0-E0AE-8E1186A6F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2C4B015-DB72-0DE0-9D46-C8AC8C111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D11427EB-1093-5B8D-490E-E82323594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1059D46-FEB7-F89D-06C3-72D9B267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CB5B19C7-EE9D-1D16-1D32-E3527911F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B02C56D9-0BDF-B639-F162-CE980D209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A31145B9-7B70-928F-6C5F-3FD8D9795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5E94B320-9633-2710-78C8-0C7A80DED10B}"/>
              </a:ext>
            </a:extLst>
          </p:cNvPr>
          <p:cNvSpPr txBox="1"/>
          <p:nvPr/>
        </p:nvSpPr>
        <p:spPr>
          <a:xfrm rot="16200000">
            <a:off x="4096843" y="-160044"/>
            <a:ext cx="1128951" cy="262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5V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Fan80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CPU Fan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Flash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F681DDA-D8BB-210D-94EF-32B7F88D5709}"/>
              </a:ext>
            </a:extLst>
          </p:cNvPr>
          <p:cNvSpPr txBox="1"/>
          <p:nvPr/>
        </p:nvSpPr>
        <p:spPr>
          <a:xfrm>
            <a:off x="410289" y="364950"/>
            <a:ext cx="1128951" cy="296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AAD06B73-3966-1EA8-3312-18BD9FEC633F}"/>
              </a:ext>
            </a:extLst>
          </p:cNvPr>
          <p:cNvGrpSpPr/>
          <p:nvPr/>
        </p:nvGrpSpPr>
        <p:grpSpPr>
          <a:xfrm>
            <a:off x="2556000" y="356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B7D61A24-050E-31C6-0612-CFD2BD5C88A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AC23BF09-D19E-A844-7A0C-DD19CFAC7FA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AA7DD27C-6403-4F6A-40ED-F24F45C0E3C0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B323D513-E8DE-F685-E72F-B0E96883E93C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01F3D1C0-9E91-2830-B417-0D79DB6BAFC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656CA9B6-6E6D-AF18-6A09-878FEF610CF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C1F45D3F-DAF9-4163-EAFA-0977A5442D01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4" name="타원 393">
            <a:extLst>
              <a:ext uri="{FF2B5EF4-FFF2-40B4-BE49-F238E27FC236}">
                <a16:creationId xmlns:a16="http://schemas.microsoft.com/office/drawing/2014/main" id="{3BBDB85D-0F91-1FC7-43DF-44FEDB63A7B6}"/>
              </a:ext>
            </a:extLst>
          </p:cNvPr>
          <p:cNvSpPr>
            <a:spLocks noChangeAspect="1"/>
          </p:cNvSpPr>
          <p:nvPr/>
        </p:nvSpPr>
        <p:spPr>
          <a:xfrm rot="16200000">
            <a:off x="4494167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6E8C652B-59A5-A789-C789-3EFC6A6BD672}"/>
              </a:ext>
            </a:extLst>
          </p:cNvPr>
          <p:cNvSpPr>
            <a:spLocks noChangeAspect="1"/>
          </p:cNvSpPr>
          <p:nvPr/>
        </p:nvSpPr>
        <p:spPr>
          <a:xfrm rot="16200000">
            <a:off x="485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6647EB0-62CB-39FF-F4CA-F95F4D8D9112}"/>
              </a:ext>
            </a:extLst>
          </p:cNvPr>
          <p:cNvSpPr>
            <a:spLocks noChangeAspect="1"/>
          </p:cNvSpPr>
          <p:nvPr/>
        </p:nvSpPr>
        <p:spPr>
          <a:xfrm rot="16200000">
            <a:off x="4133694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E1C9A17F-63B0-65D8-64EF-1A1A687A3BFA}"/>
              </a:ext>
            </a:extLst>
          </p:cNvPr>
          <p:cNvSpPr>
            <a:spLocks noChangeAspect="1"/>
          </p:cNvSpPr>
          <p:nvPr/>
        </p:nvSpPr>
        <p:spPr>
          <a:xfrm rot="16200000">
            <a:off x="521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457213AE-6403-B309-9C22-CC6A34CAE20C}"/>
              </a:ext>
            </a:extLst>
          </p:cNvPr>
          <p:cNvSpPr>
            <a:spLocks noChangeAspect="1"/>
          </p:cNvSpPr>
          <p:nvPr/>
        </p:nvSpPr>
        <p:spPr>
          <a:xfrm rot="16200000">
            <a:off x="5759436" y="1728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476984FD-7F22-4ECE-E816-144945294436}"/>
              </a:ext>
            </a:extLst>
          </p:cNvPr>
          <p:cNvSpPr>
            <a:spLocks noChangeAspect="1"/>
          </p:cNvSpPr>
          <p:nvPr/>
        </p:nvSpPr>
        <p:spPr>
          <a:xfrm rot="16200000">
            <a:off x="3423256" y="172632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99A0B75C-9997-F3A4-9DB5-8962E7279806}"/>
              </a:ext>
            </a:extLst>
          </p:cNvPr>
          <p:cNvSpPr>
            <a:spLocks noChangeAspect="1"/>
          </p:cNvSpPr>
          <p:nvPr/>
        </p:nvSpPr>
        <p:spPr>
          <a:xfrm rot="16200000">
            <a:off x="3604150" y="1728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88AAE466-F117-53A6-948B-90C849F4E825}"/>
              </a:ext>
            </a:extLst>
          </p:cNvPr>
          <p:cNvGrpSpPr/>
          <p:nvPr/>
        </p:nvGrpSpPr>
        <p:grpSpPr>
          <a:xfrm>
            <a:off x="6948000" y="2559913"/>
            <a:ext cx="252000" cy="432000"/>
            <a:chOff x="6948000" y="2196000"/>
            <a:chExt cx="252000" cy="432000"/>
          </a:xfrm>
        </p:grpSpPr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30B4ACC8-89C3-8AB9-D963-8B152974EEE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DAB912B5-24AB-17BE-7970-88C22CCA333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38A36E7F-FDC0-7D3A-3A36-0C4CA7610B72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1" name="타원 430">
            <a:extLst>
              <a:ext uri="{FF2B5EF4-FFF2-40B4-BE49-F238E27FC236}">
                <a16:creationId xmlns:a16="http://schemas.microsoft.com/office/drawing/2014/main" id="{CB07C4F2-906A-9453-47E7-C62A7CA14011}"/>
              </a:ext>
            </a:extLst>
          </p:cNvPr>
          <p:cNvSpPr>
            <a:spLocks noChangeAspect="1"/>
          </p:cNvSpPr>
          <p:nvPr/>
        </p:nvSpPr>
        <p:spPr>
          <a:xfrm rot="10800000">
            <a:off x="6121225" y="1726754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6E9D408E-AEBA-D9DA-2745-A5B2C5407912}"/>
              </a:ext>
            </a:extLst>
          </p:cNvPr>
          <p:cNvGrpSpPr/>
          <p:nvPr/>
        </p:nvGrpSpPr>
        <p:grpSpPr>
          <a:xfrm>
            <a:off x="6947998" y="4181741"/>
            <a:ext cx="252000" cy="432000"/>
            <a:chOff x="6948000" y="2196000"/>
            <a:chExt cx="252000" cy="432000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8041096B-FE65-0C46-481E-C0A528149A8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00001269-46C5-C73A-3091-890BF7CDA7B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F42660C8-ED0A-CA04-1842-7C386F9A1C16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02150202-9436-1A5F-60BD-CF046946C98A}"/>
              </a:ext>
            </a:extLst>
          </p:cNvPr>
          <p:cNvGrpSpPr/>
          <p:nvPr/>
        </p:nvGrpSpPr>
        <p:grpSpPr>
          <a:xfrm>
            <a:off x="6948000" y="3641741"/>
            <a:ext cx="252000" cy="432000"/>
            <a:chOff x="6948000" y="2196000"/>
            <a:chExt cx="252000" cy="432000"/>
          </a:xfrm>
        </p:grpSpPr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0DB729A6-8C0E-6E1A-8EC0-30D6398E59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70499913-4DE5-B7C7-B465-9A05EE02410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3237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9C34270A-AAA4-95A5-C299-5F62DC53AD43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1" name="그룹 580">
            <a:extLst>
              <a:ext uri="{FF2B5EF4-FFF2-40B4-BE49-F238E27FC236}">
                <a16:creationId xmlns:a16="http://schemas.microsoft.com/office/drawing/2014/main" id="{888AA3A9-4583-DA13-818F-0F109BD689D0}"/>
              </a:ext>
            </a:extLst>
          </p:cNvPr>
          <p:cNvGrpSpPr/>
          <p:nvPr/>
        </p:nvGrpSpPr>
        <p:grpSpPr>
          <a:xfrm>
            <a:off x="6948000" y="3101741"/>
            <a:ext cx="252000" cy="432000"/>
            <a:chOff x="6948000" y="2196000"/>
            <a:chExt cx="252000" cy="432000"/>
          </a:xfrm>
        </p:grpSpPr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785E8998-D1D7-AF87-E454-E1363A9ABBE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09303A7D-0C58-352C-7767-204A7304C9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E49EF3C5-DE6D-FDAA-EE95-E8F69B2A50C7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A22FF98-3AD1-E6D8-40B0-A54248FA29DB}"/>
              </a:ext>
            </a:extLst>
          </p:cNvPr>
          <p:cNvSpPr txBox="1"/>
          <p:nvPr/>
        </p:nvSpPr>
        <p:spPr>
          <a:xfrm>
            <a:off x="7242544" y="26367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CPU Fan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9EEBE670-1161-874F-4137-C7C6A56A120D}"/>
              </a:ext>
            </a:extLst>
          </p:cNvPr>
          <p:cNvSpPr txBox="1"/>
          <p:nvPr/>
        </p:nvSpPr>
        <p:spPr>
          <a:xfrm>
            <a:off x="7242541" y="4276658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Fan80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04BD6A97-E457-3EEA-4025-E7767B7CB18D}"/>
              </a:ext>
            </a:extLst>
          </p:cNvPr>
          <p:cNvSpPr txBox="1"/>
          <p:nvPr/>
        </p:nvSpPr>
        <p:spPr>
          <a:xfrm>
            <a:off x="5945049" y="142994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34AA02B5-FE9A-BD92-E522-3D1DC178281F}"/>
              </a:ext>
            </a:extLst>
          </p:cNvPr>
          <p:cNvSpPr txBox="1"/>
          <p:nvPr/>
        </p:nvSpPr>
        <p:spPr>
          <a:xfrm>
            <a:off x="7242541" y="371064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Fan120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684D0477-04FE-0C91-0697-895149DE534F}"/>
              </a:ext>
            </a:extLst>
          </p:cNvPr>
          <p:cNvSpPr txBox="1"/>
          <p:nvPr/>
        </p:nvSpPr>
        <p:spPr>
          <a:xfrm>
            <a:off x="7242541" y="31505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Relay</a:t>
            </a:r>
          </a:p>
        </p:txBody>
      </p: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23FF415F-CE3D-DC26-C979-F803B8722C48}"/>
              </a:ext>
            </a:extLst>
          </p:cNvPr>
          <p:cNvGrpSpPr/>
          <p:nvPr/>
        </p:nvGrpSpPr>
        <p:grpSpPr>
          <a:xfrm rot="16200000">
            <a:off x="5088641" y="2359836"/>
            <a:ext cx="360000" cy="471967"/>
            <a:chOff x="2843514" y="2005971"/>
            <a:chExt cx="360000" cy="471967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36896D20-5AC4-DAF0-F591-D553E410DD6C}"/>
                </a:ext>
              </a:extLst>
            </p:cNvPr>
            <p:cNvSpPr/>
            <p:nvPr/>
          </p:nvSpPr>
          <p:spPr>
            <a:xfrm rot="16200000">
              <a:off x="2825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82C1F755-A2C2-212A-4E13-5AD52FD34C7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14ED07B6-80F1-7887-46F9-5F73409C148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9C817263-CE72-3A7F-9B3D-AD66DC60953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A620F466-F7A7-6CED-E076-F1BB399181A0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BEB37DEF-0853-A6B1-15A4-B962A3D8973D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0D491FB6-DEDF-8D9D-51CF-AB4D4295228A}"/>
              </a:ext>
            </a:extLst>
          </p:cNvPr>
          <p:cNvGrpSpPr/>
          <p:nvPr/>
        </p:nvGrpSpPr>
        <p:grpSpPr>
          <a:xfrm rot="16200000">
            <a:off x="5725930" y="1942405"/>
            <a:ext cx="360000" cy="649768"/>
            <a:chOff x="2810165" y="2005971"/>
            <a:chExt cx="360000" cy="649768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B29DDF50-6D2D-5534-071E-FFE69AD2DC4F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76B82D99-9C72-9C99-1B7D-6EFBE900A7D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5009D85B-6B05-673F-877C-5CA09533D6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7BDBA298-D76E-5B08-8000-1A33EFAFDFB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54773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A4D865BD-01C9-5328-5788-FBA700ECB679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734E5763-AD9D-BDF0-4BD9-D7A410583D9D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811291" y="2422806"/>
              <a:ext cx="249807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E2E04AF4-7AAA-B2ED-A2D6-7C4D1D6C2C9B}"/>
              </a:ext>
            </a:extLst>
          </p:cNvPr>
          <p:cNvGrpSpPr/>
          <p:nvPr/>
        </p:nvGrpSpPr>
        <p:grpSpPr>
          <a:xfrm rot="16200000">
            <a:off x="4007694" y="4199821"/>
            <a:ext cx="360000" cy="471967"/>
            <a:chOff x="2810165" y="2005971"/>
            <a:chExt cx="360000" cy="471967"/>
          </a:xfrm>
        </p:grpSpPr>
        <p:sp>
          <p:nvSpPr>
            <p:cNvPr id="605" name="현 604">
              <a:extLst>
                <a:ext uri="{FF2B5EF4-FFF2-40B4-BE49-F238E27FC236}">
                  <a16:creationId xmlns:a16="http://schemas.microsoft.com/office/drawing/2014/main" id="{01157153-9508-0C75-6032-63D11719B4F4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7E719E7B-F1A5-5EF6-4591-56E770CDA87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3D97A265-27F7-19D2-D43A-7543EAC0E8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9C660DC5-887A-9EDF-75F3-DD3B750E318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9" name="연결선: 구부러짐 608">
              <a:extLst>
                <a:ext uri="{FF2B5EF4-FFF2-40B4-BE49-F238E27FC236}">
                  <a16:creationId xmlns:a16="http://schemas.microsoft.com/office/drawing/2014/main" id="{828F25D4-7052-9AA9-5201-7469496807F5}"/>
                </a:ext>
              </a:extLst>
            </p:cNvPr>
            <p:cNvCxnSpPr>
              <a:cxnSpLocks/>
              <a:stCxn id="606" idx="2"/>
              <a:endCxn id="607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연결선: 구부러짐 609">
              <a:extLst>
                <a:ext uri="{FF2B5EF4-FFF2-40B4-BE49-F238E27FC236}">
                  <a16:creationId xmlns:a16="http://schemas.microsoft.com/office/drawing/2014/main" id="{542DFAB9-DFC7-C34B-B95B-55D50C6A6070}"/>
                </a:ext>
              </a:extLst>
            </p:cNvPr>
            <p:cNvCxnSpPr>
              <a:cxnSpLocks/>
              <a:stCxn id="607" idx="2"/>
              <a:endCxn id="608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ED8859AD-5C4A-6B99-12F7-75FC8EAB3F16}"/>
              </a:ext>
            </a:extLst>
          </p:cNvPr>
          <p:cNvGrpSpPr/>
          <p:nvPr/>
        </p:nvGrpSpPr>
        <p:grpSpPr>
          <a:xfrm rot="16200000">
            <a:off x="4367433" y="3480039"/>
            <a:ext cx="360000" cy="471967"/>
            <a:chOff x="2810165" y="2005971"/>
            <a:chExt cx="360000" cy="471967"/>
          </a:xfrm>
        </p:grpSpPr>
        <p:sp>
          <p:nvSpPr>
            <p:cNvPr id="612" name="현 611">
              <a:extLst>
                <a:ext uri="{FF2B5EF4-FFF2-40B4-BE49-F238E27FC236}">
                  <a16:creationId xmlns:a16="http://schemas.microsoft.com/office/drawing/2014/main" id="{FC758F19-F58E-6143-6B04-052FCC3679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B45D4FE9-6E6B-5466-2E61-139D16E453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27653FB8-3051-ADB1-2068-A454597C2D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9B194000-B141-5702-DECF-6A274E00F80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6" name="연결선: 구부러짐 615">
              <a:extLst>
                <a:ext uri="{FF2B5EF4-FFF2-40B4-BE49-F238E27FC236}">
                  <a16:creationId xmlns:a16="http://schemas.microsoft.com/office/drawing/2014/main" id="{6B06F516-8816-616E-8ACE-68E372592AFC}"/>
                </a:ext>
              </a:extLst>
            </p:cNvPr>
            <p:cNvCxnSpPr>
              <a:cxnSpLocks/>
              <a:stCxn id="613" idx="2"/>
              <a:endCxn id="614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연결선: 구부러짐 616">
              <a:extLst>
                <a:ext uri="{FF2B5EF4-FFF2-40B4-BE49-F238E27FC236}">
                  <a16:creationId xmlns:a16="http://schemas.microsoft.com/office/drawing/2014/main" id="{A7899E5E-F768-1604-41E8-8B641DFC39FD}"/>
                </a:ext>
              </a:extLst>
            </p:cNvPr>
            <p:cNvCxnSpPr>
              <a:cxnSpLocks/>
              <a:stCxn id="614" idx="2"/>
              <a:endCxn id="615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1C1C4123-93A5-C658-C967-A15708461E51}"/>
              </a:ext>
            </a:extLst>
          </p:cNvPr>
          <p:cNvGrpSpPr/>
          <p:nvPr/>
        </p:nvGrpSpPr>
        <p:grpSpPr>
          <a:xfrm rot="16200000">
            <a:off x="4722867" y="3116211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8A64A877-C6DF-4705-0484-134A18C2ED4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AF85D345-969E-2990-FD3F-7ED2795EB19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4C873770-5A09-F1B3-7813-450BA91A52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7FFBB987-8DA3-3441-B5DA-3ABD8F989F0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D6F22630-5391-005E-F563-5FDADBEE21DB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1028FC3C-AE3A-77D6-7518-059FBAD3CFDA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35088410-307B-63BA-6895-3372F44B708F}"/>
              </a:ext>
            </a:extLst>
          </p:cNvPr>
          <p:cNvCxnSpPr>
            <a:cxnSpLocks/>
            <a:stCxn id="383" idx="2"/>
            <a:endCxn id="377" idx="6"/>
          </p:cNvCxnSpPr>
          <p:nvPr/>
        </p:nvCxnSpPr>
        <p:spPr>
          <a:xfrm rot="5400000">
            <a:off x="2447998" y="3222416"/>
            <a:ext cx="971167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F9AE8548-4236-86FA-4CDF-4DCF67D2D96A}"/>
              </a:ext>
            </a:extLst>
          </p:cNvPr>
          <p:cNvCxnSpPr>
            <a:cxnSpLocks/>
          </p:cNvCxnSpPr>
          <p:nvPr/>
        </p:nvCxnSpPr>
        <p:spPr>
          <a:xfrm rot="5400000">
            <a:off x="2799700" y="3408350"/>
            <a:ext cx="2052000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D5D9AC0F-EB8E-CF3B-7257-DCC2433A4F7A}"/>
              </a:ext>
            </a:extLst>
          </p:cNvPr>
          <p:cNvCxnSpPr>
            <a:cxnSpLocks/>
            <a:stCxn id="57" idx="6"/>
            <a:endCxn id="599" idx="6"/>
          </p:cNvCxnSpPr>
          <p:nvPr/>
        </p:nvCxnSpPr>
        <p:spPr>
          <a:xfrm flipV="1">
            <a:off x="3888000" y="2321285"/>
            <a:ext cx="1693046" cy="71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17993AAD-A996-D8C1-C848-23202F1F839E}"/>
              </a:ext>
            </a:extLst>
          </p:cNvPr>
          <p:cNvCxnSpPr>
            <a:cxnSpLocks/>
            <a:endCxn id="592" idx="6"/>
          </p:cNvCxnSpPr>
          <p:nvPr/>
        </p:nvCxnSpPr>
        <p:spPr>
          <a:xfrm flipV="1">
            <a:off x="3879700" y="2683165"/>
            <a:ext cx="1152958" cy="51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2566CD8F-5F4B-2575-765D-926FD81C194E}"/>
              </a:ext>
            </a:extLst>
          </p:cNvPr>
          <p:cNvCxnSpPr>
            <a:cxnSpLocks/>
            <a:endCxn id="620" idx="6"/>
          </p:cNvCxnSpPr>
          <p:nvPr/>
        </p:nvCxnSpPr>
        <p:spPr>
          <a:xfrm flipV="1">
            <a:off x="3879700" y="3406191"/>
            <a:ext cx="787184" cy="21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577187C6-B74A-4212-7F75-46515EBECAFB}"/>
              </a:ext>
            </a:extLst>
          </p:cNvPr>
          <p:cNvCxnSpPr>
            <a:cxnSpLocks/>
            <a:endCxn id="613" idx="6"/>
          </p:cNvCxnSpPr>
          <p:nvPr/>
        </p:nvCxnSpPr>
        <p:spPr>
          <a:xfrm>
            <a:off x="3888492" y="3768350"/>
            <a:ext cx="422958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구부러짐 642">
            <a:extLst>
              <a:ext uri="{FF2B5EF4-FFF2-40B4-BE49-F238E27FC236}">
                <a16:creationId xmlns:a16="http://schemas.microsoft.com/office/drawing/2014/main" id="{B7C4D774-FB72-02E5-CA12-C9743993C7AE}"/>
              </a:ext>
            </a:extLst>
          </p:cNvPr>
          <p:cNvCxnSpPr>
            <a:cxnSpLocks/>
            <a:stCxn id="12" idx="6"/>
            <a:endCxn id="62" idx="2"/>
          </p:cNvCxnSpPr>
          <p:nvPr/>
        </p:nvCxnSpPr>
        <p:spPr>
          <a:xfrm>
            <a:off x="2988000" y="3222000"/>
            <a:ext cx="79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구부러짐 646">
            <a:extLst>
              <a:ext uri="{FF2B5EF4-FFF2-40B4-BE49-F238E27FC236}">
                <a16:creationId xmlns:a16="http://schemas.microsoft.com/office/drawing/2014/main" id="{8FBF747E-CB79-3D0C-8E19-02CCB24D076A}"/>
              </a:ext>
            </a:extLst>
          </p:cNvPr>
          <p:cNvCxnSpPr>
            <a:cxnSpLocks/>
            <a:stCxn id="399" idx="2"/>
            <a:endCxn id="600" idx="4"/>
          </p:cNvCxnSpPr>
          <p:nvPr/>
        </p:nvCxnSpPr>
        <p:spPr>
          <a:xfrm rot="16200000" flipH="1">
            <a:off x="5600577" y="2048858"/>
            <a:ext cx="431289" cy="557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연결선: 구부러짐 649">
            <a:extLst>
              <a:ext uri="{FF2B5EF4-FFF2-40B4-BE49-F238E27FC236}">
                <a16:creationId xmlns:a16="http://schemas.microsoft.com/office/drawing/2014/main" id="{C8271CF6-0BA9-EDD2-0AA8-2C2BE456F037}"/>
              </a:ext>
            </a:extLst>
          </p:cNvPr>
          <p:cNvCxnSpPr>
            <a:cxnSpLocks/>
            <a:stCxn id="398" idx="2"/>
            <a:endCxn id="593" idx="4"/>
          </p:cNvCxnSpPr>
          <p:nvPr/>
        </p:nvCxnSpPr>
        <p:spPr>
          <a:xfrm rot="16200000" flipH="1">
            <a:off x="4878601" y="2232388"/>
            <a:ext cx="786818" cy="674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연결선: 구부러짐 652">
            <a:extLst>
              <a:ext uri="{FF2B5EF4-FFF2-40B4-BE49-F238E27FC236}">
                <a16:creationId xmlns:a16="http://schemas.microsoft.com/office/drawing/2014/main" id="{ABAD4658-93AF-A002-03F5-BA03E725C1CA}"/>
              </a:ext>
            </a:extLst>
          </p:cNvPr>
          <p:cNvCxnSpPr>
            <a:cxnSpLocks/>
            <a:stCxn id="395" idx="2"/>
            <a:endCxn id="621" idx="4"/>
          </p:cNvCxnSpPr>
          <p:nvPr/>
        </p:nvCxnSpPr>
        <p:spPr>
          <a:xfrm rot="16200000" flipH="1">
            <a:off x="4154201" y="2596788"/>
            <a:ext cx="1509844" cy="96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연결선: 구부러짐 655">
            <a:extLst>
              <a:ext uri="{FF2B5EF4-FFF2-40B4-BE49-F238E27FC236}">
                <a16:creationId xmlns:a16="http://schemas.microsoft.com/office/drawing/2014/main" id="{29A36BFC-6DA5-66C0-30C4-75BEB050FF12}"/>
              </a:ext>
            </a:extLst>
          </p:cNvPr>
          <p:cNvCxnSpPr>
            <a:cxnSpLocks/>
            <a:stCxn id="394" idx="2"/>
            <a:endCxn id="614" idx="4"/>
          </p:cNvCxnSpPr>
          <p:nvPr/>
        </p:nvCxnSpPr>
        <p:spPr>
          <a:xfrm rot="16200000" flipH="1">
            <a:off x="3613499" y="2775348"/>
            <a:ext cx="1875342" cy="6006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구부러짐 658">
            <a:extLst>
              <a:ext uri="{FF2B5EF4-FFF2-40B4-BE49-F238E27FC236}">
                <a16:creationId xmlns:a16="http://schemas.microsoft.com/office/drawing/2014/main" id="{0C1AE19D-A95E-AEC1-2918-8C1E446DB398}"/>
              </a:ext>
            </a:extLst>
          </p:cNvPr>
          <p:cNvCxnSpPr>
            <a:cxnSpLocks/>
            <a:stCxn id="397" idx="2"/>
            <a:endCxn id="607" idx="4"/>
          </p:cNvCxnSpPr>
          <p:nvPr/>
        </p:nvCxnSpPr>
        <p:spPr>
          <a:xfrm rot="16200000" flipH="1">
            <a:off x="2893502" y="3134872"/>
            <a:ext cx="2595125" cy="674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A9AF3CEA-8964-0442-666A-C33AA1B1DC98}"/>
              </a:ext>
            </a:extLst>
          </p:cNvPr>
          <p:cNvCxnSpPr>
            <a:cxnSpLocks/>
            <a:stCxn id="383" idx="4"/>
            <a:endCxn id="409" idx="2"/>
          </p:cNvCxnSpPr>
          <p:nvPr/>
        </p:nvCxnSpPr>
        <p:spPr>
          <a:xfrm flipV="1">
            <a:off x="2987581" y="1836000"/>
            <a:ext cx="670569" cy="846833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133DEA97-CDCD-8D23-7128-E3B2F98A75E0}"/>
              </a:ext>
            </a:extLst>
          </p:cNvPr>
          <p:cNvCxnSpPr>
            <a:cxnSpLocks/>
            <a:stCxn id="385" idx="4"/>
            <a:endCxn id="406" idx="2"/>
          </p:cNvCxnSpPr>
          <p:nvPr/>
        </p:nvCxnSpPr>
        <p:spPr>
          <a:xfrm flipV="1">
            <a:off x="2987581" y="1834329"/>
            <a:ext cx="489675" cy="488663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9F4591B2-5465-9C18-F609-565DD1B20491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644286" y="666286"/>
            <a:ext cx="665008" cy="408641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D1A2CC36-536A-EDBE-81CF-99C3B75CB25A}"/>
              </a:ext>
            </a:extLst>
          </p:cNvPr>
          <p:cNvCxnSpPr>
            <a:cxnSpLocks/>
            <a:stCxn id="594" idx="2"/>
            <a:endCxn id="391" idx="0"/>
          </p:cNvCxnSpPr>
          <p:nvPr/>
        </p:nvCxnSpPr>
        <p:spPr>
          <a:xfrm>
            <a:off x="5504625" y="2683110"/>
            <a:ext cx="1516621" cy="110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9E811D02-FBAE-E575-4EA6-292C062EBBC6}"/>
              </a:ext>
            </a:extLst>
          </p:cNvPr>
          <p:cNvCxnSpPr>
            <a:cxnSpLocks/>
            <a:stCxn id="622" idx="2"/>
            <a:endCxn id="583" idx="0"/>
          </p:cNvCxnSpPr>
          <p:nvPr/>
        </p:nvCxnSpPr>
        <p:spPr>
          <a:xfrm>
            <a:off x="5138851" y="3406136"/>
            <a:ext cx="1882395" cy="160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A1A88455-E913-FF8D-1BAE-B18DA12A6AB8}"/>
              </a:ext>
            </a:extLst>
          </p:cNvPr>
          <p:cNvCxnSpPr>
            <a:cxnSpLocks/>
            <a:stCxn id="615" idx="2"/>
            <a:endCxn id="578" idx="0"/>
          </p:cNvCxnSpPr>
          <p:nvPr/>
        </p:nvCxnSpPr>
        <p:spPr>
          <a:xfrm flipV="1">
            <a:off x="4783417" y="3766047"/>
            <a:ext cx="2237829" cy="3917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4E500572-3893-AAF3-D9C0-6DD7ABC1D789}"/>
              </a:ext>
            </a:extLst>
          </p:cNvPr>
          <p:cNvCxnSpPr>
            <a:cxnSpLocks/>
            <a:stCxn id="608" idx="2"/>
            <a:endCxn id="444" idx="0"/>
          </p:cNvCxnSpPr>
          <p:nvPr/>
        </p:nvCxnSpPr>
        <p:spPr>
          <a:xfrm flipV="1">
            <a:off x="4423678" y="4487741"/>
            <a:ext cx="2597566" cy="200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C0873E8D-C787-D249-6664-AFAC46D25E1C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>
            <a:off x="2987581" y="4121841"/>
            <a:ext cx="403241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타원 718">
            <a:extLst>
              <a:ext uri="{FF2B5EF4-FFF2-40B4-BE49-F238E27FC236}">
                <a16:creationId xmlns:a16="http://schemas.microsoft.com/office/drawing/2014/main" id="{99A537A9-8DF2-AF2E-6304-712B4A9B2B0C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2988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E1BA94CC-F53C-1AFC-3807-0EB1AA39BB35}"/>
              </a:ext>
            </a:extLst>
          </p:cNvPr>
          <p:cNvCxnSpPr>
            <a:cxnSpLocks/>
            <a:stCxn id="535" idx="6"/>
            <a:endCxn id="733" idx="4"/>
          </p:cNvCxnSpPr>
          <p:nvPr/>
        </p:nvCxnSpPr>
        <p:spPr>
          <a:xfrm>
            <a:off x="3888000" y="3582000"/>
            <a:ext cx="27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AEF5938-F2AA-531D-E3A5-7576AF303EA4}"/>
              </a:ext>
            </a:extLst>
          </p:cNvPr>
          <p:cNvSpPr/>
          <p:nvPr/>
        </p:nvSpPr>
        <p:spPr>
          <a:xfrm>
            <a:off x="3384000" y="1692000"/>
            <a:ext cx="25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545B46A3-5D40-2A77-F53A-6CD0F0A75CE1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5454066" y="3043426"/>
            <a:ext cx="1567359" cy="156450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F5F33F28-353C-5668-21D3-225F19B1FE26}"/>
              </a:ext>
            </a:extLst>
          </p:cNvPr>
          <p:cNvSpPr/>
          <p:nvPr/>
        </p:nvSpPr>
        <p:spPr>
          <a:xfrm>
            <a:off x="5364000" y="3492000"/>
            <a:ext cx="7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36FF1DDA-4D4C-42CC-96D9-CB8D84993A70}"/>
              </a:ext>
            </a:extLst>
          </p:cNvPr>
          <p:cNvSpPr/>
          <p:nvPr/>
        </p:nvSpPr>
        <p:spPr>
          <a:xfrm>
            <a:off x="5544000" y="4572000"/>
            <a:ext cx="36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B5B91E9A-AB49-47B5-3940-09EA673A65ED}"/>
              </a:ext>
            </a:extLst>
          </p:cNvPr>
          <p:cNvSpPr/>
          <p:nvPr/>
        </p:nvSpPr>
        <p:spPr>
          <a:xfrm>
            <a:off x="5904000" y="4572000"/>
            <a:ext cx="360000" cy="180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B1A38F3F-8D62-1A28-A729-7C94B9FA2781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4067841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739D2B39-51A4-6647-9D90-6D36C0605170}"/>
              </a:ext>
            </a:extLst>
          </p:cNvPr>
          <p:cNvCxnSpPr>
            <a:cxnSpLocks/>
            <a:stCxn id="431" idx="0"/>
            <a:endCxn id="601" idx="4"/>
          </p:cNvCxnSpPr>
          <p:nvPr/>
        </p:nvCxnSpPr>
        <p:spPr>
          <a:xfrm rot="16200000" flipH="1">
            <a:off x="5959781" y="2050197"/>
            <a:ext cx="432476" cy="158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BB0B1EFD-9DDF-B7EC-5A98-F5F62B3DFDA2}"/>
              </a:ext>
            </a:extLst>
          </p:cNvPr>
          <p:cNvGrpSpPr/>
          <p:nvPr/>
        </p:nvGrpSpPr>
        <p:grpSpPr>
          <a:xfrm>
            <a:off x="5364487" y="3493359"/>
            <a:ext cx="1440000" cy="1260000"/>
            <a:chOff x="5364487" y="3493359"/>
            <a:chExt cx="1440000" cy="1260000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5EE7F91-6E3F-FDC5-D183-C1852FA3274C}"/>
                </a:ext>
              </a:extLst>
            </p:cNvPr>
            <p:cNvSpPr/>
            <p:nvPr/>
          </p:nvSpPr>
          <p:spPr>
            <a:xfrm rot="5400000">
              <a:off x="5454487" y="3403359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6C5E1784-588C-7E74-ED3A-5A0BC438FF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4C75C502-5B23-C28F-BC3E-95580B234B2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60AEED91-4895-64E0-21D7-C38C87F03A3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3408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FEF723DF-2DD2-AA2C-C4A2-70C523CD05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8759F06E-D614-D0D3-7535-119CFFDEAE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066FEF8B-B7DA-007B-7DF5-0E1D74AAF13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60935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1C5D7688-5704-8382-8B39-985ACCEE223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AE46507B-062E-E4F1-BBE3-D0678AB8C4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8557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7AC6350B-C71B-B029-974D-A8E1DE167E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528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55BA605-3341-2DF5-12B8-6BE1A16C4C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9436" y="46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EF89BB-A746-95F7-A4AA-3A8D0D1A1692}"/>
              </a:ext>
            </a:extLst>
          </p:cNvPr>
          <p:cNvSpPr txBox="1"/>
          <p:nvPr/>
        </p:nvSpPr>
        <p:spPr>
          <a:xfrm rot="16200000">
            <a:off x="5368958" y="2663175"/>
            <a:ext cx="723482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PWM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A2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A1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En/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02F4B843-CCA9-E1C7-75CA-185EB58F6048}"/>
              </a:ext>
            </a:extLst>
          </p:cNvPr>
          <p:cNvSpPr txBox="1"/>
          <p:nvPr/>
        </p:nvSpPr>
        <p:spPr>
          <a:xfrm rot="5400000">
            <a:off x="5360719" y="4893011"/>
            <a:ext cx="723482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3V3</a:t>
            </a:r>
          </a:p>
        </p:txBody>
      </p:sp>
    </p:spTree>
    <p:extLst>
      <p:ext uri="{BB962C8B-B14F-4D97-AF65-F5344CB8AC3E}">
        <p14:creationId xmlns:p14="http://schemas.microsoft.com/office/powerpoint/2010/main" val="232528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71008B-80F4-0B7F-3D8A-88805137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70" y="1382468"/>
            <a:ext cx="7330859" cy="40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FD417-B6DB-0F23-85A5-64F92511D73E}"/>
              </a:ext>
            </a:extLst>
          </p:cNvPr>
          <p:cNvSpPr txBox="1"/>
          <p:nvPr/>
        </p:nvSpPr>
        <p:spPr>
          <a:xfrm>
            <a:off x="410289" y="364950"/>
            <a:ext cx="1128951" cy="27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3F641-15A1-1EA7-892F-2721E57074E7}"/>
              </a:ext>
            </a:extLst>
          </p:cNvPr>
          <p:cNvSpPr txBox="1"/>
          <p:nvPr/>
        </p:nvSpPr>
        <p:spPr>
          <a:xfrm>
            <a:off x="8196399" y="4459278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Flash</a:t>
            </a:r>
          </a:p>
          <a:p>
            <a:pPr>
              <a:lnSpc>
                <a:spcPct val="90000"/>
              </a:lnSpc>
            </a:pPr>
            <a:endParaRPr lang="en-US" altLang="ko-KR" sz="1200" b="1" dirty="0"/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Fan80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A1FD-B8CB-1A3E-A829-377C3EB062C2}"/>
              </a:ext>
            </a:extLst>
          </p:cNvPr>
          <p:cNvSpPr txBox="1"/>
          <p:nvPr/>
        </p:nvSpPr>
        <p:spPr>
          <a:xfrm>
            <a:off x="2675031" y="2918727"/>
            <a:ext cx="907780" cy="5909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>
                <a:solidFill>
                  <a:srgbClr val="00B050"/>
                </a:solidFill>
              </a:rPr>
              <a:t>Empty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I2C SCL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I2C VCC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39574-210D-88AF-D485-E4EC45517F67}"/>
              </a:ext>
            </a:extLst>
          </p:cNvPr>
          <p:cNvSpPr txBox="1"/>
          <p:nvPr/>
        </p:nvSpPr>
        <p:spPr>
          <a:xfrm>
            <a:off x="8208124" y="3443026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I2C GND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I2C SDA</a:t>
            </a:r>
          </a:p>
          <a:p>
            <a:pPr>
              <a:lnSpc>
                <a:spcPct val="90000"/>
              </a:lnSpc>
            </a:pPr>
            <a:endParaRPr lang="en-US" altLang="ko-KR" sz="1200" b="1" dirty="0"/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1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AA033-0F57-3335-671A-76BEFFA2D210}"/>
              </a:ext>
            </a:extLst>
          </p:cNvPr>
          <p:cNvSpPr txBox="1"/>
          <p:nvPr/>
        </p:nvSpPr>
        <p:spPr>
          <a:xfrm>
            <a:off x="2683823" y="1945575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VCC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27303-9A72-083A-2AF9-4CF25BA1F012}"/>
              </a:ext>
            </a:extLst>
          </p:cNvPr>
          <p:cNvSpPr txBox="1"/>
          <p:nvPr/>
        </p:nvSpPr>
        <p:spPr>
          <a:xfrm>
            <a:off x="8196399" y="2111258"/>
            <a:ext cx="11289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PWR 5V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PWR 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D3C0A-9E7F-863E-7FF2-9707917FEA93}"/>
              </a:ext>
            </a:extLst>
          </p:cNvPr>
          <p:cNvSpPr txBox="1"/>
          <p:nvPr/>
        </p:nvSpPr>
        <p:spPr>
          <a:xfrm>
            <a:off x="2675031" y="4581936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CPU Fan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684CE-793C-03A8-104B-8DDE369A73B2}"/>
              </a:ext>
            </a:extLst>
          </p:cNvPr>
          <p:cNvSpPr txBox="1"/>
          <p:nvPr/>
        </p:nvSpPr>
        <p:spPr>
          <a:xfrm>
            <a:off x="2703603" y="4253315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8471A-6878-5D67-0D99-599E1B19D6FE}"/>
              </a:ext>
            </a:extLst>
          </p:cNvPr>
          <p:cNvSpPr txBox="1"/>
          <p:nvPr/>
        </p:nvSpPr>
        <p:spPr>
          <a:xfrm>
            <a:off x="2482432" y="2427417"/>
            <a:ext cx="1128951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PWM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Pusher GND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C9AAA-09D3-44FD-D911-A1745DDC6A73}"/>
              </a:ext>
            </a:extLst>
          </p:cNvPr>
          <p:cNvSpPr txBox="1"/>
          <p:nvPr/>
        </p:nvSpPr>
        <p:spPr>
          <a:xfrm>
            <a:off x="8208124" y="2779729"/>
            <a:ext cx="9077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3B057-7778-34BF-0170-E64FD0DF7A13}"/>
              </a:ext>
            </a:extLst>
          </p:cNvPr>
          <p:cNvSpPr txBox="1"/>
          <p:nvPr/>
        </p:nvSpPr>
        <p:spPr>
          <a:xfrm>
            <a:off x="8208124" y="3775425"/>
            <a:ext cx="9077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>
                <a:solidFill>
                  <a:srgbClr val="00B050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74223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14420</TotalTime>
  <Words>150</Words>
  <Application>Microsoft Office PowerPoint</Application>
  <PresentationFormat>A4 용지(210x297mm)</PresentationFormat>
  <Paragraphs>113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234</cp:revision>
  <cp:lastPrinted>2025-06-03T07:50:00Z</cp:lastPrinted>
  <dcterms:created xsi:type="dcterms:W3CDTF">2023-06-14T16:28:23Z</dcterms:created>
  <dcterms:modified xsi:type="dcterms:W3CDTF">2025-06-04T16:50:12Z</dcterms:modified>
</cp:coreProperties>
</file>