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71" r:id="rId5"/>
    <p:sldId id="273" r:id="rId6"/>
    <p:sldId id="274" r:id="rId7"/>
    <p:sldId id="272" r:id="rId8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200" d="100"/>
          <a:sy n="200" d="100"/>
        </p:scale>
        <p:origin x="-438" y="-132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055F2C36-B3D9-4FA7-971B-26C42B229599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5A6B0335-906F-4C14-5E34-0FC7A88433E8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0A118A8-F8CA-E6CC-F393-2FB3BA449B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450EFDD-C62F-D414-22B8-E0351F3D92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435D75A0-9AB6-1ACA-F4B3-086B69F526A0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C5F4302C-B635-B063-06DF-E045C7028858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FEE703C1-0D4E-620E-DC0F-2EF3FF13EFC7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80B37ACF-34C8-E0A0-0CDB-30D59636B4FF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44239ED3-614E-5ED1-5BA2-F09516375CC3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C6CDAFE5-C982-78FD-320F-EF2BDCCAE368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DA93D30E-EBFE-A593-5D16-B3E5D1306940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86281F05-28FF-FBB3-7C39-166D15510009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CC376471-BBC5-75FC-D319-4CB47267F242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E275EC79-1C55-4C02-CAB8-AF091D8E6315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5656BA84-8FE3-7711-95D3-200D803F4D95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1E0653E9-6501-2E6E-1753-BEA3DEF6AB9E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F59DB2FD-11DD-BEF8-B4B9-8C5673559B00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2F977A6C-5C9E-6337-F81F-716C0FE8122F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881FAE9-0AC3-AD46-4989-F0978A4840CF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562AD486-0AC1-A1F0-C932-4EEE416F07C8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9AF7A490-7B3B-0D08-ACB8-5FCC08A80909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AD228F10-5498-CFF3-A6C8-59D620293F64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6380FC68-0081-59CA-01F3-327D438DBD5D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06ED0E38-0B01-45D3-30F8-43FCA8C048F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0F6893D-790E-63FE-FBB2-A2A54078E7F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18B7F15-7415-AD38-26DF-352107BE8BFD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517BE13E-15A8-DB6B-A265-E71BBC0F486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ED468C9-CDF3-DD17-3367-E41EEADD0B14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F344E69F-A37E-9EB4-0505-6DABAC6870EE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D1A1FAC-1453-2093-3739-4D34711DA608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FBDA4DE-FFBC-E2C8-1BE0-0A5BA82F5F23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53DA61B-0C28-29E3-0053-7FED8C8CABA5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FCB5A102-54EA-B364-EBFD-43D84C683698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FF1DBE5D-8DE0-7ADC-22D3-9BFE102B5B04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8143-1A93-C406-0993-6F104175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767242-5ED5-2C51-CFFC-9163F159D040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FCE90-67AE-D9F8-7825-548EBED78DE7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D8605E-8C20-9629-A451-B9F4B907C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D2902E-44DC-F645-F6B7-73512400B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0444CA-1500-8434-FB11-5B34D9CF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34D495D-3D33-AFF7-C380-F89825F2C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444F63-66B2-F113-A9EE-90A8B439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7298AA-960A-ECB4-8A4B-E515C50EB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98CA44-80CD-09B6-0863-DB62B9A39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98738D-DAE1-23E8-3663-A94BEE55F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984FC7-1B3E-73D2-B255-B1BEB25FF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23882E-499D-D2F2-C7E9-6664D53C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66FE53-61AB-847B-B5E0-1A95EA0A7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A9EFD26-3F84-2BBC-3C6F-A78CC79F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EF9A8D-0D10-297E-968F-B69254AB3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14F39D-1111-8488-D2E8-EBF84A6F7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34AAC7-3696-D35B-2EE6-CFD881642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41E7AED-8973-F480-93E0-CF5F289B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99821-1D2F-F014-B648-7C315E963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C5BBEA-24FA-891A-2B65-766A78725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FF6207-F9F6-53DA-D1A7-CF9A3A90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4831D7E-E244-DC07-E870-B2E11D349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8B9A70-F56F-8B04-FC14-A8A6A3FDB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8C3028-B874-6788-446E-DC95FF1CE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BD7154-FAB9-EF8C-3212-06E85BBA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56D315-022D-E12B-989B-262A1EEDE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81B0DE0-A423-8DBB-712B-C4AE3401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0A6A1F-A694-FE72-3B98-CF60C9706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21EA2E-B6F1-EFA2-A20F-D0D3C7CB1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DE43C3-E688-7C11-479A-33E4E3853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88B58E1-B6FC-64C1-BB83-FF13F49E4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286D73-A7B4-88B4-0084-2FEF7FC3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BF20DA7-F88D-0EB9-C908-11147124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75F30CA-04CE-3FE0-037B-B723B7B09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97124D9-DC76-5B53-B88D-11E480C6F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66ECB8-4EDD-E7ED-9870-0AE887327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0C5E9B5-C10B-2FF1-25C1-40C26A7E7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E2FCA4-47FB-1876-4440-AD3BC5BFB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786D5F8-6CE8-EF81-5C31-B8EF1DDD1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2FFDBF-10FA-8D47-E34F-9FCA727E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E81DB21-2899-4941-B705-C1B37C286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73682D-47EE-35D5-3B8F-A33B29A25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BE1CF96-F2C9-BCA3-6935-21F39DC70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AA1BC59-38ED-32CC-2B96-A39C32CDE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BE4DFF5-0904-4A36-671B-250F61FDB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3FE1E0-E5AA-1559-8C9F-D2D03350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3A48A36-C961-97BF-DEA8-E18A02191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95E268-10E2-6241-42D5-C6F4BB5F7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A426ABB-746B-3672-6876-87C4CE363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0C98BD-1EA5-A437-7C00-49B88E885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86BC245-5666-A4E5-80BB-BDD53B14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730C7-81A4-7396-D222-60A428943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B52760-C979-D41A-5FAF-1D652099E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DBF71FF-5B3B-B19D-E471-9DE0498E4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9EF7470-B00E-53BA-BFB8-A6AAAAF75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A5C524A-64CA-7478-C21C-752F96AD7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74BC5F-DA02-A8B8-8754-BBA0CCA46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7727A22-5A9B-CDC3-A002-591B0CA51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2FAA067-715B-222D-5C1C-EE3A2FC0D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C152C55-0CB8-AA3D-7AE1-78A35BF5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9B0B8E-5CA1-1CDD-2BA1-E6B778135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6F092E2-9053-5A2E-76BB-A3F45BA5B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272F031-56AA-1C1A-B1C6-44F25088C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26A2C63-873D-45BA-A6E4-9499ABE6D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961AA9-F7E2-D4A0-2FFF-750EA7925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A1F3300-F6C1-1334-4A40-4558FBF1B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8040502-1331-14FD-5AB7-54DE4FEE1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B15228A-3CE7-A9C6-8BFE-E1569FAB4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F019922-F74D-1D19-BAAC-645417AB6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8C8FD20-9CE6-8705-EC89-6A829040C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1B48E0-A76E-6312-6FE8-B29BBAECA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AAC8690-EE8B-CBBD-EC97-68C830A8E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A7969E2-ADC3-E940-5B10-99D8CB1B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64147E-3790-93A4-30DD-043D516C2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22C576E-6AC0-77D8-2A2C-543AD69FF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DC4F802-E53A-4386-E016-B8FC690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8C945F4-CC38-CACB-E52A-1D707A338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E9667D-88FF-069A-0B43-38B98D32C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BE3D123-2F00-E087-2056-6CBA41F16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4E50C70-2445-5327-444B-6C8E2A048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D5C4619-C23F-BAC7-F9EA-F1DF5CAE1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640A7B5-02B3-353D-6987-04828EFE3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D7AF5E4-A2FB-2112-1B0E-69587C6A8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7F7064C-1C8B-7368-B6BA-81AB59D4C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D2CEFD8-4D17-F344-B761-F48AF7FA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B4D8DA-4F1B-D1C9-3B21-908D82077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CCC244-70F5-D0FE-86F4-9D3AF9761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AC7E21D-A72F-CC7E-BA04-83286EAC1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47DA516-1313-16FA-18C1-18BE19391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D036C1D-590B-80DA-AA5C-6C4A51339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52E491F-D82F-2D27-D46C-BE92827EA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267E6DF-CA1D-B1ED-D014-D7BE5DA61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88BA9B9-6350-46FE-1400-9F80561D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B10CFAD-2E32-0C52-6207-19C4CB53F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051A6D5-D049-993F-5ABB-2ECB275A3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98C2024-0921-3EDE-602C-D55F6B2DF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29E5F39-0A31-D7CC-BD2E-39C9B883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C8C0A00-7041-D604-47BA-07860205B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67FCB2-33A6-A066-8DCB-A83923591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E61CAD2-0955-87DC-74CB-342950F28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AC817A5-314D-6141-20A3-E520ED32C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B402548-1EC6-E06C-29B6-F8EDD2042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0C6D66-5096-27F8-9ED3-CDDA76876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C594642-0035-5BA1-416A-9196C79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5AE5BE1-C5F8-F87C-9BCE-27E3BCA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9442D55-04A2-2DDC-97DA-E7850A77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05C4E1F-6878-99B5-9E69-C8284682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25EE1D9-CA8D-66EA-1C21-82E4E2D8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3826DD0-111B-22AB-5E1C-540232168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CD9C5D9-8F97-158D-C521-B7334FBE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32A4DA9-059B-A03C-83D7-185C40A1A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3DC2755-6319-E7A1-8731-1B0DD72D8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1574B18-96A9-D7DD-A389-656761B85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92235AC-271B-6743-7561-0365E4B30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9A2FE5E-2E4D-AB5E-1F64-ECE470337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0A874BD-8D6F-46EE-F57D-89F48E03C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2D61FA5-ABE9-F6B8-F5AC-7B39B9BBB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328B83F-6ACE-1084-71E4-6E382B779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0F0D6E59-CB83-83AF-5417-F52327E5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7B1B96-33A4-C544-3297-E176D4B55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33A4A4-075F-52C5-7C67-EA0D48D17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56BB8D9-BD86-D30B-B028-2EE080D80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AA74EDF-3688-BE78-E358-8497DE2B5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E1EC76B-53E5-B635-2DEF-3A21284E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C71102E-605E-8B86-AE8E-3AD392D5C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FADF446-6A8F-1BA9-1DAC-4953053F5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953F300-F160-8012-DC74-3CE82C79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688EC0-FF1D-DA27-2D1E-DFE32E991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6FD82CA-BE32-6551-69CC-27A3773CE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BE5A465-BF51-DC65-C82F-ED2D518C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237CC9-B5B8-B623-E961-60FA6BB3C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7E09F5A-4794-3224-8EAE-F495114D6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6017311-1480-5548-28E4-E6D07FB8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48967B-F860-EF30-677A-A5C4CB63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8187470-3D65-A341-FC6D-DDA4CF82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C4A34D4-00A8-F086-F37D-91F257243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BF77E28-80F0-06F6-77E6-1B9B307DD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78AC5A1-6594-FD96-D8E0-63A449294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666B1190-4458-6CE8-C093-BACECECEF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3DCB008-D00C-B294-C8C5-0FAC597D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165285-E0E4-F426-D730-7D445E7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CCFD7661-A4FD-B983-BA29-217F9A49E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19A7F5C-7141-6883-E229-E14957A3B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DC2E1E8-DD76-D0DA-37BF-46F62F140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2F9BB44-2C15-8DA4-06B1-207631F41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69CDB9-698E-2649-6993-6F17D28C9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C769A94A-5EC2-2700-7C7A-2F30C7BF9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C3EFC9D-102D-1DD9-03A5-234D46B6F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3900C6E-1941-CC67-130B-9608F328B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399A020-0259-352F-1DBB-24E6E3AE7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2F044BD-12F7-F400-1C12-D34329ED0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DBD9D31-235E-40AE-9611-3A295502C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60EB536-EF58-17E2-A153-93D18A0B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3D0832-D98F-B480-8E4A-4E2151C3A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07803F5-8B63-113E-DC4E-9745ABDA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DD119D0-0B6C-52B1-6FD7-95DD63FA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1756F79-19ED-D1E3-A01A-255FCB189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434C44F-3F82-8CE9-11F8-A11365118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948099B-6DE4-622D-4D85-FE4BEDA32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5DA2B78-AC18-4BA7-CE13-55A1F640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77818E1-7CF9-7010-BF6E-93491106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007CCB6-0671-A8F9-B474-BE96FEDC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0E86A4F-C79B-9DB8-A873-DBDD92732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B4D8602-12AA-0DD0-D1B6-A5E38D87A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6676399-B2D3-5EC2-26B0-A08EE7DE7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0C6CA45-614B-D240-9B86-682EBEFCE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94E233DF-BCB4-2F07-421F-62FE7379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1E1BEB7-5B7E-4EA3-7BC7-0ECD3F3F5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5DB915D-EE6A-A8E8-FAEA-DEE80B7A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597A219-7043-5D62-404F-5E36172A4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D90480C-4FBB-8180-8A1A-419FBC533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9239D50-E230-1BEC-BBC7-183C2372C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4B73A21-2330-331B-CD21-B2B82DF99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27EB606-0D0E-0C56-176B-A808D7A4A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19C9016-FAB4-7422-C848-9259A6031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97EDF81-B8E8-4EF4-E283-0AEAB619C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B2353EB-A362-84BF-5249-ADE42E652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18BD78F-E397-F071-B5AB-3C7AF9B16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F439370-2ECD-9C71-9962-CD5AEE0A0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050D92B-2D79-8BA7-6185-9095C71EA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54F4858-698A-F328-6693-129AB6F11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93CAC8D-8CFE-3093-9A1F-B70730E94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CA05423-33A5-23A8-EB81-5FCD78CCF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1DBBDFB-AC8A-F211-4D04-54748C7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0F67ED4-0646-F7D5-70D0-6B876D2EB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70F2129-3833-2058-D0E5-6F694AC0D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44B1FD9-DF61-471F-0CA6-081DC50A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CBC80E1-F5E6-3AFF-D17A-5FFC462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870ABBF-40A4-7DDC-B173-3B4C3D58C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52BF810-4CE4-423B-8D96-8F63BDBB6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BCFBF96-0F3A-11AF-3676-7D5CF9897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3D2DD6-8265-D42A-093B-DC7B65FAA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F21EA0F-475F-1A6D-C59A-6E26E64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545CA15-12B2-881B-6A5F-7BD29137A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F776DFF-2C16-E070-6A3F-8FA97218B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C5DF36D6-0806-299B-19AA-03433CB4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787EC83-6F06-3A66-0636-05928D9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5580004-66AE-EC33-0980-0F7845C48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F39BF64-1007-8332-A82C-A34DB92F1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C979C24-7B6E-2330-51E0-E9036CF8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6C51267-6133-4B2A-B3C7-C56745122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87EA3B9-3707-209D-345A-C8749DCB4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400C3FE7-E9F9-81F4-B1C5-22F2BD104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09A9BB0-C80E-C7C4-8B2D-D13098B5B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122133F1-B099-0365-69EE-21A5D54CF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8EAB2DB-5821-FF38-A75B-AEB37D688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F780BA0-3200-03B8-6354-549293E6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439DA88-A27A-A2CF-083E-B9D30397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1459E86-5494-7D11-84D9-9F4997568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6414EA6-1435-0B2E-6ECD-51A9221F1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B59AC45-5258-E2F5-6CA4-017D2CAF6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EAB6CF4-CFB4-AF19-C4ED-5FA4F8DE2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54BF8ACF-4206-CCAE-AE8D-453B1560F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FF47F59-1E5C-71A4-991E-A5719194D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7E7DEDB-BB13-16BF-0EB7-F09BF7AA3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891DEBD-A8A7-D36B-6396-4F67D1EDC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6AE520E-F6F2-A5BC-471D-1775727D3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40CFE4E-B422-B15D-CD19-51E07DC86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C9CF48B-942A-A53B-5354-91003ED22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6F6F1B2-4BCF-895F-742E-90595108A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B30AF18-058D-4EAB-5377-52A107239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5746D9A-A4FC-4FC1-72A8-03DC35EE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2CEA010-1143-D97E-995B-62FAC12F3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BB68F02-EA4A-E91A-8B79-9694BD0B4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F04EB40-B321-8520-7F05-0E63D65F5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2513012-411D-CA09-7FC8-45A14E533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54CB555-1895-8C40-9F54-0999962E0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0DF4229-5F7B-DE2F-7298-0801D2342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9C16EB3-1C45-AFF1-2370-B30E02CAB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73BD50F7-EF26-3E53-01BE-F40D760A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310F8F2B-2222-8E6C-8F36-6AB18B059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B06FE77-B3EA-6349-C628-86B71505B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F9E3C40-C880-A5DC-6E06-A02324D2B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3DCD719-78AC-1890-F6FC-98524FEC0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AE6480B-1B80-BB4A-ECFD-545D3E480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61C44347-DBC2-A1CA-5486-1F3F80384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DF4EE8-64E7-B78A-7301-E2FD48E62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FDA2FB3-80ED-7B67-757E-B2BE833CE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A683949-4611-8D5A-B647-C2EF87871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1589BC06-C58B-1C5D-6DC5-640BF48B4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8507F73-1BD0-5BE5-0C86-45582E082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D50F1F7-CCCC-95E9-1515-760598A9D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9C1FFA85-0946-1167-819D-CE05B5788944}"/>
              </a:ext>
            </a:extLst>
          </p:cNvPr>
          <p:cNvGrpSpPr/>
          <p:nvPr/>
        </p:nvGrpSpPr>
        <p:grpSpPr>
          <a:xfrm>
            <a:off x="5754688" y="1612132"/>
            <a:ext cx="333624" cy="540000"/>
            <a:chOff x="3775599" y="2656216"/>
            <a:chExt cx="333624" cy="54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59EC102C-8EED-877F-0258-8BE740AF4599}"/>
                </a:ext>
              </a:extLst>
            </p:cNvPr>
            <p:cNvSpPr/>
            <p:nvPr/>
          </p:nvSpPr>
          <p:spPr>
            <a:xfrm rot="5400000">
              <a:off x="3749223" y="2836216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100</a:t>
              </a:r>
              <a:endParaRPr lang="en-US" sz="1400" dirty="0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2F64B8B1-0A3B-80E6-50BE-C214BC2FB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5599" y="270078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2332FD8-35E8-E32C-3B18-A595D9598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829" y="3056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FC716A3D-2F53-D3A2-739B-F6791FFDAEDE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USB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F5E412A0-0260-E892-C3AE-5625436C80AA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47070C2E-1AE6-4A98-E2A5-6E373A8A8B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E15D856-125D-4F47-5D28-8E11B436D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003835E7-CF1F-CBD6-D849-9B01E933B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18D2E6D7-8660-B45E-5FC4-8472B863717C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D842E557-A538-312A-5942-9F05B372BAD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BC182230-D3AF-681F-8101-B8944061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E2EE4C0-683B-4117-E74A-AAD12978A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5DB5CAD-6BB3-D8AC-A87A-869E11AE9518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1BE0D0AA-706D-0D70-FF19-3D59EF998B3D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5113D08B-D559-EFE2-0701-4BCED0BF4081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CA5D1CF1-D1B8-9C82-E631-4617749DC373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6571CCEB-CEF9-82B2-0746-76D58A17B3C3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44654A7B-3DA2-E2B8-647F-6C79D4D87740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2C8CE4F-3363-2765-490B-BAF99F614C0D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93F5D03D-81FD-92A6-7CE2-6F0B0B7763B4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F117CA3-6FBF-62C3-9DB8-D5D4C2CD9712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40F56035-B20B-F598-7424-2FBB66A7CB4B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A66C0221-0820-46E0-82F4-F559C8BBA222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C07C4F3-7EA4-5DC2-ACA1-97B042FA20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02C01E1D-EEB4-1E8C-85AF-DBC9F57C8DE0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675766EA-E414-855D-5046-DD10FA9DC86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A8E44828-B4E4-8710-29C1-C370D662E27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5F7CAB93-8E73-95C2-641C-15DBF7ADA87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F268D24B-B737-5F93-A3F6-B8D0E60B45C6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410FFBA-4D85-2A2D-D315-FB1CBDDA4CB5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11CAC757-BCDC-41FB-5CE6-3F89A078864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F792B520-3D93-FFE8-AA27-6A4D67B22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8C0F2CDF-3676-75FB-CCC5-A5557B095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8F30EF3B-350F-85AC-18AB-57614784F2EA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2A51D36-0D9E-CEE3-0419-1F9B02A78092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16A2856E-224F-8F53-2DF2-EDC56630FC3B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4EE62741-C5BB-7988-DA17-F6A8A9557659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1F54D7C7-BD90-28E9-B9BB-5E5A52AE398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8FC3EC49-4A43-AEA6-FAE4-A89197BF089A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A12D47F-427D-9385-F091-604F8D91A959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809B5BCE-07D6-0A6A-DCD7-FE131D031792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804DBE2E-8E4A-8831-30F8-121E61F8DAE6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82779703-AAA0-B560-5DA1-32D2F3E2407B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23B7F4B-A812-00A6-6783-49B96AF393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A7F61484-B676-A917-B456-01263732D5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A11D9AA5-0C39-7CAA-D901-AB13D1C78B6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1C460B86-573B-45D1-A227-F595663A3E87}"/>
                </a:ext>
              </a:extLst>
            </p:cNvPr>
            <p:cNvCxnSpPr>
              <a:cxnSpLocks/>
              <a:stCxn id="456" idx="2"/>
              <a:endCxn id="428" idx="2"/>
            </p:cNvCxnSpPr>
            <p:nvPr/>
          </p:nvCxnSpPr>
          <p:spPr>
            <a:xfrm rot="16200000" flipV="1">
              <a:off x="5689345" y="2244437"/>
              <a:ext cx="121983" cy="128412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A34A0554-445C-D100-F61E-074BF52C8586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2F15B4F3-09C2-2963-C4DB-D6186BB4EFF5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76058297-DFC5-156C-8612-9C644766F155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45ED2F47-68ED-5D3B-7BB8-9C46350ED4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08FF699-11F4-08BD-1F79-7C2C9351724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D20499-927D-7109-D2E5-74E879A1F2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D4112CD0-BD9E-E39B-AC39-F753169CEA97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721DF9E2-2A1D-2E3D-5303-138C3974CEA7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9677AE44-2CD4-24C5-E745-C059DFD7BA01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84AA84B4-D67A-575C-8DE0-05D0E10FABF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31B68CF-1E06-176C-BD8A-671D17C52E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E2CC6B9F-B4E3-8ABC-614F-8D775A1120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07066C-512C-FE5E-C2C7-2C4CB1C05C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7F036037-AD09-2549-A44E-8D00268DB98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95E285D0-0DE9-6319-A15A-D8AFBC8D3DFF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DD74198A-54F4-690B-524A-C7ABA4E136BE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D2237B9-F63E-693F-2494-4179A6E27FC4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58B744-5FA8-61FE-0DE6-162E1EB8F3C3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A184507-6C43-65F2-3E9F-694FF63970E9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0EC5077F-7337-8139-C2B7-267A1262F16B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5FD60842-BEBF-ECE5-A3D6-292CE8EA25B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B07C4E4-601D-882C-4EF8-A18F22BF0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15A5C47F-DBD7-DC8F-E520-90002594C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68A914DD-235B-F5BA-0D46-662181168EE0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FF99D912-E0B8-4D9E-4D03-BCEB53E2702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BA7122F3-271F-9D3E-97E4-EED20FB0A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55D929CA-F9AC-AB40-4EE0-55E05B7AC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BA9FEE1B-DE48-DDCF-F0E3-A4C4363EFD2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0A6FF056-E54E-C57A-D807-F9CC50F2863B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E8D6E377-14BC-7E16-91D2-003EF57F3C2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A78CE98-71F0-55D5-8532-F96C7E5A1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97EEB0F-0A95-13C5-C523-AC317C55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776B72A6-F205-AAB9-0A52-386AB1A36B20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283A96A7-DB26-92A7-E51B-693DEE3FD8CB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B8A161CB-6202-80A5-3807-5E46F8ACDAFC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FBC77A5B-BDC3-8818-EEFC-CE4B120CA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E6D0E423-6F55-7ADE-60F3-DBE8B0C1A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415B7BB-07E2-EFE4-0E1E-7A52B2476CD2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FFA32318-B37D-2726-19D4-FCC63F2B8E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4D2A93BE-04E6-3E1B-EE10-EB6BC328CD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797F72EB-AD4F-4D11-6769-E6DF0C64BCE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C7EF285-20CB-CD6E-3C3D-18C5A89D888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2DFC04D1-53F2-47CF-AD9D-921DEE6688F9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AF7DE6C3-B0CD-D515-52C5-CEFCE4237B09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E19690D5-47CE-2063-AB87-FBEDF3926A5F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4D8A177-2987-54FE-28BB-2AE7D9AEDB94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2697F8C9-72A6-4B02-6485-F2CABB6B20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5CC12916-DADB-B369-1CAA-285979F4FB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A17E65F-AECA-DB36-EC01-4DD48DEC311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8FA4603-240F-59A3-D175-AAD3BEA0A3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98F76AF-8A57-903C-38EF-F7B196C6514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0A7AA3A-F86D-9632-EF12-B7C7452BE26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AA0F271B-7078-0827-9DF6-6DC74C9EE96E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3DAC62F1-C2DA-93FB-FE6A-3783AC7249DA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7A00C610-0A36-9EA6-C06A-23D4BA4C6559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D59C78C3-8544-988A-2180-CE8BF06701FA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53EC9CC5-830E-E0C7-1BAC-094844E34DB8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A56E1EFA-4C6E-7AA1-7A6A-32AEB2E2F1C1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26C7CA26-2F9C-4B7D-65F9-B3B41FF5EA7C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5266AB69-FB7D-AF0C-15A9-D8C0592D4618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2935F51F-8C12-9A32-7037-B6A5302FF068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0538D992-90F7-C5D8-E6F6-CED5D9FCC75B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E98FD889-739D-7094-7D0E-5CB9E3675448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C7BD8631-E532-0FD5-15CE-7110E73EB8E7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19DBDA95-ECFA-54EE-FE00-06871EA785F3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044FC0F0-349F-ABC5-94A5-9F0C9F98131B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1EB4A6F-BBBA-B5D8-C924-65F0F7E9D3A6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1766C61D-541E-6E66-687A-F5D948D1B6D6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E396752-EEF4-EF5F-E99C-C27F829632B4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7069309-6F61-9A30-C10F-C4F794F586C6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CBF5AFE-154A-4C26-8D16-088FA767D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7A77A39-56F3-7650-B0F0-DF92CD84DC03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5BED8074-6EE2-4E26-CC6A-D4C1719E29E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7234587-E7E7-70EF-6EBC-3C714FA47BC8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108B265-C61D-3EE5-0490-5E4EEB3C310E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C0475BF-59F7-4A7C-4E77-D645147F0C2C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68162135-DE7F-3A54-38E8-2D7829AF6087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3661D04D-61BD-DAF1-1E19-7C897DB06C69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C2C5849B-BA5E-338F-1CAC-B904513E0F2D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B90DB87F-4E9F-1728-A7FE-64E8B1EFCF5B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6F697D20-82AC-70CC-3F7B-D81157CF3A46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C0A5DD99-391D-BB2D-AA53-9F928FC4A2CC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7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78DA-4B0A-0826-08EF-0DF79989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259BDB6E-A325-7380-BE6B-E1358513F76E}"/>
              </a:ext>
            </a:extLst>
          </p:cNvPr>
          <p:cNvGrpSpPr/>
          <p:nvPr/>
        </p:nvGrpSpPr>
        <p:grpSpPr>
          <a:xfrm>
            <a:off x="2520000" y="1440000"/>
            <a:ext cx="5040000" cy="3600000"/>
            <a:chOff x="2160000" y="1080000"/>
            <a:chExt cx="5040000" cy="360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FAC5B7B-35E7-12EC-91AD-D446A04279C7}"/>
                </a:ext>
              </a:extLst>
            </p:cNvPr>
            <p:cNvSpPr/>
            <p:nvPr/>
          </p:nvSpPr>
          <p:spPr>
            <a:xfrm>
              <a:off x="2160000" y="108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D348F85-B06F-8AD1-2590-275ABBF97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A6C3A30-0209-E71E-FBB5-44B0F6F4C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9E305F4-D1E1-CDE1-FE44-2F8B06EC3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C03A72-4A9C-EDA7-37D5-29559C84D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53C9B0F-121B-AF10-2498-A987401B4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DC68757-1C66-1B2D-AC95-F242E6D1A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99B041F-C705-C85E-EA92-8A015A80B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37B67A-285E-94DF-E52E-3D213081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E72752D-35F1-84BC-32CF-2E670C525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CFCC6E-F49B-6A5A-5C1E-91958A257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87C6FFB-D953-DE30-2790-6E80005C1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8ADCCE0-30DB-9E96-E233-73DA87BA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DAE5F37-A97C-089E-F6F0-D2B533EF7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1E059A0-0015-14FD-DDF8-7B67923C6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E801260-A67C-ADDF-03C4-F3DF1F561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A32881B-D6C9-F95E-DD00-C7E281A5C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847319-55CD-B603-B016-F1A78A2CA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947D1E2-A3F5-B1CB-F234-4C195C899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DF84072-BC19-B693-2151-A3D766484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02C114F-B08D-2723-7021-1FD2B651D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06C4C0-D560-2371-BE4C-35FC662C5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61BF824-5CB0-7909-AEE3-BA2B15B57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F8184B4-2C15-FEE9-5795-9DA3A8DC1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10128C0-7946-A1DF-6B59-253B535D6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52BC4D5-48BE-8026-85B7-9050F8326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36CF804-483F-DCFE-3767-B99513B16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60D1F28C-E667-5C49-A099-EEB0D5EA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570AE57-DFA3-0CF6-2237-466EE165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345C07D-7ED0-61D2-2660-F1B4137F8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40455F9-9059-6254-E8B1-29E5952E8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D80217D-BDC6-250F-CE75-8C67FCE45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6318B67-C1A6-E5DE-BA2D-2C31631F6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D64F5AC-0EEA-B097-0AEA-29C1717C8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9E42EBE-8DFE-ECF2-B4D1-C9206F872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1CDDD7D-6DD2-7894-3749-1FCF80CF0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0B96-BE47-0A7C-A90F-4D60D6A50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360CBCB-32FA-162F-8473-C1BD5C000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B33C3AD-5986-4465-1CFA-78B4BCBB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EA3D33-0ADC-CF7B-0AF0-90899A09D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CC10A2D8-ECDE-A3B3-FD15-C11E77B73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ABE3D7D-A503-7527-2DA5-D14AB20AB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483E5D5-1146-1ECB-F131-F49ECE47D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6F57E15-5F72-9800-4352-C373C20C3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A179BFC-3D9F-D4C0-35CE-EC1A9FA8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225371E-8249-F44D-6E60-96DAA5F4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D9556A40-2A44-A6E6-74A8-0E6785310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3C011F-A2DB-8854-8BBF-0599CE590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53605FC-DA9F-AC6B-B018-40DCCAEC2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EAAFEAB-C657-6039-76EE-7C960897D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20BF23C-E2F5-20CE-64ED-5BFD03ED5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CEA6EE-7CDE-2D42-93F8-A04FD7AA0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4789137-0D26-45D0-22AC-923625991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79D1CE1-7BA9-63D9-1EC9-712397936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251A5CAA-2ACE-C741-24B3-DD15D8AF6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B34BF9-CB74-5D6E-E27F-577AA597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E650744-8842-4412-7D76-AE25ADD8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E5A9C1A6-8FC1-9B65-796C-58148125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9443452-96CF-F0B9-DA0B-96E9BA6F0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984D6492-6D8D-38DB-5A15-A3C182C6B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F68BB839-B3DD-5995-14B5-1C247A89B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C435DB9-9B03-D46F-76C6-CCE8D6F2D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C8F2D03-03AE-3488-2E69-0AE5F8EDF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97B5C5DE-573D-E6E9-0719-01178760D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87EE779-29ED-10B2-D1B6-B94A6837C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9AC1B28B-0751-402A-F727-3B45FBEC3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676AEAE0-2C6F-F445-D8E9-5145DDB12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2199BD99-6EB6-73DA-67B9-A0A84FB0E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581D824A-F4A1-7940-1128-0035893EC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1C27C83-7FF1-F502-CCD1-E4A5C039E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548B1FC-B694-7164-25FD-DEDFE3452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F702862-1B32-D1BD-3AC1-F981E4F1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020F761-F326-7566-5646-96F2DE991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479156-A9C1-59E2-2490-47034021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1A2043-1333-5527-29DA-0DA89D76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3993FE-3B82-DA02-C2B3-A31597B3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EC31DE-D77E-EFA8-5283-717CC5957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62B5899-1630-0296-9EB1-F38E40C3D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1A85C2-C23F-94A8-D7CE-E3C5529A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B4AD948-8EBA-6E2B-E363-EDB18189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5A7F87C-2027-83B8-F147-1255E0DE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4E3106-EB63-006E-5EB2-D7C834AE4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308691B-494D-D1CF-7E1F-D9B985B53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3333A18-4771-B7E8-8A82-ADEAA37F7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B78A095-EF86-AF27-C8CD-AE51923C5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18AFC7-8385-C266-E252-F5539661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0C190F-CC02-D48A-B390-4E6081C42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F962B7-1218-A4F8-9295-0B388786E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E549531-AFAB-756E-CD51-12A6CEB94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648D47B-4663-8921-666B-A358F9399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44A3C18-61F9-F9BC-2A34-E445F22C6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19F8FE2-DC9E-AB5E-62DE-D4AC89FE9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EE93E88-6C98-DB7E-9D0E-C2F2F0A21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DFFE85-7FAE-3C93-8C49-E61FAB9DE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89CAD5-51FC-BBDB-16EC-2BD04765F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8B61D3B-E8A3-AD28-59C1-37979BBB0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B80677A-D828-5657-52F3-0801D4CED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06083A-1AF9-03E5-E346-98C1BC518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ED9789B-366C-5044-988E-6F06ACBC9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B9264D2-4B7E-732A-93B6-EBE507549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EB0A816-6001-A749-16A9-4B2AA0BA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5C6606-6BB4-C7B8-8B63-6AC33C736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6564F2-DA42-8140-6AE7-246A030DF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717BF95-FB6E-AEF4-E2C9-53F41825D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B8AE2A-2472-2BB6-4379-C5B04E72E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64F95B4-5E60-2A4D-E2E6-4FABC9347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993D205-D426-82BC-6106-9FFFE40E3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AD34BF4-F2AE-5801-42C3-197FCBB85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1C06BF7-5C0E-2FE4-39A5-3FC7F7658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ACF7292-269C-59AB-2C33-79AA2292E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3EFA5EC-9B29-CD1F-01A2-CA821858A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FB01BCF-6AE1-6C45-0549-4A8B78B40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54EA59B-336D-2AD1-0761-219D0876C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3D805CB-DA9F-85B6-F33B-E4FA1A0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912CE68-C707-3ECE-4CF8-74A78CF8E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C5649-659F-A26B-23F7-1E10E1C4D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673FBB1-E633-E0F2-C843-A1C0C92C1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D52DC29-8C28-7E85-083A-604CEDF5D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98EC880-F222-127D-30BE-BEC65C128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9ECB263-AEEE-10B3-B2B6-0123C7211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5F7B45-4B42-AFD0-EB89-E090DAA19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2718A35-04A0-0EEB-F429-CFA0384E2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EACBC2F-EFF1-898F-764D-64C73DCA7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C700585-FFCA-B9BA-E2F3-F92CDE8E5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9ADCFF5-2D43-9F22-85B3-CA8CB2D54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38602C-2E15-3674-733F-037611F5B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4F175B8-ED99-25BC-D9C9-E88983C4C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6910DFD-66BC-0625-A800-DAF7655E1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336719D-CBCF-2075-B809-F471BB529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D80C50D-8D10-5660-8D86-551E1813A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3C505ED-8D8B-61AB-3456-E1BA2CB48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8D16597-8EE4-EA27-E163-38D62307E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3728B1B-EFEB-3E4F-37EC-8BC3F5BB1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1346FFB-7407-3670-4CC4-CC7C3D16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5997A6-16D1-BE4D-2F85-E57233593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64927CD-9E6F-EAA9-7CF9-9691C40BE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B0004FB-1C5F-EA3D-BFCB-233F9D0B8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8449E77-1D93-99F8-5DA6-CAE622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3B0FA30-5768-4CDF-18E1-9A9622158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F232BE7-9197-BBAB-3A5F-6B14CDAB7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7D1FAE-0335-3F4B-941D-CD1225FD1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B3D07BF-7685-5164-B1BB-3C8E91F8F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5738DC6-A8A7-7173-05C6-7C77FDA0B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5E1B5A-4225-DCB0-5AB7-40E46DC57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898F8FF-9F97-677B-4396-B6E96343B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7D30650-1FEB-33E2-ED3B-4EC6F420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1446797-CCA6-4FC7-9B82-A640BD1F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5394F7-05AE-9C47-DF0C-9A7467AE8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095A65B-4834-7C33-5F54-5EB00946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AC3E6A5-543F-C836-2835-EED76648C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08B2E01-CCB6-C7F2-5031-9A53375B8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81F217-B326-4C94-70D5-4554B7961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0C6AB44-8372-B992-A132-98C4EE3F2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E0D8A30-CEFB-90E6-8545-3A38CEE9B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5EE45EF-7DD6-4642-6240-994128393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8C19E94-66E6-77ED-C21A-95768D8FD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BABAF11-F23C-716C-068D-5BB172C53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6411A9F-3A74-21D4-807C-B58262A4BE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A9BF32A-942D-CBD7-A9CE-EF0841B01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D2C8B24-8A2C-5D86-D802-F5467E3D4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C98978-A119-7832-F92A-73D8F9CB9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6D6473A-8F73-980B-A805-FC6BBCFD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F33139B-26EE-4083-818D-31360E067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4B11556-7677-1E26-5C94-37266C82C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3459EE6-DE15-B018-E2F3-232C4F53A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E3DA97D-C88D-13C7-0BEB-451F02C0F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09F945D-F31F-EB30-DBE5-E352492B3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FAA59A4-3FD1-217E-F8A8-A8F6880C7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E54B837-94B6-9B3A-EAFD-0F454E548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B581B20-0579-135A-BBCE-4431AB245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C6967FF-A7F8-CB4C-25DC-BFB5DDE79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056D4FF-365E-756B-A192-67EFC5D89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C29EFEB-7CF1-66C4-B2B4-D0091A798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F54C4A1-8A57-9DC7-0962-082DC33EF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55C5D9D-3BDB-36BD-5F34-D4806FD7A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168613F-A01D-F1A5-A7C7-2176F1AE0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07F7D0E-E985-2372-E352-983A2F25B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2F1410-D34A-9F05-E1C0-DAFB0D22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8E71382-244C-6D68-2031-3B489529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3A99E0F-52A1-569B-D293-43F86FA64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09994F-0539-F597-3B3E-4D57A82D2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4A89213-63ED-8F52-CB16-FA96CFF9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765063B-E077-D927-3D94-B7EF9AEAB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BDF0DA5-48E3-E7AD-2708-A830F4BAA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D4B0706-0EB8-E9A3-E202-B83A36C9D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F84C5A39-30FF-A7A9-984E-78A95162C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3EE052FF-9F80-1EFD-5A89-8A1E27A37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5CBCF53C-1946-FC3B-3F05-30364325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942FB3-6DFB-F43B-C0B0-C92A30FE0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23A5B8-A5C3-0D8C-52FB-76E6C408D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4543579-0982-9060-28A1-1E5B2168A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702BD3B-AA56-8E6A-AD16-EA019752C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91D741B-C7D4-AB10-BC3C-50172E77C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B1D063F0-D1A9-402D-5987-97DD2692C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25AB9CA1-4620-65BA-125F-72DBE85A2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52411214-F0A1-CC33-DA90-53D54169E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3B5B462-3194-21A0-AEED-3EFF9B371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9A4443FF-F8D7-00E7-01F9-C6AFB7602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9A84C70-FB5D-5B96-147D-DA2ADDA08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F81B6642-968A-5D3E-081A-45E94A737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DEB4F009-D526-4BE1-6E7B-CE6D73596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36BBA05-5CFE-63DC-90FB-D6CE36D4E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5E624273-AA21-7E9B-42BA-CCD30BFC1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0832D81-B261-A1CA-5146-9B27AFD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55A8544-D268-F1ED-3CD7-06FEDAF08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39984FB-B244-8EFB-BB00-5178D6862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8371D3-7F58-CC87-01E5-B4E321069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88480079-7A6A-896C-7DB0-220B4FD07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DD63DC5-6713-8304-1AAF-9F8BBD36A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84743B9-ACEA-F4CE-9205-C2E3BBB48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A2B9795-F475-57BF-ACD7-E7662E9C1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FE701BB-6063-157D-38A0-0F6A4F80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01B28AFE-9646-D023-C767-904DD1A32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95DAD36-EF1F-DEC7-A022-099B4872B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B5AC843A-E61B-5E56-66D2-7F2850FB1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A59F749-2A4A-D3B2-036F-11B638AA4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06EDFE6-A22D-30D6-E030-207094A74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EEDCB1C-E043-02B5-1048-9F087A550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9F308520-E1E1-923C-51C4-81A02E880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05A24FD3-9145-CE92-394D-A56561D7E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A5AD4B7-D6DB-AC57-04D3-D34FF5086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C0F23F3-7568-6556-6C23-26AB1ED81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8BF98B27-17DB-5DA3-2F35-819E1ABDD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4D7FFC36-B5D0-B5EA-4856-5974514F7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A71B2A3B-168E-0A36-7C7B-351EAC87F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0487C008-0872-AAD2-E8FB-4F393B6BA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7EC4679-ADDF-9C26-96D4-B70E3D56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897B34B-7086-0D17-1025-8FE5DF216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AA71764-E009-65D2-46E8-86A6FFB61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4E1C54D-F687-3C51-0E4A-C33EE733F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ED25D8-2982-2043-1AD2-51AC15A5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BC05A7F4-6729-C8AF-EDB9-F46FFF1CF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9AB8ABF5-780B-5B2B-3202-F0A659B94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47B5758-A4E9-7561-1361-44E3AEF8E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5AFD5669-9B8B-498A-5D15-5577951E6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570144B-998C-29F8-9193-270AE2FD0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A999CB4-150B-7FC4-DBBA-FC237BB27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F4125B8-8291-0BA9-D44A-9F483E2A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33E5F7E3-A3DC-1209-8780-6331DFBF3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9BF64E63-83E2-E198-198F-CF3BF636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73F985E-6F39-4846-1ACD-652E2B773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5DD0E701-C72A-625F-DB34-1DDB4792B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1E77EA96-EBEB-57A8-E707-223AC37E6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540B6B16-87B6-3315-2079-D3635926E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1371579C-A9B3-A50B-FD9F-893339935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04D674D6-BA0F-7690-B627-F10B808B4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637D72B2-D7D1-A790-1F3C-8BA628132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63E49E01-A4A0-BDA2-0FF3-CB1349D0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ACB64FC7-982D-61DB-C911-971706604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125830C1-5947-2CFD-7BAB-DBDBFEB31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85003287-36E6-96FC-1466-F7AA095FE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C8A49B46-DC42-EC60-08F2-0FE518D5D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B595E844-528C-C77F-2DE3-47D6DA4A8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0F056024-8B65-1A27-E133-8EC1D4418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3C10DF22-A810-74E1-104D-BF1AEE2372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053434EE-29CE-2645-1C33-DA3CABA99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55EE57F2-20B0-109D-9FA1-FB92B972B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80D82459-EF9E-ED18-D7C0-E9C526F15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702F6937-A2C1-84A2-3979-EAF0D066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989EAC90-2412-716D-899C-5CEFA9C28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D10E4CD7-66F1-FC7D-B03F-E61A2B5F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BFFD919E-F816-9AEF-0423-E1F9A1F1B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DCF6831F-96C6-D1CA-800E-4B6754694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441518A1-8CF0-8BC6-B643-0253E742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CCD85248-FBE3-AD64-0FFA-11E1204CF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1ACECACC-C5F9-DB89-A649-D5EF795DF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1B05DCFC-BEFE-D8EC-4DE9-D7E08036B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F2BD0DF3-A4DA-8ACA-8C46-6EF638576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00AC1F5A-32EE-0E5A-B681-7D20D16E3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6476D2C0-3FB1-99D6-3D82-A6AD9A0FF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FE7A5022-7C05-5229-DA5B-02CFC0C18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A4D61FEB-DEE8-0B73-4436-0BE7138B5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E6C57C82-EBDF-CA8D-9561-FBF4BB344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7C33D47A-0CF5-9418-B96C-152B2B72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635BE075-EFE7-B3A8-FF6C-B317620B1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38A9DBC3-E78A-42D9-D387-E3C6DE248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3C432AD6-E194-F22D-3EB8-BA4EED885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19CE35F0-D828-33F8-5346-23602D237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80FAB6CA-9768-4AA3-8032-2748BAEBA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CC0E3A67-E6B5-6C07-7B31-7D903B25C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98B77B4-2DB8-33D6-DE6A-3B7922A37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464F05D6-9FCB-162E-D133-094FC2FB6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A1CB755C-CFB8-3724-3E39-F0228CD75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3C8581F9-37F1-7960-3166-5BD453B43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D6701A2D-6EE5-9740-8DF1-A16BC5C55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15C5DC7A-5D2E-F140-04FE-3893EAC85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901E42FF-943A-C092-C613-E30B72B8F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464FFEA4-5EE8-EDDF-1BE5-477B10DC0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788D75DE-A9B3-6C1D-54B0-4E98B1555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E783103A-9EA9-08D6-2BB4-6801E1432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903DE375-C833-C3D6-98B8-74FAA086F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2594C098-A1B8-F432-6C19-914E882C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962E90BF-1D98-1726-F106-CE238DCF0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D247A7A5-1927-FEEE-37A1-71E4D3C7D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5D1AC568-A7D8-C6C6-3130-DAB3518D2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57F38C3B-5460-6488-8360-7D788755C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B11CE473-EDC5-0275-A46A-B515A4D96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EC1C1DA-EB47-6CB3-FCE1-FB706C26C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531E3003-60EB-31CE-F702-59541F9E5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C246885B-2FCF-00E7-D191-C9C08AF26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1EC6F79A-43D7-7B06-CB42-145E71CC9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8353ED0B-AD70-802D-5EEC-32721D43D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C74D5289-41B2-3398-338A-59B2685F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B56B6D4D-3011-3A16-2B23-FE2A14D1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958E6DED-62EE-6DD6-BCFF-0AA37ED9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64C02571-D0CA-0FC4-AF10-2E83311C7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0946D1A2-C325-6119-A45A-6DFAF4B2C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02C354A-323E-88AF-ADF8-321837829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7A64A48B-4C2B-355B-93A0-99091DC36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26464A30-382F-D1A7-6F3D-345E174F1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FF0FB141-88EF-8DB3-29F6-6D07999B9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923C53A6-911A-794F-9919-9A8890DC6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294FD2F3-8D33-DFEB-BB63-DD78EC2A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BAF71822-279A-9627-1AE2-12A7B7949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E42E8C7-941F-2998-8FE6-23A832096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2C4DCDA8-4081-AEE9-B905-117B60EE8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CFCE7916-22FF-D16E-E2D9-2DD33ED66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F50E871A-E647-7120-A681-AA2600752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203088FB-0A11-055A-F1CE-2271A4B07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5440A7BB-8DC5-988B-5007-7FD803112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BECF133-8FE9-D5F1-2524-D5F624006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52CED0C-4133-4EA3-13D9-AADCE521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B35A6899-831F-8F29-02C0-EB869BBD4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D1AD26DD-4D5F-5E01-6739-2A699668B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D33DD672-E4EE-D3C7-751C-FD9269490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091B256B-51EF-1C66-B9DB-08D8BE88B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9EC30F86-8043-DC87-4543-945EEAEBF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D7F44604-D0F1-452F-A1F9-0E361E0BC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BE67ECB6-5017-B8CC-E975-A7D81F68F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4CC672A8-450A-E4C0-999E-449B2ADDAB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B37F6B3B-734D-4D37-3C6F-005F3BB17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D3AF251-9D77-42E5-978B-ABCD80266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5805051-1D6D-FCA8-8C10-137076BFB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24242E98-6EBF-47F3-E466-88B7D5287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413C8B6D-FCF4-DF9E-C330-66DE4B44F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87D570A0-C767-181B-C650-5A6F0AAF2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D1D0761E-6179-C529-855F-75E9CAEFB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0CEF95B8-ADE2-7B29-A305-C954F9AE7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039668C6-7423-13B2-B624-77C0E85A7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26A44E22-4250-7C6E-FCF0-0C4C7A33E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33840EAE-30C5-FB08-6431-9C8E3937A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DE2EB170-6A20-A75F-F6B7-3C47583E0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DA9CAD33-C5F7-B84C-85E2-DD0362916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21C4BF14-3548-EC0E-F6E1-437C6A6A8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0B9CA61B-29B3-AE41-A082-936A35E0F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4F9AE8A-4E6E-DD6B-C4E6-3113BBB33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257DC7A2-21D7-0C72-88C6-83EE67960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5FA36758-6C2E-7D69-D985-C60FF0D76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108B6BFE-4B62-7442-FE7E-A5FC4BD90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7D9C117E-DD38-D5AC-733A-28791B56F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2F9DEA2F-6453-9F24-7E35-DDB0B567F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B55C2E9-A8FC-9756-68F1-4D49BBCE89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6988CF31-1B86-EB97-83C0-DB3C1C84C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581A055F-7B60-3899-C204-37452EDBF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DE2E0B4A-817F-8C8A-497E-5118CF371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8C02D404-A216-007A-9B7D-15F233A44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E4EFF513-B65A-A3EC-4085-72C63EF2A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799E1A0A-5FA2-83AA-1ADD-546B1991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B50F2EC8-686C-E783-03E6-8F6454846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F9D3F5B-0B9B-356F-C96E-7912EC384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A2AE5A0-E606-722B-222D-7C48B85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573D6E5-0F65-5E93-7266-4788D37E8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B9465F4A-227F-2A19-1548-9EEC3D812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7C6435BD-0DFC-FB61-EE8A-8637B0427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48E8E1F-04B7-F689-2BE2-F02CF14B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D37A29C2-AFD4-117C-45F9-A8B461E2B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420106B-E3C9-BFAD-7CDC-D71202383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8924FD83-1119-3D22-51E2-9EAFD2B27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4BFC448F-6F34-9A99-0BAA-1935D4E05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996DCA74-23A3-433A-DF1B-37E162F29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866B2F-0458-C53F-AE72-5DBD55964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2D4DC519-0178-36E2-C364-2E5C893C6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F2B406A1-3672-E105-719C-58FED215E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E09ADC29-F037-56CD-C2C5-74715299F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841DE310-2022-174B-E846-36F7191BC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C651C40-C843-6423-CBA3-5C4341B95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ABC34D5-75AE-69F0-F401-D8A9A2A0A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DC439984-42F1-62EA-F666-D9A4804B6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CC2B8036-D4A1-5AB9-6344-38D6679A1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7A1348BE-CA0B-7AF9-2F89-995A52DC5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E354935-9EF8-FD7D-0C69-9D1AF03EF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A15BFBBF-9ED3-77DA-8785-248DB1D5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5774C7AA-5CFD-57D9-A23F-59F217B16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FE0DF2A7-3427-33E2-273A-EF8E33FCB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CCF36960-E9A4-ACD0-AF71-0BD7C70E6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8C1C8379-5675-2966-BFCD-76319C13E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4022C894-3CF1-8E93-F238-993C61D7C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B381E3BA-1AAC-3D28-66EE-550C8E963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738CED8C-8982-DCC8-6EB9-4BB0B9ED7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58AE0289-AE40-E8B3-BAEF-0B5555B97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4F7AC55C-7C9C-45CC-9191-9EE486CBF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A96D5A8C-B348-1A1D-EBEA-05A1762C8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80E8359-86E0-BCAD-65A4-53040526E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09A2E560-743E-28C2-2006-E58B1E2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57CAEC20-C3BC-05F6-CDE7-6B887F15E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0AC16269-537D-9B22-1F7F-58A16A364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E49B4A0C-DBDE-17D0-DB21-B0450109A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64D5C0E9-DDCE-ED79-84E9-1EE2EC65A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AA022B9A-322B-71E8-7B19-D471F330F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72B90E6-8753-4883-EC7B-024B47D97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505754C4-1ABF-28D2-CF2B-AF8051815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C17BAE28-C979-1C6E-5A1E-5C7CCADD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9A04C924-82EE-5DA0-E0AE-8E1186A6F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2C4B015-DB72-0DE0-9D46-C8AC8C111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D11427EB-1093-5B8D-490E-E82323594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1059D46-FEB7-F89D-06C3-72D9B267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CB5B19C7-EE9D-1D16-1D32-E3527911F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B02C56D9-0BDF-B639-F162-CE980D209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A31145B9-7B70-928F-6C5F-3FD8D9795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5E94B320-9633-2710-78C8-0C7A80DED10B}"/>
              </a:ext>
            </a:extLst>
          </p:cNvPr>
          <p:cNvSpPr txBox="1"/>
          <p:nvPr/>
        </p:nvSpPr>
        <p:spPr>
          <a:xfrm rot="16200000">
            <a:off x="4096843" y="-160044"/>
            <a:ext cx="1128951" cy="262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F681DDA-D8BB-210D-94EF-32B7F88D5709}"/>
              </a:ext>
            </a:extLst>
          </p:cNvPr>
          <p:cNvSpPr txBox="1"/>
          <p:nvPr/>
        </p:nvSpPr>
        <p:spPr>
          <a:xfrm>
            <a:off x="410289" y="364950"/>
            <a:ext cx="1128951" cy="296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AAD06B73-3966-1EA8-3312-18BD9FEC633F}"/>
              </a:ext>
            </a:extLst>
          </p:cNvPr>
          <p:cNvGrpSpPr/>
          <p:nvPr/>
        </p:nvGrpSpPr>
        <p:grpSpPr>
          <a:xfrm>
            <a:off x="2556000" y="356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B7D61A24-050E-31C6-0612-CFD2BD5C88A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AC23BF09-D19E-A844-7A0C-DD19CFAC7FA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AA7DD27C-6403-4F6A-40ED-F24F45C0E3C0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B323D513-E8DE-F685-E72F-B0E96883E93C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1F3D1C0-9E91-2830-B417-0D79DB6BAF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656CA9B6-6E6D-AF18-6A09-878FEF610CF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C1F45D3F-DAF9-4163-EAFA-0977A5442D01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3BBDB85D-0F91-1FC7-43DF-44FEDB63A7B6}"/>
              </a:ext>
            </a:extLst>
          </p:cNvPr>
          <p:cNvSpPr>
            <a:spLocks noChangeAspect="1"/>
          </p:cNvSpPr>
          <p:nvPr/>
        </p:nvSpPr>
        <p:spPr>
          <a:xfrm rot="16200000">
            <a:off x="4494167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6E8C652B-59A5-A789-C789-3EFC6A6BD672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6647EB0-62CB-39FF-F4CA-F95F4D8D9112}"/>
              </a:ext>
            </a:extLst>
          </p:cNvPr>
          <p:cNvSpPr>
            <a:spLocks noChangeAspect="1"/>
          </p:cNvSpPr>
          <p:nvPr/>
        </p:nvSpPr>
        <p:spPr>
          <a:xfrm rot="16200000">
            <a:off x="413369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E1C9A17F-63B0-65D8-64EF-1A1A687A3BFA}"/>
              </a:ext>
            </a:extLst>
          </p:cNvPr>
          <p:cNvSpPr>
            <a:spLocks noChangeAspect="1"/>
          </p:cNvSpPr>
          <p:nvPr/>
        </p:nvSpPr>
        <p:spPr>
          <a:xfrm rot="16200000">
            <a:off x="521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457213AE-6403-B309-9C22-CC6A34CAE20C}"/>
              </a:ext>
            </a:extLst>
          </p:cNvPr>
          <p:cNvSpPr>
            <a:spLocks noChangeAspect="1"/>
          </p:cNvSpPr>
          <p:nvPr/>
        </p:nvSpPr>
        <p:spPr>
          <a:xfrm rot="16200000">
            <a:off x="5759436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476984FD-7F22-4ECE-E816-144945294436}"/>
              </a:ext>
            </a:extLst>
          </p:cNvPr>
          <p:cNvSpPr>
            <a:spLocks noChangeAspect="1"/>
          </p:cNvSpPr>
          <p:nvPr/>
        </p:nvSpPr>
        <p:spPr>
          <a:xfrm rot="16200000">
            <a:off x="3423256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99A0B75C-9997-F3A4-9DB5-8962E7279806}"/>
              </a:ext>
            </a:extLst>
          </p:cNvPr>
          <p:cNvSpPr>
            <a:spLocks noChangeAspect="1"/>
          </p:cNvSpPr>
          <p:nvPr/>
        </p:nvSpPr>
        <p:spPr>
          <a:xfrm rot="16200000">
            <a:off x="360415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88AAE466-F117-53A6-948B-90C849F4E825}"/>
              </a:ext>
            </a:extLst>
          </p:cNvPr>
          <p:cNvGrpSpPr/>
          <p:nvPr/>
        </p:nvGrpSpPr>
        <p:grpSpPr>
          <a:xfrm>
            <a:off x="6948000" y="2559913"/>
            <a:ext cx="252000" cy="432000"/>
            <a:chOff x="6948000" y="2196000"/>
            <a:chExt cx="252000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30B4ACC8-89C3-8AB9-D963-8B152974EEE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DAB912B5-24AB-17BE-7970-88C22CCA333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38A36E7F-FDC0-7D3A-3A36-0C4CA7610B72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1" name="타원 430">
            <a:extLst>
              <a:ext uri="{FF2B5EF4-FFF2-40B4-BE49-F238E27FC236}">
                <a16:creationId xmlns:a16="http://schemas.microsoft.com/office/drawing/2014/main" id="{CB07C4F2-906A-9453-47E7-C62A7CA14011}"/>
              </a:ext>
            </a:extLst>
          </p:cNvPr>
          <p:cNvSpPr>
            <a:spLocks noChangeAspect="1"/>
          </p:cNvSpPr>
          <p:nvPr/>
        </p:nvSpPr>
        <p:spPr>
          <a:xfrm rot="10800000">
            <a:off x="6121225" y="1726754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6E9D408E-AEBA-D9DA-2745-A5B2C5407912}"/>
              </a:ext>
            </a:extLst>
          </p:cNvPr>
          <p:cNvGrpSpPr/>
          <p:nvPr/>
        </p:nvGrpSpPr>
        <p:grpSpPr>
          <a:xfrm>
            <a:off x="6947998" y="4181741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8041096B-FE65-0C46-481E-C0A528149A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00001269-46C5-C73A-3091-890BF7CDA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F42660C8-ED0A-CA04-1842-7C386F9A1C16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02150202-9436-1A5F-60BD-CF046946C98A}"/>
              </a:ext>
            </a:extLst>
          </p:cNvPr>
          <p:cNvGrpSpPr/>
          <p:nvPr/>
        </p:nvGrpSpPr>
        <p:grpSpPr>
          <a:xfrm>
            <a:off x="6948000" y="3641741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0DB729A6-8C0E-6E1A-8EC0-30D6398E59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70499913-4DE5-B7C7-B465-9A05EE02410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9C34270A-AAA4-95A5-C299-5F62DC53AD4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888AA3A9-4583-DA13-818F-0F109BD689D0}"/>
              </a:ext>
            </a:extLst>
          </p:cNvPr>
          <p:cNvGrpSpPr/>
          <p:nvPr/>
        </p:nvGrpSpPr>
        <p:grpSpPr>
          <a:xfrm>
            <a:off x="6948000" y="3101741"/>
            <a:ext cx="252000" cy="432000"/>
            <a:chOff x="6948000" y="2196000"/>
            <a:chExt cx="252000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785E8998-D1D7-AF87-E454-E1363A9ABBE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09303A7D-0C58-352C-7767-204A7304C9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E49EF3C5-DE6D-FDAA-EE95-E8F69B2A50C7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A22FF98-3AD1-E6D8-40B0-A54248FA29DB}"/>
              </a:ext>
            </a:extLst>
          </p:cNvPr>
          <p:cNvSpPr txBox="1"/>
          <p:nvPr/>
        </p:nvSpPr>
        <p:spPr>
          <a:xfrm>
            <a:off x="7242544" y="26367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EEBE670-1161-874F-4137-C7C6A56A120D}"/>
              </a:ext>
            </a:extLst>
          </p:cNvPr>
          <p:cNvSpPr txBox="1"/>
          <p:nvPr/>
        </p:nvSpPr>
        <p:spPr>
          <a:xfrm>
            <a:off x="7242541" y="4276658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04BD6A97-E457-3EEA-4025-E7767B7CB18D}"/>
              </a:ext>
            </a:extLst>
          </p:cNvPr>
          <p:cNvSpPr txBox="1"/>
          <p:nvPr/>
        </p:nvSpPr>
        <p:spPr>
          <a:xfrm>
            <a:off x="5945049" y="14299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4AA02B5-FE9A-BD92-E522-3D1DC178281F}"/>
              </a:ext>
            </a:extLst>
          </p:cNvPr>
          <p:cNvSpPr txBox="1"/>
          <p:nvPr/>
        </p:nvSpPr>
        <p:spPr>
          <a:xfrm>
            <a:off x="7242541" y="37106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684D0477-04FE-0C91-0697-895149DE534F}"/>
              </a:ext>
            </a:extLst>
          </p:cNvPr>
          <p:cNvSpPr txBox="1"/>
          <p:nvPr/>
        </p:nvSpPr>
        <p:spPr>
          <a:xfrm>
            <a:off x="7242541" y="31505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23FF415F-CE3D-DC26-C979-F803B8722C48}"/>
              </a:ext>
            </a:extLst>
          </p:cNvPr>
          <p:cNvGrpSpPr/>
          <p:nvPr/>
        </p:nvGrpSpPr>
        <p:grpSpPr>
          <a:xfrm rot="16200000">
            <a:off x="5088641" y="2359836"/>
            <a:ext cx="360000" cy="471967"/>
            <a:chOff x="2843514" y="2005971"/>
            <a:chExt cx="360000" cy="471967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36896D20-5AC4-DAF0-F591-D553E410DD6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82C1F755-A2C2-212A-4E13-5AD52FD34C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14ED07B6-80F1-7887-46F9-5F73409C148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9C817263-CE72-3A7F-9B3D-AD66DC60953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A620F466-F7A7-6CED-E076-F1BB399181A0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BEB37DEF-0853-A6B1-15A4-B962A3D8973D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491FB6-DEDF-8D9D-51CF-AB4D4295228A}"/>
              </a:ext>
            </a:extLst>
          </p:cNvPr>
          <p:cNvGrpSpPr/>
          <p:nvPr/>
        </p:nvGrpSpPr>
        <p:grpSpPr>
          <a:xfrm rot="16200000">
            <a:off x="5725930" y="1942405"/>
            <a:ext cx="360000" cy="649768"/>
            <a:chOff x="2810165" y="2005971"/>
            <a:chExt cx="360000" cy="649768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B29DDF50-6D2D-5534-071E-FFE69AD2DC4F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76B82D99-9C72-9C99-1B7D-6EFBE900A7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5009D85B-6B05-673F-877C-5CA09533D6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7BDBA298-D76E-5B08-8000-1A33EFAFDFB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54773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A4D865BD-01C9-5328-5788-FBA700ECB679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734E5763-AD9D-BDF0-4BD9-D7A410583D9D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811291" y="2422806"/>
              <a:ext cx="249807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E2E04AF4-7AAA-B2ED-A2D6-7C4D1D6C2C9B}"/>
              </a:ext>
            </a:extLst>
          </p:cNvPr>
          <p:cNvGrpSpPr/>
          <p:nvPr/>
        </p:nvGrpSpPr>
        <p:grpSpPr>
          <a:xfrm rot="16200000">
            <a:off x="4007694" y="4199821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01157153-9508-0C75-6032-63D11719B4F4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E719E7B-F1A5-5EF6-4591-56E770CDA87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3D97A265-27F7-19D2-D43A-7543EAC0E8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9C660DC5-887A-9EDF-75F3-DD3B750E318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828F25D4-7052-9AA9-5201-7469496807F5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542DFAB9-DFC7-C34B-B95B-55D50C6A6070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ED8859AD-5C4A-6B99-12F7-75FC8EAB3F16}"/>
              </a:ext>
            </a:extLst>
          </p:cNvPr>
          <p:cNvGrpSpPr/>
          <p:nvPr/>
        </p:nvGrpSpPr>
        <p:grpSpPr>
          <a:xfrm rot="16200000">
            <a:off x="4367433" y="3480039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FC758F19-F58E-6143-6B04-052FCC3679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B45D4FE9-6E6B-5466-2E61-139D16E453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7653FB8-3051-ADB1-2068-A454597C2D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B194000-B141-5702-DECF-6A274E00F80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B06F516-8816-616E-8ACE-68E372592AFC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A7899E5E-F768-1604-41E8-8B641DFC39FD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1C1C4123-93A5-C658-C967-A15708461E51}"/>
              </a:ext>
            </a:extLst>
          </p:cNvPr>
          <p:cNvGrpSpPr/>
          <p:nvPr/>
        </p:nvGrpSpPr>
        <p:grpSpPr>
          <a:xfrm rot="16200000">
            <a:off x="4722867" y="3116211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8A64A877-C6DF-4705-0484-134A18C2ED4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AF85D345-969E-2990-FD3F-7ED2795EB19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4C873770-5A09-F1B3-7813-450BA91A52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7FFBB987-8DA3-3441-B5DA-3ABD8F989F0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6F22630-5391-005E-F563-5FDADBEE21DB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1028FC3C-AE3A-77D6-7518-059FBAD3CFDA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35088410-307B-63BA-6895-3372F44B708F}"/>
              </a:ext>
            </a:extLst>
          </p:cNvPr>
          <p:cNvCxnSpPr>
            <a:cxnSpLocks/>
            <a:stCxn id="383" idx="2"/>
            <a:endCxn id="377" idx="6"/>
          </p:cNvCxnSpPr>
          <p:nvPr/>
        </p:nvCxnSpPr>
        <p:spPr>
          <a:xfrm rot="5400000">
            <a:off x="2447998" y="3222416"/>
            <a:ext cx="971167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F9AE8548-4236-86FA-4CDF-4DCF67D2D96A}"/>
              </a:ext>
            </a:extLst>
          </p:cNvPr>
          <p:cNvCxnSpPr>
            <a:cxnSpLocks/>
          </p:cNvCxnSpPr>
          <p:nvPr/>
        </p:nvCxnSpPr>
        <p:spPr>
          <a:xfrm rot="5400000">
            <a:off x="2799700" y="3408350"/>
            <a:ext cx="2052000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5D9AC0F-EB8E-CF3B-7257-DCC2433A4F7A}"/>
              </a:ext>
            </a:extLst>
          </p:cNvPr>
          <p:cNvCxnSpPr>
            <a:cxnSpLocks/>
            <a:stCxn id="57" idx="6"/>
            <a:endCxn id="599" idx="6"/>
          </p:cNvCxnSpPr>
          <p:nvPr/>
        </p:nvCxnSpPr>
        <p:spPr>
          <a:xfrm flipV="1">
            <a:off x="3888000" y="2321285"/>
            <a:ext cx="1693046" cy="71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17993AAD-A996-D8C1-C848-23202F1F839E}"/>
              </a:ext>
            </a:extLst>
          </p:cNvPr>
          <p:cNvCxnSpPr>
            <a:cxnSpLocks/>
            <a:endCxn id="592" idx="6"/>
          </p:cNvCxnSpPr>
          <p:nvPr/>
        </p:nvCxnSpPr>
        <p:spPr>
          <a:xfrm flipV="1">
            <a:off x="3879700" y="2683165"/>
            <a:ext cx="1152958" cy="51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2566CD8F-5F4B-2575-765D-926FD81C194E}"/>
              </a:ext>
            </a:extLst>
          </p:cNvPr>
          <p:cNvCxnSpPr>
            <a:cxnSpLocks/>
            <a:endCxn id="620" idx="6"/>
          </p:cNvCxnSpPr>
          <p:nvPr/>
        </p:nvCxnSpPr>
        <p:spPr>
          <a:xfrm flipV="1">
            <a:off x="3879700" y="3406191"/>
            <a:ext cx="787184" cy="21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577187C6-B74A-4212-7F75-46515EBECAFB}"/>
              </a:ext>
            </a:extLst>
          </p:cNvPr>
          <p:cNvCxnSpPr>
            <a:cxnSpLocks/>
            <a:endCxn id="613" idx="6"/>
          </p:cNvCxnSpPr>
          <p:nvPr/>
        </p:nvCxnSpPr>
        <p:spPr>
          <a:xfrm>
            <a:off x="3888492" y="3768350"/>
            <a:ext cx="422958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구부러짐 642">
            <a:extLst>
              <a:ext uri="{FF2B5EF4-FFF2-40B4-BE49-F238E27FC236}">
                <a16:creationId xmlns:a16="http://schemas.microsoft.com/office/drawing/2014/main" id="{B7C4D774-FB72-02E5-CA12-C9743993C7AE}"/>
              </a:ext>
            </a:extLst>
          </p:cNvPr>
          <p:cNvCxnSpPr>
            <a:cxnSpLocks/>
            <a:stCxn id="12" idx="6"/>
            <a:endCxn id="62" idx="2"/>
          </p:cNvCxnSpPr>
          <p:nvPr/>
        </p:nvCxnSpPr>
        <p:spPr>
          <a:xfrm>
            <a:off x="2988000" y="3222000"/>
            <a:ext cx="79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8FBF747E-CB79-3D0C-8E19-02CCB24D076A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5600577" y="2048858"/>
            <a:ext cx="431289" cy="557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C8271CF6-0BA9-EDD2-0AA8-2C2BE456F037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78601" y="2232388"/>
            <a:ext cx="786818" cy="674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ABAD4658-93AF-A002-03F5-BA03E725C1CA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54201" y="2596788"/>
            <a:ext cx="1509844" cy="96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29A36BFC-6DA5-66C0-30C4-75BEB050FF12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16200000" flipH="1">
            <a:off x="3613499" y="2775348"/>
            <a:ext cx="1875342" cy="600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0C1AE19D-A95E-AEC1-2918-8C1E446DB398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93502" y="3134872"/>
            <a:ext cx="2595125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A9AF3CEA-8964-0442-666A-C33AA1B1DC98}"/>
              </a:ext>
            </a:extLst>
          </p:cNvPr>
          <p:cNvCxnSpPr>
            <a:cxnSpLocks/>
            <a:stCxn id="383" idx="4"/>
            <a:endCxn id="409" idx="2"/>
          </p:cNvCxnSpPr>
          <p:nvPr/>
        </p:nvCxnSpPr>
        <p:spPr>
          <a:xfrm flipV="1">
            <a:off x="2987581" y="1836000"/>
            <a:ext cx="670569" cy="846833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133DEA97-CDCD-8D23-7128-E3B2F98A75E0}"/>
              </a:ext>
            </a:extLst>
          </p:cNvPr>
          <p:cNvCxnSpPr>
            <a:cxnSpLocks/>
            <a:stCxn id="385" idx="4"/>
            <a:endCxn id="406" idx="2"/>
          </p:cNvCxnSpPr>
          <p:nvPr/>
        </p:nvCxnSpPr>
        <p:spPr>
          <a:xfrm flipV="1">
            <a:off x="2987581" y="1834329"/>
            <a:ext cx="489675" cy="488663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9F4591B2-5465-9C18-F609-565DD1B20491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644286" y="666286"/>
            <a:ext cx="665008" cy="408641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D1A2CC36-536A-EDBE-81CF-99C3B75CB25A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>
            <a:off x="5504625" y="2683110"/>
            <a:ext cx="1516621" cy="110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9E811D02-FBAE-E575-4EA6-292C062EBBC6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38851" y="3406136"/>
            <a:ext cx="1882395" cy="160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A1A88455-E913-FF8D-1BAE-B18DA12A6AB8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83417" y="3766047"/>
            <a:ext cx="2237829" cy="391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4E500572-3893-AAF3-D9C0-6DD7ABC1D789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23678" y="4487741"/>
            <a:ext cx="2597566" cy="200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C0873E8D-C787-D249-6664-AFAC46D25E1C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>
            <a:off x="2987581" y="4121841"/>
            <a:ext cx="403241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99A537A9-8DF2-AF2E-6304-712B4A9B2B0C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2988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E1BA94CC-F53C-1AFC-3807-0EB1AA39BB35}"/>
              </a:ext>
            </a:extLst>
          </p:cNvPr>
          <p:cNvCxnSpPr>
            <a:cxnSpLocks/>
            <a:stCxn id="535" idx="6"/>
            <a:endCxn id="733" idx="4"/>
          </p:cNvCxnSpPr>
          <p:nvPr/>
        </p:nvCxnSpPr>
        <p:spPr>
          <a:xfrm>
            <a:off x="3888000" y="3582000"/>
            <a:ext cx="27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AEF5938-F2AA-531D-E3A5-7576AF303EA4}"/>
              </a:ext>
            </a:extLst>
          </p:cNvPr>
          <p:cNvSpPr/>
          <p:nvPr/>
        </p:nvSpPr>
        <p:spPr>
          <a:xfrm>
            <a:off x="3384000" y="1692000"/>
            <a:ext cx="25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545B46A3-5D40-2A77-F53A-6CD0F0A75CE1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454066" y="3043426"/>
            <a:ext cx="1567359" cy="156450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F5F33F28-353C-5668-21D3-225F19B1FE26}"/>
              </a:ext>
            </a:extLst>
          </p:cNvPr>
          <p:cNvSpPr/>
          <p:nvPr/>
        </p:nvSpPr>
        <p:spPr>
          <a:xfrm>
            <a:off x="5364000" y="3492000"/>
            <a:ext cx="7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36FF1DDA-4D4C-42CC-96D9-CB8D84993A70}"/>
              </a:ext>
            </a:extLst>
          </p:cNvPr>
          <p:cNvSpPr/>
          <p:nvPr/>
        </p:nvSpPr>
        <p:spPr>
          <a:xfrm>
            <a:off x="5544000" y="4572000"/>
            <a:ext cx="36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B5B91E9A-AB49-47B5-3940-09EA673A65ED}"/>
              </a:ext>
            </a:extLst>
          </p:cNvPr>
          <p:cNvSpPr/>
          <p:nvPr/>
        </p:nvSpPr>
        <p:spPr>
          <a:xfrm>
            <a:off x="5904000" y="4572000"/>
            <a:ext cx="360000" cy="180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B1A38F3F-8D62-1A28-A729-7C94B9FA2781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4067841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739D2B39-51A4-6647-9D90-6D36C0605170}"/>
              </a:ext>
            </a:extLst>
          </p:cNvPr>
          <p:cNvCxnSpPr>
            <a:cxnSpLocks/>
            <a:stCxn id="431" idx="0"/>
            <a:endCxn id="601" idx="4"/>
          </p:cNvCxnSpPr>
          <p:nvPr/>
        </p:nvCxnSpPr>
        <p:spPr>
          <a:xfrm rot="16200000" flipH="1">
            <a:off x="5959781" y="2050197"/>
            <a:ext cx="432476" cy="158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BB0B1EFD-9DDF-B7EC-5A98-F5F62B3DFDA2}"/>
              </a:ext>
            </a:extLst>
          </p:cNvPr>
          <p:cNvGrpSpPr/>
          <p:nvPr/>
        </p:nvGrpSpPr>
        <p:grpSpPr>
          <a:xfrm>
            <a:off x="5364487" y="3493359"/>
            <a:ext cx="1440000" cy="1260000"/>
            <a:chOff x="5364487" y="3493359"/>
            <a:chExt cx="1440000" cy="12600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5EE7F91-6E3F-FDC5-D183-C1852FA3274C}"/>
                </a:ext>
              </a:extLst>
            </p:cNvPr>
            <p:cNvSpPr/>
            <p:nvPr/>
          </p:nvSpPr>
          <p:spPr>
            <a:xfrm rot="5400000">
              <a:off x="5454487" y="3403359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6C5E1784-588C-7E74-ED3A-5A0BC438FF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4C75C502-5B23-C28F-BC3E-95580B234B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60AEED91-4895-64E0-21D7-C38C87F03A3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3408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F723DF-2DD2-AA2C-C4A2-70C523CD05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8759F06E-D614-D0D3-7535-119CFFDEAE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66FEF8B-B7DA-007B-7DF5-0E1D74AAF13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60935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1C5D7688-5704-8382-8B39-985ACCEE223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AE46507B-062E-E4F1-BBE3-D0678AB8C4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8557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AC6350B-C71B-B029-974D-A8E1DE167E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528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55BA605-3341-2DF5-12B8-6BE1A16C4C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9436" y="46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EF89BB-A746-95F7-A4AA-3A8D0D1A1692}"/>
              </a:ext>
            </a:extLst>
          </p:cNvPr>
          <p:cNvSpPr txBox="1"/>
          <p:nvPr/>
        </p:nvSpPr>
        <p:spPr>
          <a:xfrm rot="16200000">
            <a:off x="5368958" y="2663175"/>
            <a:ext cx="723482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PWM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A2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A1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En/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2F4B843-CCA9-E1C7-75CA-185EB58F6048}"/>
              </a:ext>
            </a:extLst>
          </p:cNvPr>
          <p:cNvSpPr txBox="1"/>
          <p:nvPr/>
        </p:nvSpPr>
        <p:spPr>
          <a:xfrm rot="5400000">
            <a:off x="5360719" y="4893011"/>
            <a:ext cx="723482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3V3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6623C4A5-39D9-AA62-3D5D-7FFAFD4BC22F}"/>
              </a:ext>
            </a:extLst>
          </p:cNvPr>
          <p:cNvGrpSpPr/>
          <p:nvPr/>
        </p:nvGrpSpPr>
        <p:grpSpPr>
          <a:xfrm>
            <a:off x="3960353" y="2950492"/>
            <a:ext cx="828000" cy="180000"/>
            <a:chOff x="3780000" y="2844000"/>
            <a:chExt cx="828000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39FBA44A-8D71-AF5E-7609-41A8E2D6DBD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B4CE4DFE-1689-4ABE-7448-30DAC1BF0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3641CAC-5551-5544-78E1-18C1F89CE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46EE2B60-2BC5-A987-52E2-F35824860E6E}"/>
              </a:ext>
            </a:extLst>
          </p:cNvPr>
          <p:cNvCxnSpPr>
            <a:cxnSpLocks/>
            <a:stCxn id="61" idx="6"/>
            <a:endCxn id="452" idx="2"/>
          </p:cNvCxnSpPr>
          <p:nvPr/>
        </p:nvCxnSpPr>
        <p:spPr>
          <a:xfrm flipV="1">
            <a:off x="3888000" y="3040492"/>
            <a:ext cx="72353" cy="150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연결선: 구부러짐 458">
            <a:extLst>
              <a:ext uri="{FF2B5EF4-FFF2-40B4-BE49-F238E27FC236}">
                <a16:creationId xmlns:a16="http://schemas.microsoft.com/office/drawing/2014/main" id="{2D190D9B-7758-B319-C1FB-EF2997F4C3A9}"/>
              </a:ext>
            </a:extLst>
          </p:cNvPr>
          <p:cNvCxnSpPr>
            <a:cxnSpLocks/>
            <a:stCxn id="455" idx="6"/>
            <a:endCxn id="621" idx="4"/>
          </p:cNvCxnSpPr>
          <p:nvPr/>
        </p:nvCxnSpPr>
        <p:spPr>
          <a:xfrm>
            <a:off x="4788353" y="3040492"/>
            <a:ext cx="121254" cy="311702"/>
          </a:xfrm>
          <a:prstGeom prst="curvedConnector2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A8F10C82-A3B4-63B0-51F0-D8D7495B4D76}"/>
              </a:ext>
            </a:extLst>
          </p:cNvPr>
          <p:cNvGrpSpPr/>
          <p:nvPr/>
        </p:nvGrpSpPr>
        <p:grpSpPr>
          <a:xfrm>
            <a:off x="3780435" y="3849144"/>
            <a:ext cx="828000" cy="180000"/>
            <a:chOff x="3780000" y="2844000"/>
            <a:chExt cx="828000" cy="180000"/>
          </a:xfrm>
        </p:grpSpPr>
        <p:sp>
          <p:nvSpPr>
            <p:cNvPr id="463" name="사각형: 둥근 모서리 462">
              <a:extLst>
                <a:ext uri="{FF2B5EF4-FFF2-40B4-BE49-F238E27FC236}">
                  <a16:creationId xmlns:a16="http://schemas.microsoft.com/office/drawing/2014/main" id="{8A186113-1303-3F13-0627-4699F7988F3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2K</a:t>
              </a: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A417691A-7AED-E9F4-6217-ADDA325A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73F6FD3A-5287-CAA5-DDA7-DC058AFB2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7" name="연결선: 구부러짐 466">
            <a:extLst>
              <a:ext uri="{FF2B5EF4-FFF2-40B4-BE49-F238E27FC236}">
                <a16:creationId xmlns:a16="http://schemas.microsoft.com/office/drawing/2014/main" id="{5E499AF4-C6E2-B235-631A-0BC0590BBCC7}"/>
              </a:ext>
            </a:extLst>
          </p:cNvPr>
          <p:cNvCxnSpPr>
            <a:cxnSpLocks/>
            <a:stCxn id="614" idx="0"/>
            <a:endCxn id="465" idx="0"/>
          </p:cNvCxnSpPr>
          <p:nvPr/>
        </p:nvCxnSpPr>
        <p:spPr>
          <a:xfrm rot="16200000" flipH="1">
            <a:off x="4523743" y="3854452"/>
            <a:ext cx="61122" cy="2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8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F1362-2291-294A-3FE1-E54A8A19A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2445C4A3-BB4A-3D94-B06A-1CBEC1824116}"/>
              </a:ext>
            </a:extLst>
          </p:cNvPr>
          <p:cNvGrpSpPr/>
          <p:nvPr/>
        </p:nvGrpSpPr>
        <p:grpSpPr>
          <a:xfrm>
            <a:off x="2520000" y="1512000"/>
            <a:ext cx="5040000" cy="3600000"/>
            <a:chOff x="2520000" y="1440000"/>
            <a:chExt cx="5040000" cy="3600000"/>
          </a:xfrm>
        </p:grpSpPr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1A6918EE-08BC-EDD3-7F80-29BC50B6B9C7}"/>
                </a:ext>
              </a:extLst>
            </p:cNvPr>
            <p:cNvSpPr/>
            <p:nvPr/>
          </p:nvSpPr>
          <p:spPr>
            <a:xfrm>
              <a:off x="2520000" y="144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E0B3ED1E-C9C8-9CC8-4550-5256F2134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0EA939F7-4098-9537-9292-0C71C61D0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51CC4B4E-3257-50BF-2AFE-B187E17AA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FF930ACF-A369-AA39-2DE5-45CE24CCA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E15D167F-ADFC-C89A-5F88-079A34C85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DD70242-4404-D2C5-46D5-BAD26BE17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03F5F072-2B63-C86A-2503-F66E0FF20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31176583-DFA6-A6B8-41FC-39783A038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456044BF-2E36-34BD-723B-B5EDB506B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25099061-8B26-16FE-C92E-F37FF214D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A76FBD9E-7E28-C63A-925F-3E29F9347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F5B1FB15-1DD3-58C5-60CB-D4DF23E53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5A5E204-E7BB-9D06-02CC-663F106A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F11CE26D-6176-9D66-171F-D9FBDE23A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843BA4C8-5C75-86D5-220F-FD0F7D716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74C1C73F-2486-F195-20FB-A1A6510AE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D161455E-CC79-50E9-9F3B-AAD911186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E5F6A2AF-7FF0-6F0E-AEB4-28D298737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11036F79-BB62-25C6-3D9A-43814AE435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220DB8E2-4FEA-4EE1-9214-52963E237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3C47C556-65FE-0356-849C-4D38704A8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73AA736E-AAA2-95B1-9204-EB1E7BF7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2B49A507-5B1B-1EBA-D552-591CA8B5B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A96F9C39-11E6-3DD5-0846-01DE526F8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0C87F0AA-8AAB-1529-657A-71C11E913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A1413F07-845E-82FE-B30A-388F2D3A5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3E49C85B-1A94-A7C0-B0AE-51B167289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CC252844-6A10-C1FE-ED4F-A83D6ED1C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F0D16287-F064-E72D-D229-99F06FBF3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10AF86A-7F0F-08F5-9FF3-20C4AA402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833EA764-AE32-E251-FBFE-4ED2D238D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740C4E6C-3946-9EA4-B9BF-8EA25CEE1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27C39726-444E-A8BA-0FBA-4FAA4B63A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49C0FA33-D1AE-99C2-FC5E-0D5DE875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6E1C9C5A-225F-7CE1-CA9B-6369A397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6E4B4FAA-48F0-8C1A-BBDB-4FE18EA04D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96160430-4FF3-53ED-72B1-E3F6BE84B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969660EB-3BF4-A31F-60FE-2021B9819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9CEAD3D2-0EC8-694D-154A-F269EB878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FC42AEC2-7AE3-5B7A-DA89-8A7FA9C2E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F4099CBE-65A9-29E8-BDF7-5B2D52313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62E54A81-4667-C396-4949-956A4897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E4351861-2901-B691-F0AA-C4E3CFC69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A389B818-70E0-5F2E-A05A-AF51E1098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29D795D1-6151-7DB9-245E-E02A4B4F4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648EE9A2-A030-C042-F042-E25E1A943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60CD8B3B-1341-71AB-6EDD-827A477E2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C08DC314-D114-7422-37F8-23D4C869F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0AF30108-D7C4-C076-26D5-9E58A62E4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A792284B-DAC8-5407-EDB1-324EC81B3B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0340929E-0420-0022-2DF4-1EEB20BB0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73430A1B-B53F-D47A-74F1-2833A2625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759BCE3E-29E2-684A-43E2-3A612EA08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03032921-3B51-BB4A-1143-65B54BAAE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F61AF8D9-C283-C97F-9030-8CC73ECB7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EB72DAEF-B40E-9310-C5F7-2A8B00085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70170111-3336-A39C-81D0-AD6DE161D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CCEF6A4B-3F95-9B23-6AFD-ACFD19BF4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3C285E0B-AA3B-3062-DB18-158399813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7C6B153A-BD34-ED9C-B68F-59B867CC6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B97A74AF-2427-A885-8870-0B204297B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67FA8F1B-D2F7-7234-4339-FD9FB4480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44FB38DE-525F-6770-F2EF-552F04390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23D41223-70D6-566B-047E-EAB75D9A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6E7EADA6-166A-0223-705D-E39C4523A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A6C096AD-D5E5-5437-3C4B-E9419AC77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7BF1F165-562A-7D95-3302-A39153BC7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806BF1C0-2E7C-EAB1-0085-B1B56B27C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7E0B83CE-4479-A5E8-F84D-2A8CF6E45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2696DE9B-736A-C6CE-5DCD-AB33F1E4D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DF608F6C-6584-D88D-77C6-FDF35A1E9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591A643F-CA7B-A797-127C-6DEB6D5D3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9FCBDB75-8248-AD0C-B395-22BCFCF04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199737F5-1CA6-411A-5FA3-B840F5462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67BB8654-7F6B-B54A-0D6E-13A561A47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1404E323-3311-A3AB-3E28-436B77A02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0E63B2D0-50A6-7EA4-E5DC-6D4302A4F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27AFD0B4-425A-5A7F-09A1-6B203BB4F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9235EDA-BB42-6C55-8C13-A652ADC4D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4165FA93-A2C8-2B10-E4C2-DFBD82B78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86EC9DDA-8C1D-7878-428A-3D332626F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C599739C-108E-D6AF-C419-DDD465F06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F74E4EFB-092C-6772-5A9D-5818F5A66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34419A8-EA30-5613-153A-008E5A1CE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8FAFE44C-CC4B-BE12-E61F-115DD9015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FEE06CB7-70BF-EFAE-1690-48C91070A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229ABD78-F3D8-90B3-DC67-59AEEB8B1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B616D4B7-9CE6-7803-F47A-D9617C29A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0D3076E9-6E60-C915-D789-E1CBBEBAF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9BE31E7B-31C4-A862-964F-B48217A2B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EDF31E8E-21FE-88DB-B6BC-F8496C1D2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57672DC3-46B2-B434-1959-5DAA5BE2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1BD39214-D88D-32B4-B6DE-67C5495D2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3C5F06B2-3AD3-2C96-CCBB-DC112413F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C62B7B25-EA2F-DAC1-3C0F-EE27813B9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9F7A0F83-F9F2-9147-88C1-E2FB082FE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3C4F2436-44D6-921F-5363-6845937F0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6CEDDB04-E841-360F-9878-EA19E7621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254D770F-38DB-03A8-5ADC-BABB61DB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F93AA274-A0E4-FB39-67E4-1CB7B9E9E1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FDEB5065-52C7-A2BA-B220-28971AE78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9DB94DB1-8749-3231-56EF-542E94098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25697D76-ADF7-A0E7-0999-B3D1712CA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33F52987-D999-1759-D1F6-D8D323E2DE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B5E256B2-163A-3169-D83F-D1B2BE7FF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DF948E0A-8B9D-EE90-9E2A-F1D9DF5D3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B414710F-42C8-0312-3B23-5208AC0BE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AC301E0F-058A-6BC9-CAFD-849EA7FF6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35B53551-B8B6-0560-24F4-870E13678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D74B0591-FD60-AFB9-0A73-FEDFAAA2F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5899A193-FAC7-AD6D-850C-FAEAA98B1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0F9E2251-FB44-D0F1-DEE4-2D7A97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>
              <a:extLst>
                <a:ext uri="{FF2B5EF4-FFF2-40B4-BE49-F238E27FC236}">
                  <a16:creationId xmlns:a16="http://schemas.microsoft.com/office/drawing/2014/main" id="{C40CD8E4-4E55-E2B9-3FFD-5EFF0E8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>
              <a:extLst>
                <a:ext uri="{FF2B5EF4-FFF2-40B4-BE49-F238E27FC236}">
                  <a16:creationId xmlns:a16="http://schemas.microsoft.com/office/drawing/2014/main" id="{34BAC720-AFEA-5628-3C0A-792F22C32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>
              <a:extLst>
                <a:ext uri="{FF2B5EF4-FFF2-40B4-BE49-F238E27FC236}">
                  <a16:creationId xmlns:a16="http://schemas.microsoft.com/office/drawing/2014/main" id="{8B8AAF31-4CA5-9E41-72BF-CE547075E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>
              <a:extLst>
                <a:ext uri="{FF2B5EF4-FFF2-40B4-BE49-F238E27FC236}">
                  <a16:creationId xmlns:a16="http://schemas.microsoft.com/office/drawing/2014/main" id="{CAAF18E5-F3E1-E941-7285-6588DDB6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647C60F9-2CDA-DF06-8D2A-36FA26810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65A091DE-96F7-28C1-2562-641DE120F8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3E6284A2-21DA-3B2B-F6B8-A5DF552ED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>
              <a:extLst>
                <a:ext uri="{FF2B5EF4-FFF2-40B4-BE49-F238E27FC236}">
                  <a16:creationId xmlns:a16="http://schemas.microsoft.com/office/drawing/2014/main" id="{B31A36F1-44BF-C2FD-C79E-B570C756D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7D0DD0BC-5E10-A180-81C9-94814EEB5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>
              <a:extLst>
                <a:ext uri="{FF2B5EF4-FFF2-40B4-BE49-F238E27FC236}">
                  <a16:creationId xmlns:a16="http://schemas.microsoft.com/office/drawing/2014/main" id="{5F2943C4-B2EE-3967-8594-654BF9294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>
              <a:extLst>
                <a:ext uri="{FF2B5EF4-FFF2-40B4-BE49-F238E27FC236}">
                  <a16:creationId xmlns:a16="http://schemas.microsoft.com/office/drawing/2014/main" id="{E8167A65-9B6D-D377-339E-188A5F814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134D2710-C99A-EBED-58F0-554F9A103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E61B87F7-DA0E-6817-4D04-8B0E25CF3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F4E2256E-CBA0-9E38-5F74-98BA7EA7E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>
              <a:extLst>
                <a:ext uri="{FF2B5EF4-FFF2-40B4-BE49-F238E27FC236}">
                  <a16:creationId xmlns:a16="http://schemas.microsoft.com/office/drawing/2014/main" id="{C630F0D3-F6EB-DBCF-C108-C41B4084A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>
              <a:extLst>
                <a:ext uri="{FF2B5EF4-FFF2-40B4-BE49-F238E27FC236}">
                  <a16:creationId xmlns:a16="http://schemas.microsoft.com/office/drawing/2014/main" id="{9E99635C-C5BA-F65C-A78E-1DDD25021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B02DB49C-C2E2-7246-6E91-A3F01D522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>
              <a:extLst>
                <a:ext uri="{FF2B5EF4-FFF2-40B4-BE49-F238E27FC236}">
                  <a16:creationId xmlns:a16="http://schemas.microsoft.com/office/drawing/2014/main" id="{147CE931-58BC-F365-E288-52BECC882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>
              <a:extLst>
                <a:ext uri="{FF2B5EF4-FFF2-40B4-BE49-F238E27FC236}">
                  <a16:creationId xmlns:a16="http://schemas.microsoft.com/office/drawing/2014/main" id="{C1442700-FF63-EDD0-3982-F132DEAC5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>
              <a:extLst>
                <a:ext uri="{FF2B5EF4-FFF2-40B4-BE49-F238E27FC236}">
                  <a16:creationId xmlns:a16="http://schemas.microsoft.com/office/drawing/2014/main" id="{BC443B03-EB89-9ACA-9000-A8CCADAD6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94E935BE-07B1-D0AA-029F-7C1624457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>
              <a:extLst>
                <a:ext uri="{FF2B5EF4-FFF2-40B4-BE49-F238E27FC236}">
                  <a16:creationId xmlns:a16="http://schemas.microsoft.com/office/drawing/2014/main" id="{A8C5F73E-1604-0A96-3E6E-F0E2B521C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>
              <a:extLst>
                <a:ext uri="{FF2B5EF4-FFF2-40B4-BE49-F238E27FC236}">
                  <a16:creationId xmlns:a16="http://schemas.microsoft.com/office/drawing/2014/main" id="{9A864795-4FC0-9565-D726-E57626DD4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>
              <a:extLst>
                <a:ext uri="{FF2B5EF4-FFF2-40B4-BE49-F238E27FC236}">
                  <a16:creationId xmlns:a16="http://schemas.microsoft.com/office/drawing/2014/main" id="{87AE52BC-C09F-4BF7-5F20-41629582B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>
              <a:extLst>
                <a:ext uri="{FF2B5EF4-FFF2-40B4-BE49-F238E27FC236}">
                  <a16:creationId xmlns:a16="http://schemas.microsoft.com/office/drawing/2014/main" id="{6C82F331-2BFC-AFD6-2893-4FD864977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ECCA5780-AA76-6E8D-DC24-5381671C0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6B3482FC-F3E1-6619-7C67-07BC2B5C2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AB2E1A28-69BC-4FD5-55D7-6BD01B494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46CE641D-C54B-8EC0-D67B-749F82990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0D39CEF3-F98C-BC8E-BA09-FBC7EAA5B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E46BB625-35A2-945C-1A8D-37429F84F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E4E6C36-EF48-6BD4-4FE0-7CAF47FBC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84C75BE2-CEB1-DD04-4CA7-CCA774DA8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61008601-AF09-5656-8170-DBB0F102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1998B341-52D1-8AA6-2D6A-D5E4F715A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BF4F1420-2D97-7673-EE6D-6EBF2BC6BF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E0FE96E0-5B26-84E8-CDFD-CB45D58B8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C04647F9-5E19-0F02-166C-EE5802106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38ACF9F3-2ACE-6F7C-BF26-4A00E75C5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8BB7819F-98D7-EFB2-D4A4-D6493763E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5B6F7E1B-201A-4B32-4F26-8C35A5C77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FFE41CC1-99E6-1B05-49BA-244F17000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C752E62B-C0E5-D7F4-ACC9-A1EDB5D46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767028AC-28D5-CC88-395E-BB2AA5848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DF2496C-E8FD-EE10-A4BB-AA364E81B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402BCB5-B688-6C28-AC73-595910117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871AA89-CF97-D165-64A6-457FA8C99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8FEBB7DD-CA37-CA2D-2A59-4A20DD34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C71FD42F-2227-E52B-6ED7-55F53FFA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205AE0E1-2698-C4CC-8D65-1B57EE7DB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AA5180B2-ECC6-C541-6DBA-C9F08AC75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88CB17DA-78E8-97F8-F5BD-4769B702B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463EBF60-E3B9-1430-0DE4-755555129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3F16A351-CA77-ABFC-D6A1-80882B078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8C41921B-22C2-E808-A8A3-FF8807228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C1B7400-F5AB-125B-4BEB-8372F3B56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2964F365-9F55-C112-5F4A-7510DA1F03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232BC1A1-01E8-D415-AC35-7CEBE6E5E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4B499E64-5DE4-75CD-F294-B3744D631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5A2EF02C-1C9A-DF51-BAE8-FDC350850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BA73DDD7-C5ED-171E-BD3C-535910249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215FCBD3-AB2D-B424-E94C-B3C85A8D8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1B14C339-81D2-6A9E-D5D1-68FB6FC6E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E889532D-5CA9-30BD-8634-CB6A41D8D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7E606B38-6796-090D-875C-C72330E68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38E91CE9-3778-6F27-A7E9-E0CC77D81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BA85DDBE-C349-6828-FB35-EA25EB224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DF9268A8-FA60-D805-0429-D50537AF0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950E79F0-C8F1-4E9B-8250-7D300CACC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AC1D96A0-AF2E-6509-8767-E2E9FB3F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7D565778-846F-C5B3-975D-14220FB63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E0235777-5654-6FB8-47D1-1ED6F74A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EFD2205F-BE44-7D39-8CB1-82B5B1DF3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2B3FFBBF-D23C-79CF-8879-E9877FCA83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6A04C705-4BB7-AF89-BE24-28F77ED16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60EE1461-00DF-B71E-E3DC-860C047C7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8E1C1CA8-9683-D4FE-EA70-91997377F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80C66DCA-7217-B150-BFB9-4534E0D7C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9B3B74CF-CCC1-464A-A324-2E5939851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6432F3E5-6FE2-B4E9-6695-8B1F01AED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C97DD41-8778-BFEB-96A2-BE527587B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10500FDA-7C35-A82C-2387-E7FA06E7B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FF05BFE0-5C80-A90D-A56E-E4CED6139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B8E16794-8E8F-C274-A3D6-FC09ECE6D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44266495-74F7-0E68-2FAB-91408351A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6F8CABF0-EA1D-40BC-7450-DAF498A55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F3A5B61C-6663-7EC0-B6B0-0F2455AE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0B9164A0-3779-931C-42FA-DD628EB72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F0C340DE-9BA0-A645-262E-08782DD0D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51696F96-56C7-6E22-8388-08B8AE252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BF147D7-03F7-486A-F8F8-930F5EDDCE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81CA3704-A21E-A7F2-B4B0-C8D8BDC63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2891D53B-B60B-6E55-2E04-DC373EA36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>
              <a:extLst>
                <a:ext uri="{FF2B5EF4-FFF2-40B4-BE49-F238E27FC236}">
                  <a16:creationId xmlns:a16="http://schemas.microsoft.com/office/drawing/2014/main" id="{C41C9231-3951-A18A-4C07-A9BA5C1A5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>
              <a:extLst>
                <a:ext uri="{FF2B5EF4-FFF2-40B4-BE49-F238E27FC236}">
                  <a16:creationId xmlns:a16="http://schemas.microsoft.com/office/drawing/2014/main" id="{28FA830E-B7F8-D768-F1C2-AEC3ACCDA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>
              <a:extLst>
                <a:ext uri="{FF2B5EF4-FFF2-40B4-BE49-F238E27FC236}">
                  <a16:creationId xmlns:a16="http://schemas.microsoft.com/office/drawing/2014/main" id="{C2BFD50F-30B3-842C-1529-14CDE6D2C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>
              <a:extLst>
                <a:ext uri="{FF2B5EF4-FFF2-40B4-BE49-F238E27FC236}">
                  <a16:creationId xmlns:a16="http://schemas.microsoft.com/office/drawing/2014/main" id="{3213A620-A699-1711-01BC-F0BFBDE4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0E0EF7CE-130B-6A23-5F8D-762E563C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>
              <a:extLst>
                <a:ext uri="{FF2B5EF4-FFF2-40B4-BE49-F238E27FC236}">
                  <a16:creationId xmlns:a16="http://schemas.microsoft.com/office/drawing/2014/main" id="{C11331C4-9CD3-91B1-028E-5C343D4E29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EEE190B0-99E4-2AB1-4D98-4E7CC2D59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>
              <a:extLst>
                <a:ext uri="{FF2B5EF4-FFF2-40B4-BE49-F238E27FC236}">
                  <a16:creationId xmlns:a16="http://schemas.microsoft.com/office/drawing/2014/main" id="{0201B0C5-5481-8068-E8A9-619FA4D9E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>
              <a:extLst>
                <a:ext uri="{FF2B5EF4-FFF2-40B4-BE49-F238E27FC236}">
                  <a16:creationId xmlns:a16="http://schemas.microsoft.com/office/drawing/2014/main" id="{84885984-C546-46A1-ECBA-CD454A5D2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>
              <a:extLst>
                <a:ext uri="{FF2B5EF4-FFF2-40B4-BE49-F238E27FC236}">
                  <a16:creationId xmlns:a16="http://schemas.microsoft.com/office/drawing/2014/main" id="{042605A4-87B7-08E3-865B-B2BBED6B9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>
              <a:extLst>
                <a:ext uri="{FF2B5EF4-FFF2-40B4-BE49-F238E27FC236}">
                  <a16:creationId xmlns:a16="http://schemas.microsoft.com/office/drawing/2014/main" id="{A0230DBE-6E6C-C9B9-920F-A253C2F5C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>
              <a:extLst>
                <a:ext uri="{FF2B5EF4-FFF2-40B4-BE49-F238E27FC236}">
                  <a16:creationId xmlns:a16="http://schemas.microsoft.com/office/drawing/2014/main" id="{9FBD301C-67A0-6913-5EBA-3233D612D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>
              <a:extLst>
                <a:ext uri="{FF2B5EF4-FFF2-40B4-BE49-F238E27FC236}">
                  <a16:creationId xmlns:a16="http://schemas.microsoft.com/office/drawing/2014/main" id="{3113B09F-EB54-289F-9F49-A0E4D92BE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>
              <a:extLst>
                <a:ext uri="{FF2B5EF4-FFF2-40B4-BE49-F238E27FC236}">
                  <a16:creationId xmlns:a16="http://schemas.microsoft.com/office/drawing/2014/main" id="{4A866C86-56AA-B5BB-C711-0D80147A2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>
              <a:extLst>
                <a:ext uri="{FF2B5EF4-FFF2-40B4-BE49-F238E27FC236}">
                  <a16:creationId xmlns:a16="http://schemas.microsoft.com/office/drawing/2014/main" id="{97D01A60-195D-19E6-7D68-A0A5E7595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>
              <a:extLst>
                <a:ext uri="{FF2B5EF4-FFF2-40B4-BE49-F238E27FC236}">
                  <a16:creationId xmlns:a16="http://schemas.microsoft.com/office/drawing/2014/main" id="{AAD0F158-46D9-5FDF-54CA-62FF96805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>
              <a:extLst>
                <a:ext uri="{FF2B5EF4-FFF2-40B4-BE49-F238E27FC236}">
                  <a16:creationId xmlns:a16="http://schemas.microsoft.com/office/drawing/2014/main" id="{F9BA6EBA-67B8-E564-A09C-96BAB332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>
              <a:extLst>
                <a:ext uri="{FF2B5EF4-FFF2-40B4-BE49-F238E27FC236}">
                  <a16:creationId xmlns:a16="http://schemas.microsoft.com/office/drawing/2014/main" id="{E0442032-CCE0-1641-8404-69271D66F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AC24A354-DF2D-2EE3-28A7-6715ED518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BD49BAF2-6401-217E-0DEC-7CA79E706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BCACC6D7-F793-BE22-39DD-0596A9E7F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77ED276B-BD48-9E5F-6916-546EE6D5A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2785D222-3BC7-C870-0A70-3D58C6106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F1E802F3-0A69-B77A-906F-58089E664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BA50FC1F-724C-8932-4AD6-746AF52AD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B44EC2FA-6BF4-790A-1E85-FA34A613F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BB30DEB3-FBFE-E82D-287A-1C5810F1D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04249D51-9E52-249E-0ABF-F192E3C6F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88307258-767F-513B-B771-AF520B22D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C1B5AD4E-17C4-3B7F-946F-6EB403FAC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91E48206-3C98-D7A2-A410-BC8F7A164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D7863FC8-63BE-C954-DA4F-FB88EAF05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48C6127C-6522-8E7E-B21C-3A623581A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9EC1CEEA-CE65-0C3A-DDE9-F6F5BB097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A1DEC9B2-9D80-4B53-DAF9-2F81AE8F1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176E37F6-7AEC-2AAC-1A60-56B8E37A9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74A8A464-070E-445C-826E-4BBF20914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A1154E16-134F-6AEB-1876-6063E5285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ECE36BB2-43EF-2533-7545-3129D1E91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222DC5BA-30ED-C63E-6B3E-AEB561642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D5471D51-8461-F15E-643A-A4DE317AF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64FC6717-5633-C380-FFC8-B1CCC0677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3DD82038-2D8B-58F8-54BB-904D01A3D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12E1B03C-5C49-1C10-746F-6ADDA7541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65C92D9F-1098-9AB4-664C-ADB572C6A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E3CF9161-516E-51B4-39F3-5D61A8918E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7DF96AB7-E7CD-D57E-E45B-88423022F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6CFF53AE-920F-13FB-1DA9-4DE047C6B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F8B70219-D60C-44D1-B44B-4D0963CD7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07A56EED-9C62-DA2F-1466-1E77D36BA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471B313C-471A-592B-A5B2-DE2ECEEE4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2F9A974E-90C7-F447-3176-7E66BD9B1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742F7CAA-F32F-085C-B29D-C579D1650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BE573401-902B-956B-647C-92CCD54F93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7C1996CA-C605-0C8D-5802-28AFD943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2C9A6E93-C336-980C-456A-212121741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5E0F3D37-A0D8-B71E-8B65-D6DE0F253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60C1F4B6-F0F4-AC76-8067-C55A91A31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DE7C54EF-E461-5964-668A-3085DDBEB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8BD78B00-B857-099D-D6DB-8918CD11A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7DC5AD4F-F139-0728-E679-77D55807B9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53179845-ED41-FA2F-F172-3FAAD4E3B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BE8772CD-C76D-09E8-C620-1E3A66815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C5690C73-36A6-F476-CB6E-6D871166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E0F87F02-CCDF-2D82-3389-85F839781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87A3BB35-7628-4081-970B-108554819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A08664B2-288F-EF82-2ECD-2C571722F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171196DA-2D83-CF38-BD9B-9915F25105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FBCF54B8-4045-D049-CF23-525E24FCA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CB6EECDF-35D0-77FB-E783-6F5E4FE98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F55C3FB2-E4E1-5048-A89C-B94D085C2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65109868-F46E-3DC9-55D3-2C506B66F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34625E4E-DB09-39EA-C80E-B187B4086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F88D9D55-BC35-3BE7-1BEA-B65199C09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2606F340-2F1B-02F9-994B-C85421739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383819DE-D7D8-3E76-85FE-246712A92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9CEBFD4B-5E4A-2DFE-294C-4D74FF565F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4ADBC860-68B2-5875-980A-70BA4968C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BEEA7C3A-F073-38B0-633F-79EAB1D42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3D790FFB-3770-0C25-CB66-EA588380E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6DC4DD5E-9317-A9DF-9B1A-FEFE11FB7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BC9FC385-0429-1B83-DF0A-CC3D06674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61B6CC00-36E7-9550-772D-34516675A0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1089F9F7-5317-5CC5-7BDA-E6452C253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4F6C04DB-7667-C622-135D-380042517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288D9B6F-7D03-627C-EDAA-AB94365E75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>
              <a:extLst>
                <a:ext uri="{FF2B5EF4-FFF2-40B4-BE49-F238E27FC236}">
                  <a16:creationId xmlns:a16="http://schemas.microsoft.com/office/drawing/2014/main" id="{2BBB5F25-F5D0-13B4-239E-53E5441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>
              <a:extLst>
                <a:ext uri="{FF2B5EF4-FFF2-40B4-BE49-F238E27FC236}">
                  <a16:creationId xmlns:a16="http://schemas.microsoft.com/office/drawing/2014/main" id="{B98959D5-B002-D306-8E7E-3462C070E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>
              <a:extLst>
                <a:ext uri="{FF2B5EF4-FFF2-40B4-BE49-F238E27FC236}">
                  <a16:creationId xmlns:a16="http://schemas.microsoft.com/office/drawing/2014/main" id="{61D5C66B-54A4-04A9-9C26-3D901C149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>
              <a:extLst>
                <a:ext uri="{FF2B5EF4-FFF2-40B4-BE49-F238E27FC236}">
                  <a16:creationId xmlns:a16="http://schemas.microsoft.com/office/drawing/2014/main" id="{92B0DD81-9823-9177-135B-071F905ED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>
              <a:extLst>
                <a:ext uri="{FF2B5EF4-FFF2-40B4-BE49-F238E27FC236}">
                  <a16:creationId xmlns:a16="http://schemas.microsoft.com/office/drawing/2014/main" id="{78C13786-C13C-690B-AABA-2201667E3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>
              <a:extLst>
                <a:ext uri="{FF2B5EF4-FFF2-40B4-BE49-F238E27FC236}">
                  <a16:creationId xmlns:a16="http://schemas.microsoft.com/office/drawing/2014/main" id="{94F6EA5D-51DF-943B-75AB-36933EF63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B9E01AAD-A77B-1E50-ECE5-6F439B781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DE29F656-123F-100A-F6CC-DE8E00679D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096B8129-8E46-2191-63AE-EDBDE1AC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969C2E59-94F3-6D59-D2FA-190C69BA7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0285B219-E52E-4451-3FBE-BA84CB5FD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A772E45B-3D80-E717-2A8F-814E3C4D9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7AEBB380-DE41-C0FB-1DA2-0C506248B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6FF29B3-F1C1-F1BA-D8E4-0C8BB0064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F1BFDFD3-3E26-1A97-CC92-663D424AF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C4834D42-A28C-0CAA-FB6D-E966C204C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DBD1CF25-9B92-5FB0-92FE-0F54E36D1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6CB1A6FE-7FF0-0856-9482-879C5E9B5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63016784-072C-EA80-7FD0-26F58C1BC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29AC7F82-93D9-31A4-7138-E5D204C4B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C1DDF89F-6C4B-0F69-3EAC-1EBEB35CE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748FFEA2-AB34-8067-CFAB-AE450726E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9F80F153-C6EE-CAE7-013B-9AC697FFD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94BC23B6-BF9D-B440-01AC-4A3BEBA6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6FCF0181-A46B-3DA2-2529-B1A3EB173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3247C142-6381-54CA-8163-0EADB0110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34E3E224-7CC9-11FE-7092-D4C8F6DC8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3DDD07FC-D58C-34E5-16A7-98235417E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84A0E4F7-D324-23C6-D668-75D798150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B535BD60-42C8-7BB9-6BC3-24B0203A1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603FA533-1939-9B13-A340-6647024CA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ED1E9B00-303E-3EF5-3FA2-70DF8BB21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6C75AF9E-8CDB-BA38-1F53-CF35B4766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980E51FE-6026-381D-97E9-A4CE9604E4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59AF974D-F1C7-5B83-CA4B-C1C10EE98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EEC75E6F-C2D7-848F-E2BB-07D9D882F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B8FB5D5D-DE45-9596-E897-ACF08BD1F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15A7FCE2-000E-E582-B2E3-B48D2E00F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33DB0FD1-3CE4-894E-D0DE-020FDC337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33D6EAA6-18CA-E062-8E75-B5A91A74B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205C8AEF-0245-01FB-78CF-C02C28251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DB8ABB56-73CD-F91A-EF82-A4D99D11A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0C4E84C3-1B49-6CF7-8244-3A18ADBFC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C69A5DE1-C6F8-B1C8-0FD5-7643DD710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3483331A-E4E1-F1D2-2D82-AD8190165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C184BF57-6C8B-30D5-B8BC-F81A5D1AD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2E392C72-B1D7-A926-A813-255BD0830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87EBB3C2-5E7B-2A86-9D91-F27D3C52A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EA5CF3A5-E88E-C7F4-AE05-59A28F1F0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E6F923C5-A8DF-1922-E54E-3072A17FA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11EE38CF-0804-FB8E-0650-34A84E94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2F018CCE-11C7-7F65-8D88-04CD5F5DF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A694D9EC-F253-D0AF-7BEA-97C8D83A9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8E9D4345-1905-8705-BDCE-D1A2D358A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B5D5B201-2F26-AE72-2440-918A89CF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FE8B7EB8-E0EA-32C8-F7CE-1076DE0DC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0B1A82D6-B4E1-29F6-1F8D-0EA2B1F1E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5ECB6FB9-E06B-E4DA-8682-4A5981C03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2F380BB6-BC09-0538-00BA-4A8E5E6A2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F4907C64-2763-5178-58E2-F84DC7F7C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1456DAFA-B4BF-A256-8C67-FFB4ADF7F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30BD7DCB-A8AD-1829-519A-4F29AB374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2E98BF80-C79B-3226-CB7D-FC771C23E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880C246E-5186-435C-8246-8E0CB585D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58BAFD71-4E22-4895-851C-647F6092D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717310F2-E66D-4511-C4CB-9AB3FA024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60F3D6AB-82D5-7626-F311-E7A84F319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E33EADA4-E13B-E151-36E2-94C122E37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61113BFB-44D4-5EF3-44B8-E1B00AC5C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9BB7A85F-DAAC-73E5-BDED-E45FFFA4C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9026A333-E0B2-15EB-EB29-C4C45B24C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118E5A7B-35BD-79B7-C9B9-9792C8FBB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A5C3BA8A-0C54-36F2-0290-AADCCA828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06213787-22B6-13E1-522B-F99533960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33250505-2BA9-17EB-31FA-796F98D14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5B26F99A-BD22-0FD3-81DD-48BE9BA40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A048C98A-F181-958A-6CC3-DC739EFBF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1157D479-CB50-A772-5172-CF176A164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19E0214C-C4F1-418B-6DA7-00701680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9AE4BF03-D683-EBF4-29B2-7055DCA01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32324B3D-039E-6F31-A140-8895CB49C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FC2FAD3B-10C6-3A5E-0014-87F1A5AD9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>
              <a:extLst>
                <a:ext uri="{FF2B5EF4-FFF2-40B4-BE49-F238E27FC236}">
                  <a16:creationId xmlns:a16="http://schemas.microsoft.com/office/drawing/2014/main" id="{DC07187C-CDC2-C052-BC4B-490AD2E9B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>
              <a:extLst>
                <a:ext uri="{FF2B5EF4-FFF2-40B4-BE49-F238E27FC236}">
                  <a16:creationId xmlns:a16="http://schemas.microsoft.com/office/drawing/2014/main" id="{742F17AE-668F-4517-10EA-60EB884CE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>
              <a:extLst>
                <a:ext uri="{FF2B5EF4-FFF2-40B4-BE49-F238E27FC236}">
                  <a16:creationId xmlns:a16="http://schemas.microsoft.com/office/drawing/2014/main" id="{569EA094-426E-FC1B-B499-1118022D7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9B3347D4-D5C0-C9FE-3698-41E1E54F1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7DFA7A20-E1A3-5736-9915-7499495AF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7B8FA416-9CA6-5E80-821C-48C4AC4D8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030F06A6-D060-150B-33C1-8304C9AE7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9EC6A80F-B42A-A73A-2957-C9AD11AD6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FE9F98E6-2A43-600E-B8B2-068A3ABEF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721BA599-D1C5-44FA-3876-3FC4E6773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B0654826-599F-BE58-C5FD-8E2C7503E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20E1CA03-8EDD-163F-96FE-E870132E6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98A453C1-2F22-076E-C4A9-20E1208CD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5E967ADB-5272-52AE-CDD3-DEFD23386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8B7D0156-9A89-DE0B-5755-2FCF3E2A1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F7563D64-F084-7764-2AAF-0BB6C6B44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09556CDE-B5DD-D399-6F77-3D89096D8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F7A83936-7261-62BD-4E5D-76991A4F8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C2993B83-26B2-D23F-B961-4064FA75A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B11D3052-3A57-ADBD-6B6E-9B31761BE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64382122-E2DE-B1A3-B795-33F8EB908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>
              <a:extLst>
                <a:ext uri="{FF2B5EF4-FFF2-40B4-BE49-F238E27FC236}">
                  <a16:creationId xmlns:a16="http://schemas.microsoft.com/office/drawing/2014/main" id="{170DF436-3AC7-EF22-7002-8176F9CED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>
              <a:extLst>
                <a:ext uri="{FF2B5EF4-FFF2-40B4-BE49-F238E27FC236}">
                  <a16:creationId xmlns:a16="http://schemas.microsoft.com/office/drawing/2014/main" id="{55B015D0-DAFA-180C-5332-6D6D68EB8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>
              <a:extLst>
                <a:ext uri="{FF2B5EF4-FFF2-40B4-BE49-F238E27FC236}">
                  <a16:creationId xmlns:a16="http://schemas.microsoft.com/office/drawing/2014/main" id="{A8A887CC-612F-47DC-1D7B-1B385A94B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>
              <a:extLst>
                <a:ext uri="{FF2B5EF4-FFF2-40B4-BE49-F238E27FC236}">
                  <a16:creationId xmlns:a16="http://schemas.microsoft.com/office/drawing/2014/main" id="{6FD45F45-492F-1A91-AF84-0DFB0002D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>
              <a:extLst>
                <a:ext uri="{FF2B5EF4-FFF2-40B4-BE49-F238E27FC236}">
                  <a16:creationId xmlns:a16="http://schemas.microsoft.com/office/drawing/2014/main" id="{2A46C4F4-0E41-BD1D-7723-F20EB16E3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>
              <a:extLst>
                <a:ext uri="{FF2B5EF4-FFF2-40B4-BE49-F238E27FC236}">
                  <a16:creationId xmlns:a16="http://schemas.microsoft.com/office/drawing/2014/main" id="{48B65D17-985D-DAA0-91DA-A4F5ABDAF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>
              <a:extLst>
                <a:ext uri="{FF2B5EF4-FFF2-40B4-BE49-F238E27FC236}">
                  <a16:creationId xmlns:a16="http://schemas.microsoft.com/office/drawing/2014/main" id="{0A254822-C9CC-F51E-696F-3A166759D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>
              <a:extLst>
                <a:ext uri="{FF2B5EF4-FFF2-40B4-BE49-F238E27FC236}">
                  <a16:creationId xmlns:a16="http://schemas.microsoft.com/office/drawing/2014/main" id="{52B51897-B512-433D-74F4-29E3EE4B2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>
              <a:extLst>
                <a:ext uri="{FF2B5EF4-FFF2-40B4-BE49-F238E27FC236}">
                  <a16:creationId xmlns:a16="http://schemas.microsoft.com/office/drawing/2014/main" id="{7544C16C-C81D-E673-1096-F2D484E57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>
              <a:extLst>
                <a:ext uri="{FF2B5EF4-FFF2-40B4-BE49-F238E27FC236}">
                  <a16:creationId xmlns:a16="http://schemas.microsoft.com/office/drawing/2014/main" id="{0BAA6019-B3ED-0DD9-3178-970892B72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>
              <a:extLst>
                <a:ext uri="{FF2B5EF4-FFF2-40B4-BE49-F238E27FC236}">
                  <a16:creationId xmlns:a16="http://schemas.microsoft.com/office/drawing/2014/main" id="{C3EAAFD9-FD54-F398-7F44-4FB063DD0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>
              <a:extLst>
                <a:ext uri="{FF2B5EF4-FFF2-40B4-BE49-F238E27FC236}">
                  <a16:creationId xmlns:a16="http://schemas.microsoft.com/office/drawing/2014/main" id="{CB7EA721-C45D-C8B6-DEE7-ABBDACFF3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>
              <a:extLst>
                <a:ext uri="{FF2B5EF4-FFF2-40B4-BE49-F238E27FC236}">
                  <a16:creationId xmlns:a16="http://schemas.microsoft.com/office/drawing/2014/main" id="{FCA2464C-B6A8-F9C9-6A31-01E631509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>
              <a:extLst>
                <a:ext uri="{FF2B5EF4-FFF2-40B4-BE49-F238E27FC236}">
                  <a16:creationId xmlns:a16="http://schemas.microsoft.com/office/drawing/2014/main" id="{72558B87-3487-201F-9D34-5A9BD0436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>
              <a:extLst>
                <a:ext uri="{FF2B5EF4-FFF2-40B4-BE49-F238E27FC236}">
                  <a16:creationId xmlns:a16="http://schemas.microsoft.com/office/drawing/2014/main" id="{243EEDC3-E6CA-6011-E016-33C700C2A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>
              <a:extLst>
                <a:ext uri="{FF2B5EF4-FFF2-40B4-BE49-F238E27FC236}">
                  <a16:creationId xmlns:a16="http://schemas.microsoft.com/office/drawing/2014/main" id="{8827F40E-B2F5-E497-239B-C00E5CC9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>
              <a:extLst>
                <a:ext uri="{FF2B5EF4-FFF2-40B4-BE49-F238E27FC236}">
                  <a16:creationId xmlns:a16="http://schemas.microsoft.com/office/drawing/2014/main" id="{762FC72B-72AD-C3C8-F016-D68096A43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>
              <a:extLst>
                <a:ext uri="{FF2B5EF4-FFF2-40B4-BE49-F238E27FC236}">
                  <a16:creationId xmlns:a16="http://schemas.microsoft.com/office/drawing/2014/main" id="{4DFB8485-534D-3FE5-D608-38D287A74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>
              <a:extLst>
                <a:ext uri="{FF2B5EF4-FFF2-40B4-BE49-F238E27FC236}">
                  <a16:creationId xmlns:a16="http://schemas.microsoft.com/office/drawing/2014/main" id="{3203FA68-EAB8-06A3-59BB-B87C3658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>
              <a:extLst>
                <a:ext uri="{FF2B5EF4-FFF2-40B4-BE49-F238E27FC236}">
                  <a16:creationId xmlns:a16="http://schemas.microsoft.com/office/drawing/2014/main" id="{9B6BEDB8-8E95-5F62-92F0-0C8076D6E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>
              <a:extLst>
                <a:ext uri="{FF2B5EF4-FFF2-40B4-BE49-F238E27FC236}">
                  <a16:creationId xmlns:a16="http://schemas.microsoft.com/office/drawing/2014/main" id="{A85C9C97-6B33-3C28-BA37-B386D486C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>
              <a:extLst>
                <a:ext uri="{FF2B5EF4-FFF2-40B4-BE49-F238E27FC236}">
                  <a16:creationId xmlns:a16="http://schemas.microsoft.com/office/drawing/2014/main" id="{0702AA00-04B9-EE9C-6058-87F320058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>
              <a:extLst>
                <a:ext uri="{FF2B5EF4-FFF2-40B4-BE49-F238E27FC236}">
                  <a16:creationId xmlns:a16="http://schemas.microsoft.com/office/drawing/2014/main" id="{CC932421-9A0E-A6C3-E700-65DA939C2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>
              <a:extLst>
                <a:ext uri="{FF2B5EF4-FFF2-40B4-BE49-F238E27FC236}">
                  <a16:creationId xmlns:a16="http://schemas.microsoft.com/office/drawing/2014/main" id="{62D278D1-2D0F-16A6-8CDA-D63784282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>
              <a:extLst>
                <a:ext uri="{FF2B5EF4-FFF2-40B4-BE49-F238E27FC236}">
                  <a16:creationId xmlns:a16="http://schemas.microsoft.com/office/drawing/2014/main" id="{153A4FCD-A3AF-61CA-B975-BBF56FF4A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>
              <a:extLst>
                <a:ext uri="{FF2B5EF4-FFF2-40B4-BE49-F238E27FC236}">
                  <a16:creationId xmlns:a16="http://schemas.microsoft.com/office/drawing/2014/main" id="{167EBF4D-0AB6-CD77-B3E1-18274DFA5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>
              <a:extLst>
                <a:ext uri="{FF2B5EF4-FFF2-40B4-BE49-F238E27FC236}">
                  <a16:creationId xmlns:a16="http://schemas.microsoft.com/office/drawing/2014/main" id="{5996EE75-5D45-0E8D-07E2-FA20D7C2F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>
              <a:extLst>
                <a:ext uri="{FF2B5EF4-FFF2-40B4-BE49-F238E27FC236}">
                  <a16:creationId xmlns:a16="http://schemas.microsoft.com/office/drawing/2014/main" id="{ABDD5F6F-03D7-7532-46F4-D1B58D959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>
              <a:extLst>
                <a:ext uri="{FF2B5EF4-FFF2-40B4-BE49-F238E27FC236}">
                  <a16:creationId xmlns:a16="http://schemas.microsoft.com/office/drawing/2014/main" id="{0B19D107-4881-A4F6-467D-9C200A054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>
              <a:extLst>
                <a:ext uri="{FF2B5EF4-FFF2-40B4-BE49-F238E27FC236}">
                  <a16:creationId xmlns:a16="http://schemas.microsoft.com/office/drawing/2014/main" id="{A6779B52-5700-6BB5-71D6-3CC8BA058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>
              <a:extLst>
                <a:ext uri="{FF2B5EF4-FFF2-40B4-BE49-F238E27FC236}">
                  <a16:creationId xmlns:a16="http://schemas.microsoft.com/office/drawing/2014/main" id="{D3B2E0CA-ED94-FA84-7710-17F27A2E1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>
              <a:extLst>
                <a:ext uri="{FF2B5EF4-FFF2-40B4-BE49-F238E27FC236}">
                  <a16:creationId xmlns:a16="http://schemas.microsoft.com/office/drawing/2014/main" id="{EA6C4341-76AE-0EE9-03B6-A2FEFA18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>
              <a:extLst>
                <a:ext uri="{FF2B5EF4-FFF2-40B4-BE49-F238E27FC236}">
                  <a16:creationId xmlns:a16="http://schemas.microsoft.com/office/drawing/2014/main" id="{F58A3486-6605-1F6F-92D7-D72812234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>
              <a:extLst>
                <a:ext uri="{FF2B5EF4-FFF2-40B4-BE49-F238E27FC236}">
                  <a16:creationId xmlns:a16="http://schemas.microsoft.com/office/drawing/2014/main" id="{4A354FC1-FF7C-49E2-148A-B45DA047C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>
              <a:extLst>
                <a:ext uri="{FF2B5EF4-FFF2-40B4-BE49-F238E27FC236}">
                  <a16:creationId xmlns:a16="http://schemas.microsoft.com/office/drawing/2014/main" id="{5E3571BB-14A6-7FAC-5CBE-C80C0E0AA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>
              <a:extLst>
                <a:ext uri="{FF2B5EF4-FFF2-40B4-BE49-F238E27FC236}">
                  <a16:creationId xmlns:a16="http://schemas.microsoft.com/office/drawing/2014/main" id="{0F3CC01F-FD02-4BDA-1B69-933DFD8CE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>
              <a:extLst>
                <a:ext uri="{FF2B5EF4-FFF2-40B4-BE49-F238E27FC236}">
                  <a16:creationId xmlns:a16="http://schemas.microsoft.com/office/drawing/2014/main" id="{D804CCB1-216A-4898-D599-FA1203692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>
              <a:extLst>
                <a:ext uri="{FF2B5EF4-FFF2-40B4-BE49-F238E27FC236}">
                  <a16:creationId xmlns:a16="http://schemas.microsoft.com/office/drawing/2014/main" id="{9A110240-4809-96D5-EDF1-ECDBE9E55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538F881B-E56B-4811-73E3-4D00B89D426C}"/>
              </a:ext>
            </a:extLst>
          </p:cNvPr>
          <p:cNvSpPr txBox="1"/>
          <p:nvPr/>
        </p:nvSpPr>
        <p:spPr>
          <a:xfrm rot="16200000">
            <a:off x="3904754" y="-331494"/>
            <a:ext cx="1128951" cy="262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4ACFDF0-1032-459C-7719-55157B966272}"/>
              </a:ext>
            </a:extLst>
          </p:cNvPr>
          <p:cNvSpPr txBox="1"/>
          <p:nvPr/>
        </p:nvSpPr>
        <p:spPr>
          <a:xfrm>
            <a:off x="410289" y="364950"/>
            <a:ext cx="1635702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Gate pull-down 10K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Flyback 1N4001 (50V)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Solid power 24AWG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Striped single 26AWG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Dotted signal 30AWG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C92556F6-B3C4-7FB9-17CB-9951616173DB}"/>
              </a:ext>
            </a:extLst>
          </p:cNvPr>
          <p:cNvGrpSpPr/>
          <p:nvPr/>
        </p:nvGrpSpPr>
        <p:grpSpPr>
          <a:xfrm>
            <a:off x="2556000" y="374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A6302B46-6113-D34B-1BF9-AEBAF186E6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8A0A01C5-2001-2858-98EF-E79D2CA2F39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110C93EB-3173-F9E9-4392-AF9B4B37753F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A80946F2-D03F-D49D-DC46-93C4D6125A9E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4FD68646-4BFE-7EB0-8216-B66840729FF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0834B58C-BA4D-8970-8BF8-74CCCD97DA9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593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F6EAE3FB-7B0A-3D2A-C61B-584F98878176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E8FB0E08-AA33-64A3-FA13-2E95B747EBC6}"/>
              </a:ext>
            </a:extLst>
          </p:cNvPr>
          <p:cNvSpPr>
            <a:spLocks noChangeAspect="1"/>
          </p:cNvSpPr>
          <p:nvPr/>
        </p:nvSpPr>
        <p:spPr>
          <a:xfrm rot="16200000">
            <a:off x="4500517" y="172633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EB764AC0-72AB-1CB3-C9A8-F356736EF3DC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A5D9BBF-9C27-BBAF-0BC6-3926915E18DB}"/>
              </a:ext>
            </a:extLst>
          </p:cNvPr>
          <p:cNvSpPr>
            <a:spLocks noChangeAspect="1"/>
          </p:cNvSpPr>
          <p:nvPr/>
        </p:nvSpPr>
        <p:spPr>
          <a:xfrm rot="16200000">
            <a:off x="414004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D2AE9A4C-DE88-BEEB-84BF-23DE99F2D240}"/>
              </a:ext>
            </a:extLst>
          </p:cNvPr>
          <p:cNvSpPr>
            <a:spLocks noChangeAspect="1"/>
          </p:cNvSpPr>
          <p:nvPr/>
        </p:nvSpPr>
        <p:spPr>
          <a:xfrm rot="16200000">
            <a:off x="522099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7AC1D450-9C02-3753-FECA-7ED02ECDE880}"/>
              </a:ext>
            </a:extLst>
          </p:cNvPr>
          <p:cNvSpPr>
            <a:spLocks noChangeAspect="1"/>
          </p:cNvSpPr>
          <p:nvPr/>
        </p:nvSpPr>
        <p:spPr>
          <a:xfrm rot="16200000">
            <a:off x="5580000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57DDA99A-4103-ADE4-3523-2E9F41C867BC}"/>
              </a:ext>
            </a:extLst>
          </p:cNvPr>
          <p:cNvSpPr>
            <a:spLocks noChangeAspect="1"/>
          </p:cNvSpPr>
          <p:nvPr/>
        </p:nvSpPr>
        <p:spPr>
          <a:xfrm rot="16200000">
            <a:off x="3240000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0469385B-19CC-DA8B-B95C-042EF581A206}"/>
              </a:ext>
            </a:extLst>
          </p:cNvPr>
          <p:cNvSpPr>
            <a:spLocks noChangeAspect="1"/>
          </p:cNvSpPr>
          <p:nvPr/>
        </p:nvSpPr>
        <p:spPr>
          <a:xfrm rot="16200000">
            <a:off x="342000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9A86FE59-A1F1-DE9D-F72E-34546791CCFD}"/>
              </a:ext>
            </a:extLst>
          </p:cNvPr>
          <p:cNvSpPr txBox="1"/>
          <p:nvPr/>
        </p:nvSpPr>
        <p:spPr>
          <a:xfrm>
            <a:off x="7668000" y="2093942"/>
            <a:ext cx="63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49D74A0E-6D67-EA54-59D3-5EEB7D912CC9}"/>
              </a:ext>
            </a:extLst>
          </p:cNvPr>
          <p:cNvCxnSpPr>
            <a:cxnSpLocks/>
            <a:stCxn id="722" idx="2"/>
            <a:endCxn id="377" idx="6"/>
          </p:cNvCxnSpPr>
          <p:nvPr/>
        </p:nvCxnSpPr>
        <p:spPr>
          <a:xfrm rot="10800000" flipV="1">
            <a:off x="2933582" y="3222000"/>
            <a:ext cx="486419" cy="6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9E9D71F7-3CE1-B4AD-AF07-E78DA4D4EAAE}"/>
              </a:ext>
            </a:extLst>
          </p:cNvPr>
          <p:cNvCxnSpPr>
            <a:cxnSpLocks/>
            <a:stCxn id="409" idx="2"/>
            <a:endCxn id="460" idx="0"/>
          </p:cNvCxnSpPr>
          <p:nvPr/>
        </p:nvCxnSpPr>
        <p:spPr>
          <a:xfrm rot="16200000" flipH="1">
            <a:off x="2000447" y="3309552"/>
            <a:ext cx="2947792" cy="687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75B32EA-1A68-772B-AF94-ABABF96C72C5}"/>
              </a:ext>
            </a:extLst>
          </p:cNvPr>
          <p:cNvCxnSpPr>
            <a:cxnSpLocks/>
            <a:stCxn id="509" idx="6"/>
            <a:endCxn id="599" idx="6"/>
          </p:cNvCxnSpPr>
          <p:nvPr/>
        </p:nvCxnSpPr>
        <p:spPr>
          <a:xfrm>
            <a:off x="3528000" y="2142000"/>
            <a:ext cx="1871116" cy="88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09D495B7-9697-A749-B4F4-8917ADF56611}"/>
              </a:ext>
            </a:extLst>
          </p:cNvPr>
          <p:cNvCxnSpPr>
            <a:cxnSpLocks/>
            <a:stCxn id="716" idx="6"/>
            <a:endCxn id="592" idx="6"/>
          </p:cNvCxnSpPr>
          <p:nvPr/>
        </p:nvCxnSpPr>
        <p:spPr>
          <a:xfrm>
            <a:off x="3528000" y="2682000"/>
            <a:ext cx="1511012" cy="369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894CBAC2-F620-3F45-3A1B-131C588AF25B}"/>
              </a:ext>
            </a:extLst>
          </p:cNvPr>
          <p:cNvCxnSpPr>
            <a:cxnSpLocks/>
            <a:stCxn id="723" idx="6"/>
            <a:endCxn id="620" idx="6"/>
          </p:cNvCxnSpPr>
          <p:nvPr/>
        </p:nvCxnSpPr>
        <p:spPr>
          <a:xfrm flipV="1">
            <a:off x="3528000" y="3401995"/>
            <a:ext cx="1148409" cy="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62556328-79B1-4314-7B77-E7181E9F6C13}"/>
              </a:ext>
            </a:extLst>
          </p:cNvPr>
          <p:cNvCxnSpPr>
            <a:cxnSpLocks/>
            <a:stCxn id="823" idx="6"/>
            <a:endCxn id="613" idx="6"/>
          </p:cNvCxnSpPr>
          <p:nvPr/>
        </p:nvCxnSpPr>
        <p:spPr>
          <a:xfrm flipV="1">
            <a:off x="3528000" y="3941996"/>
            <a:ext cx="789800" cy="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B2E12B64-36B3-D97F-DDD8-056F1E8A0CBD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82102" y="2235237"/>
            <a:ext cx="786170" cy="395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F626C37C-A013-5CFE-DB02-5A01E73109AC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61062" y="2589928"/>
            <a:ext cx="1505648" cy="10492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3ABD66AC-F1C9-017B-3A4D-4D51338E1E5C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16200000" flipH="1">
            <a:off x="3530686" y="2858161"/>
            <a:ext cx="2053669" cy="600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CA1BA2F3-46A2-633F-CF16-181029305466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12276" y="3222448"/>
            <a:ext cx="2770277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E6F768CD-60B6-4758-F77A-DE65160D3318}"/>
              </a:ext>
            </a:extLst>
          </p:cNvPr>
          <p:cNvCxnSpPr>
            <a:cxnSpLocks/>
            <a:stCxn id="385" idx="6"/>
            <a:endCxn id="406" idx="0"/>
          </p:cNvCxnSpPr>
          <p:nvPr/>
        </p:nvCxnSpPr>
        <p:spPr>
          <a:xfrm rot="5400000" flipH="1" flipV="1">
            <a:off x="2845634" y="1874627"/>
            <a:ext cx="488663" cy="30006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008463D2-6F34-D539-25F7-E6928FFF2077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469886" y="847036"/>
            <a:ext cx="660160" cy="3720071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ED038914-EF9F-BE6D-B88A-5A940737B49B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 flipV="1">
            <a:off x="5504627" y="2679371"/>
            <a:ext cx="1156621" cy="626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66A981B3-D5E4-BA0A-E864-8B7B1CEADB18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48376" y="3401940"/>
            <a:ext cx="1512872" cy="953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32982487-6432-DC14-3C33-82B590A8A307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89767" y="3940306"/>
            <a:ext cx="1871481" cy="163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6066E0F7-7CAE-1F87-900F-23572010A907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30028" y="4662000"/>
            <a:ext cx="2231218" cy="289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66C346AC-9A86-93EB-6D15-8E182CD3E750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 flipV="1">
            <a:off x="2987581" y="4296100"/>
            <a:ext cx="3672421" cy="5741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1BB0BF97-6C55-6CF3-9441-F038F5268C13}"/>
              </a:ext>
            </a:extLst>
          </p:cNvPr>
          <p:cNvCxnSpPr>
            <a:cxnSpLocks/>
            <a:stCxn id="822" idx="6"/>
            <a:endCxn id="733" idx="4"/>
          </p:cNvCxnSpPr>
          <p:nvPr/>
        </p:nvCxnSpPr>
        <p:spPr>
          <a:xfrm flipV="1">
            <a:off x="3528000" y="3758855"/>
            <a:ext cx="2771012" cy="31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4E523318-EF3C-272B-B785-8E83CBC7AEA4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002721" y="3128934"/>
            <a:ext cx="1749062" cy="156549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DC750CD3-8820-C2D2-1CF7-028EAB70AFB8}"/>
              </a:ext>
            </a:extLst>
          </p:cNvPr>
          <p:cNvGrpSpPr/>
          <p:nvPr/>
        </p:nvGrpSpPr>
        <p:grpSpPr>
          <a:xfrm>
            <a:off x="4961650" y="2886350"/>
            <a:ext cx="1481849" cy="2772371"/>
            <a:chOff x="5322638" y="2886350"/>
            <a:chExt cx="1481849" cy="2772371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A84A0F9D-C394-0104-E17C-6C7868AEA251}"/>
                </a:ext>
              </a:extLst>
            </p:cNvPr>
            <p:cNvSpPr/>
            <p:nvPr/>
          </p:nvSpPr>
          <p:spPr>
            <a:xfrm rot="5400000">
              <a:off x="5454487" y="3580214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FC9C8935-B5E4-C564-F715-0D3BAF40A8B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1E561ECE-3C44-FDBF-F1D0-FBB632D90F3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7B0409C3-B02D-A6A2-B634-8569E970331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7058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7CF6D5-3318-61D4-8323-2C1F6823B7C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C614B06F-3124-8A10-D5D5-519F8E50548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FC7CC372-5BDE-1DE5-6DEE-0CA99A354AB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7862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D53413FC-22F2-09EE-42B5-3E3D6C308BE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182EDA1C-73C3-9428-9EFF-388C1E7C16C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5857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0D0B4567-A75B-86C6-17AC-0656370AD8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70485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BDE17010-5FAD-0D27-BD87-14086720867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9436" y="478485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85D8FF-350F-3D06-57EB-057A77693BAF}"/>
                </a:ext>
              </a:extLst>
            </p:cNvPr>
            <p:cNvSpPr txBox="1"/>
            <p:nvPr/>
          </p:nvSpPr>
          <p:spPr>
            <a:xfrm rot="16200000">
              <a:off x="5368958" y="2840030"/>
              <a:ext cx="723482" cy="81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PWM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A2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A1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En/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5431DFD4-DF12-CCED-4470-8634CD68CEFE}"/>
                </a:ext>
              </a:extLst>
            </p:cNvPr>
            <p:cNvSpPr txBox="1"/>
            <p:nvPr/>
          </p:nvSpPr>
          <p:spPr>
            <a:xfrm rot="5400000">
              <a:off x="5360719" y="5069866"/>
              <a:ext cx="723482" cy="45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GND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3V3</a:t>
              </a: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F77E9E2D-8851-A682-30F9-B9EE7275DC5D}"/>
                </a:ext>
              </a:extLst>
            </p:cNvPr>
            <p:cNvSpPr/>
            <p:nvPr/>
          </p:nvSpPr>
          <p:spPr>
            <a:xfrm>
              <a:off x="5364000" y="3672000"/>
              <a:ext cx="72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FB070BB1-2DC5-C7DF-ACD1-D89455C15345}"/>
                </a:ext>
              </a:extLst>
            </p:cNvPr>
            <p:cNvSpPr/>
            <p:nvPr/>
          </p:nvSpPr>
          <p:spPr>
            <a:xfrm>
              <a:off x="5544000" y="4752000"/>
              <a:ext cx="36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7469F5E2-5C0C-A147-2C7E-E96998019408}"/>
                </a:ext>
              </a:extLst>
            </p:cNvPr>
            <p:cNvSpPr/>
            <p:nvPr/>
          </p:nvSpPr>
          <p:spPr>
            <a:xfrm>
              <a:off x="5904000" y="4752000"/>
              <a:ext cx="36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E89ADB1E-5B52-00AE-939E-FD9C8ED3AF77}"/>
              </a:ext>
            </a:extLst>
          </p:cNvPr>
          <p:cNvGrpSpPr/>
          <p:nvPr/>
        </p:nvGrpSpPr>
        <p:grpSpPr>
          <a:xfrm>
            <a:off x="6588000" y="4356000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48636545-3506-9C18-669C-F90567068E5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63E2D146-2DAB-2466-4D72-00DA4347DD7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E8F3E985-54A7-F840-626F-8C33D0C8ADE4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3738C01F-60EA-520C-1E31-1BFC29F4D555}"/>
              </a:ext>
            </a:extLst>
          </p:cNvPr>
          <p:cNvGrpSpPr/>
          <p:nvPr/>
        </p:nvGrpSpPr>
        <p:grpSpPr>
          <a:xfrm>
            <a:off x="6588002" y="3816000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54C43CF2-8764-D997-3547-6E6BCAA085C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D46799A0-B863-2799-649C-B95D2936E4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E2D485D0-51F9-06C0-5806-E1849D88130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6" name="TextBox 585">
            <a:extLst>
              <a:ext uri="{FF2B5EF4-FFF2-40B4-BE49-F238E27FC236}">
                <a16:creationId xmlns:a16="http://schemas.microsoft.com/office/drawing/2014/main" id="{0605197D-F853-58C4-225C-D6AD97604970}"/>
              </a:ext>
            </a:extLst>
          </p:cNvPr>
          <p:cNvSpPr txBox="1"/>
          <p:nvPr/>
        </p:nvSpPr>
        <p:spPr>
          <a:xfrm>
            <a:off x="7668000" y="4450917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B912FD66-B197-351D-66A3-7FF20D641FEA}"/>
              </a:ext>
            </a:extLst>
          </p:cNvPr>
          <p:cNvSpPr txBox="1"/>
          <p:nvPr/>
        </p:nvSpPr>
        <p:spPr>
          <a:xfrm>
            <a:off x="7668000" y="388490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CEA5E58A-D31E-843B-79B3-3723C95288FB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2" y="4242100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5F6751C4-430B-E1F3-696B-ED8D82438989}"/>
              </a:ext>
            </a:extLst>
          </p:cNvPr>
          <p:cNvCxnSpPr>
            <a:cxnSpLocks/>
            <a:stCxn id="821" idx="6"/>
            <a:endCxn id="452" idx="2"/>
          </p:cNvCxnSpPr>
          <p:nvPr/>
        </p:nvCxnSpPr>
        <p:spPr>
          <a:xfrm>
            <a:off x="3528000" y="3582000"/>
            <a:ext cx="432000" cy="541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연결선: 구부러짐 458">
            <a:extLst>
              <a:ext uri="{FF2B5EF4-FFF2-40B4-BE49-F238E27FC236}">
                <a16:creationId xmlns:a16="http://schemas.microsoft.com/office/drawing/2014/main" id="{52D8BB21-A876-AD96-DFBA-3CF7E8C61A1E}"/>
              </a:ext>
            </a:extLst>
          </p:cNvPr>
          <p:cNvCxnSpPr>
            <a:cxnSpLocks/>
            <a:stCxn id="455" idx="0"/>
            <a:endCxn id="621" idx="0"/>
          </p:cNvCxnSpPr>
          <p:nvPr/>
        </p:nvCxnSpPr>
        <p:spPr>
          <a:xfrm rot="5400000" flipH="1" flipV="1">
            <a:off x="4877858" y="3492141"/>
            <a:ext cx="77417" cy="513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연결선: 구부러짐 466">
            <a:extLst>
              <a:ext uri="{FF2B5EF4-FFF2-40B4-BE49-F238E27FC236}">
                <a16:creationId xmlns:a16="http://schemas.microsoft.com/office/drawing/2014/main" id="{EA595B11-06EB-43CF-569C-19F5EAF30BF3}"/>
              </a:ext>
            </a:extLst>
          </p:cNvPr>
          <p:cNvCxnSpPr>
            <a:cxnSpLocks/>
            <a:stCxn id="614" idx="0"/>
            <a:endCxn id="465" idx="0"/>
          </p:cNvCxnSpPr>
          <p:nvPr/>
        </p:nvCxnSpPr>
        <p:spPr>
          <a:xfrm rot="5400000">
            <a:off x="4523743" y="4026691"/>
            <a:ext cx="67472" cy="608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18C765A1-542B-307A-ABAE-3789B4A49174}"/>
              </a:ext>
            </a:extLst>
          </p:cNvPr>
          <p:cNvGrpSpPr/>
          <p:nvPr/>
        </p:nvGrpSpPr>
        <p:grpSpPr>
          <a:xfrm rot="16200000">
            <a:off x="4014044" y="4374973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6A80A7B9-17AF-B0D5-B1BC-FE91628FF15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BF5233B-CE20-87A8-7AF0-928AF2D59EE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F643522F-C91F-3214-3AFE-153B2E00397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6CEAB2B0-35B0-79BC-55D9-741FDF3F753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1B620D1C-AD4E-36D1-0A34-50AC9406E64E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DE19EB71-C46D-3531-D63D-E1B734E10D8D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06F4FD09-42DC-FC46-7A36-276602CFA5D7}"/>
              </a:ext>
            </a:extLst>
          </p:cNvPr>
          <p:cNvGrpSpPr/>
          <p:nvPr/>
        </p:nvGrpSpPr>
        <p:grpSpPr>
          <a:xfrm rot="16200000">
            <a:off x="4373783" y="3652016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5BF5B808-763D-E14C-977B-DA7FE2056613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D1C46169-28CE-F2FC-6C34-F1A4DA87412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C1275679-9221-AE5F-F6A8-F441FAE1A54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9DBAA54-B9A3-3D7D-36FA-E21EAD5025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55DB51A-9E98-4DAD-5D94-FECC0C7133AB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DC18F1FD-63B7-BFCB-BCC4-C0B5E67D8A8F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77A03FD4-B8B7-9E91-EE9D-A04355C94F5F}"/>
              </a:ext>
            </a:extLst>
          </p:cNvPr>
          <p:cNvGrpSpPr/>
          <p:nvPr/>
        </p:nvGrpSpPr>
        <p:grpSpPr>
          <a:xfrm>
            <a:off x="3780435" y="4027471"/>
            <a:ext cx="828000" cy="180000"/>
            <a:chOff x="3780000" y="2844000"/>
            <a:chExt cx="828000" cy="180000"/>
          </a:xfrm>
        </p:grpSpPr>
        <p:sp>
          <p:nvSpPr>
            <p:cNvPr id="463" name="사각형: 둥근 모서리 462">
              <a:extLst>
                <a:ext uri="{FF2B5EF4-FFF2-40B4-BE49-F238E27FC236}">
                  <a16:creationId xmlns:a16="http://schemas.microsoft.com/office/drawing/2014/main" id="{BA7CCEC5-A865-E89E-E8EC-F37F6E3FCCE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281CB621-2D2F-46E8-BC5E-CED6F4B53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557943C8-7340-12BC-E53C-1E17F7443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5AA921EC-C663-FD6F-0308-8E2689BF9880}"/>
              </a:ext>
            </a:extLst>
          </p:cNvPr>
          <p:cNvGrpSpPr/>
          <p:nvPr/>
        </p:nvGrpSpPr>
        <p:grpSpPr>
          <a:xfrm>
            <a:off x="3420687" y="4747792"/>
            <a:ext cx="828000" cy="180000"/>
            <a:chOff x="3780000" y="2844000"/>
            <a:chExt cx="828000" cy="180000"/>
          </a:xfrm>
        </p:grpSpPr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61BB50C6-0766-35D5-143E-17451230F06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0E9015A1-0E48-87EA-4701-7F03CE2EE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1E261F50-2DCC-6EBD-1B00-FE0652BDF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72770E-5FE9-F36F-52E0-DA9D38536CA9}"/>
              </a:ext>
            </a:extLst>
          </p:cNvPr>
          <p:cNvGrpSpPr/>
          <p:nvPr/>
        </p:nvGrpSpPr>
        <p:grpSpPr>
          <a:xfrm rot="16200000">
            <a:off x="5453558" y="1854442"/>
            <a:ext cx="360000" cy="468884"/>
            <a:chOff x="2810165" y="2005971"/>
            <a:chExt cx="360000" cy="468884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E8CABFE8-899B-461F-13F8-EFC3DB834041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BFD74CD9-7779-294C-5672-0A8FB4B89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A0E306DA-A732-6E5F-7CFF-43D7FE58E60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B19E702D-8183-7027-77F1-FF39805FD93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36685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4551B5A8-0EF3-8115-51A2-17AC739E48F1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39C069E6-30B6-C78D-0498-6C20D0769890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901733" y="2332364"/>
              <a:ext cx="68923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DDAE144F-A42B-44D1-FE95-D1DF03BC9603}"/>
              </a:ext>
            </a:extLst>
          </p:cNvPr>
          <p:cNvGrpSpPr/>
          <p:nvPr/>
        </p:nvGrpSpPr>
        <p:grpSpPr>
          <a:xfrm>
            <a:off x="4680000" y="2232000"/>
            <a:ext cx="1008000" cy="180000"/>
            <a:chOff x="3600000" y="2844000"/>
            <a:chExt cx="1008000" cy="180000"/>
          </a:xfrm>
        </p:grpSpPr>
        <p:sp>
          <p:nvSpPr>
            <p:cNvPr id="483" name="사각형: 둥근 모서리 482">
              <a:extLst>
                <a:ext uri="{FF2B5EF4-FFF2-40B4-BE49-F238E27FC236}">
                  <a16:creationId xmlns:a16="http://schemas.microsoft.com/office/drawing/2014/main" id="{E89F3B2D-4A57-41CB-28AF-96B190E52E4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1059D71A-2396-4AA9-0C30-4D87093C6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979434-EEEB-4845-2168-D06AD3BCD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C6CAEC32-5913-870E-6136-78A29D3483EC}"/>
              </a:ext>
            </a:extLst>
          </p:cNvPr>
          <p:cNvCxnSpPr>
            <a:cxnSpLocks/>
            <a:stCxn id="720" idx="2"/>
            <a:endCxn id="383" idx="2"/>
          </p:cNvCxnSpPr>
          <p:nvPr/>
        </p:nvCxnSpPr>
        <p:spPr>
          <a:xfrm rot="10800000">
            <a:off x="2933582" y="2736834"/>
            <a:ext cx="486419" cy="305167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연결선: 구부러짐 1009">
            <a:extLst>
              <a:ext uri="{FF2B5EF4-FFF2-40B4-BE49-F238E27FC236}">
                <a16:creationId xmlns:a16="http://schemas.microsoft.com/office/drawing/2014/main" id="{61DBC8D2-0A9A-1AA5-B0E5-3BBDCA84F8EC}"/>
              </a:ext>
            </a:extLst>
          </p:cNvPr>
          <p:cNvCxnSpPr>
            <a:cxnSpLocks/>
            <a:stCxn id="718" idx="6"/>
            <a:endCxn id="489" idx="2"/>
          </p:cNvCxnSpPr>
          <p:nvPr/>
        </p:nvCxnSpPr>
        <p:spPr>
          <a:xfrm flipV="1">
            <a:off x="3528000" y="2861065"/>
            <a:ext cx="792000" cy="9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연결선: 구부러짐 1012">
            <a:extLst>
              <a:ext uri="{FF2B5EF4-FFF2-40B4-BE49-F238E27FC236}">
                <a16:creationId xmlns:a16="http://schemas.microsoft.com/office/drawing/2014/main" id="{4367F5E0-ACC4-AC35-E8C0-C3BE54D7C367}"/>
              </a:ext>
            </a:extLst>
          </p:cNvPr>
          <p:cNvCxnSpPr>
            <a:cxnSpLocks/>
            <a:stCxn id="824" idx="6"/>
            <a:endCxn id="464" idx="2"/>
          </p:cNvCxnSpPr>
          <p:nvPr/>
        </p:nvCxnSpPr>
        <p:spPr>
          <a:xfrm flipV="1">
            <a:off x="3528000" y="4117471"/>
            <a:ext cx="252435" cy="452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연결선: 구부러짐 1020">
            <a:extLst>
              <a:ext uri="{FF2B5EF4-FFF2-40B4-BE49-F238E27FC236}">
                <a16:creationId xmlns:a16="http://schemas.microsoft.com/office/drawing/2014/main" id="{79CC16F8-B86E-355E-C35F-2D318EC7D48B}"/>
              </a:ext>
            </a:extLst>
          </p:cNvPr>
          <p:cNvCxnSpPr>
            <a:cxnSpLocks/>
            <a:stCxn id="950" idx="6"/>
            <a:endCxn id="606" idx="6"/>
          </p:cNvCxnSpPr>
          <p:nvPr/>
        </p:nvCxnSpPr>
        <p:spPr>
          <a:xfrm>
            <a:off x="3528000" y="4662000"/>
            <a:ext cx="430061" cy="295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연결선: 구부러짐 1030">
            <a:extLst>
              <a:ext uri="{FF2B5EF4-FFF2-40B4-BE49-F238E27FC236}">
                <a16:creationId xmlns:a16="http://schemas.microsoft.com/office/drawing/2014/main" id="{AEF1D15B-C0C8-3AD4-5FE3-A56143855224}"/>
              </a:ext>
            </a:extLst>
          </p:cNvPr>
          <p:cNvCxnSpPr>
            <a:cxnSpLocks/>
            <a:stCxn id="710" idx="6"/>
            <a:endCxn id="485" idx="2"/>
          </p:cNvCxnSpPr>
          <p:nvPr/>
        </p:nvCxnSpPr>
        <p:spPr>
          <a:xfrm>
            <a:off x="3528000" y="2322000"/>
            <a:ext cx="115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9E346475-58D5-D474-CD83-7BD9A62D6E64}"/>
              </a:ext>
            </a:extLst>
          </p:cNvPr>
          <p:cNvGrpSpPr/>
          <p:nvPr/>
        </p:nvGrpSpPr>
        <p:grpSpPr>
          <a:xfrm rot="16200000">
            <a:off x="5091819" y="2371892"/>
            <a:ext cx="360000" cy="465615"/>
            <a:chOff x="2843514" y="2012324"/>
            <a:chExt cx="360000" cy="465615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501C7D14-21B2-F929-9D87-CC170BB00E1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9E56F9A9-8C87-CC35-4078-47907A8948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8521" y="201232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FAF46E08-6DB4-5613-5527-6794F95B11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91693" y="2194697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8E202AF8-AF25-31FC-9102-7B30DB0A93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8574" y="236993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01819B7B-FFF7-665E-BB65-8092A68591EA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 flipV="1">
              <a:off x="2906921" y="2155925"/>
              <a:ext cx="74373" cy="317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15FC0D40-3EDC-2C9C-82A1-D56CB72FA591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>
              <a:off x="2910513" y="2334759"/>
              <a:ext cx="67242" cy="311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74EF6383-7CE3-8460-8B39-9603BDD5D430}"/>
              </a:ext>
            </a:extLst>
          </p:cNvPr>
          <p:cNvGrpSpPr/>
          <p:nvPr/>
        </p:nvGrpSpPr>
        <p:grpSpPr>
          <a:xfrm rot="16200000">
            <a:off x="4732392" y="3112015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5C5FB30F-A6B7-C495-C7F0-9C08DC434519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E4F7146E-AC87-32C7-5101-0E7B2DFA212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F634D838-97C7-C0D1-3E73-ADCC7D4972B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C5AB4582-A87A-4077-3722-1F32FD6EF3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A4B8CC0-75DC-A853-26DD-DE64D3B806F7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DFF853D8-9711-B87F-6D87-B54EFA19BA8C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24CA1044-DC08-A9FD-87D7-FB03BB640D72}"/>
              </a:ext>
            </a:extLst>
          </p:cNvPr>
          <p:cNvGrpSpPr/>
          <p:nvPr/>
        </p:nvGrpSpPr>
        <p:grpSpPr>
          <a:xfrm>
            <a:off x="6588002" y="2555065"/>
            <a:ext cx="2208949" cy="973828"/>
            <a:chOff x="6948000" y="2559913"/>
            <a:chExt cx="2208949" cy="973828"/>
          </a:xfrm>
        </p:grpSpPr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8AE23AC3-2C9C-8A62-9CB1-6A5A6CCE45FF}"/>
                </a:ext>
              </a:extLst>
            </p:cNvPr>
            <p:cNvGrpSpPr/>
            <p:nvPr/>
          </p:nvGrpSpPr>
          <p:grpSpPr>
            <a:xfrm>
              <a:off x="6948000" y="2559913"/>
              <a:ext cx="252000" cy="432000"/>
              <a:chOff x="6948000" y="2196000"/>
              <a:chExt cx="252000" cy="432000"/>
            </a:xfrm>
          </p:grpSpPr>
          <p:sp>
            <p:nvSpPr>
              <p:cNvPr id="391" name="타원 390">
                <a:extLst>
                  <a:ext uri="{FF2B5EF4-FFF2-40B4-BE49-F238E27FC236}">
                    <a16:creationId xmlns:a16="http://schemas.microsoft.com/office/drawing/2014/main" id="{9AB142AD-4817-B5C1-EB5E-59BB938312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26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>
                <a:extLst>
                  <a:ext uri="{FF2B5EF4-FFF2-40B4-BE49-F238E27FC236}">
                    <a16:creationId xmlns:a16="http://schemas.microsoft.com/office/drawing/2014/main" id="{5DC8AE43-B78F-A5D4-BF1A-C262181023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44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13CECA0D-0DCE-D75E-5E9C-CCD1D5FCBC66}"/>
                  </a:ext>
                </a:extLst>
              </p:cNvPr>
              <p:cNvSpPr/>
              <p:nvPr/>
            </p:nvSpPr>
            <p:spPr>
              <a:xfrm>
                <a:off x="6948000" y="219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CB9236CF-6530-7963-544F-EF8487A8AD7D}"/>
                </a:ext>
              </a:extLst>
            </p:cNvPr>
            <p:cNvGrpSpPr/>
            <p:nvPr/>
          </p:nvGrpSpPr>
          <p:grpSpPr>
            <a:xfrm>
              <a:off x="6948000" y="3101741"/>
              <a:ext cx="252000" cy="432000"/>
              <a:chOff x="6948000" y="2196000"/>
              <a:chExt cx="252000" cy="432000"/>
            </a:xfrm>
          </p:grpSpPr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522B73D1-E67F-4B13-E558-67BDAA81F8E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26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>
                <a:extLst>
                  <a:ext uri="{FF2B5EF4-FFF2-40B4-BE49-F238E27FC236}">
                    <a16:creationId xmlns:a16="http://schemas.microsoft.com/office/drawing/2014/main" id="{240F2659-976E-7FDC-20C4-9FFE697EEF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44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BD269C01-77EB-B668-14E8-B77ED0BF7EC2}"/>
                  </a:ext>
                </a:extLst>
              </p:cNvPr>
              <p:cNvSpPr/>
              <p:nvPr/>
            </p:nvSpPr>
            <p:spPr>
              <a:xfrm>
                <a:off x="6948000" y="219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A9CB6EB8-5159-7943-91AB-C3CE1E8701BB}"/>
                </a:ext>
              </a:extLst>
            </p:cNvPr>
            <p:cNvSpPr txBox="1"/>
            <p:nvPr/>
          </p:nvSpPr>
          <p:spPr>
            <a:xfrm>
              <a:off x="8027998" y="2636712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CPU Fan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FDB4296C-3EC1-F2B9-688C-468DC9D238E8}"/>
                </a:ext>
              </a:extLst>
            </p:cNvPr>
            <p:cNvSpPr txBox="1"/>
            <p:nvPr/>
          </p:nvSpPr>
          <p:spPr>
            <a:xfrm>
              <a:off x="8027998" y="3150512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Relay</a:t>
              </a:r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A086F14-7065-A3E1-1017-09A733F90E1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D417FFFC-AD2D-DC2A-973B-AC9B1E2BD9B9}"/>
              </a:ext>
            </a:extLst>
          </p:cNvPr>
          <p:cNvGrpSpPr/>
          <p:nvPr/>
        </p:nvGrpSpPr>
        <p:grpSpPr>
          <a:xfrm>
            <a:off x="3960000" y="3497415"/>
            <a:ext cx="1008000" cy="180000"/>
            <a:chOff x="3600000" y="2844000"/>
            <a:chExt cx="1008000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87A3CAB3-2350-E131-C864-8E84E952F08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25412660-6C45-0531-7309-489AC0C98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6E997069-66B5-5FB6-C710-837AA433D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5A7E4AF1-DB6B-E65C-FC0A-A3A4736628D9}"/>
              </a:ext>
            </a:extLst>
          </p:cNvPr>
          <p:cNvGrpSpPr/>
          <p:nvPr/>
        </p:nvGrpSpPr>
        <p:grpSpPr>
          <a:xfrm>
            <a:off x="4320000" y="2771065"/>
            <a:ext cx="1006831" cy="180000"/>
            <a:chOff x="3601169" y="2844000"/>
            <a:chExt cx="1006831" cy="180000"/>
          </a:xfrm>
        </p:grpSpPr>
        <p:sp>
          <p:nvSpPr>
            <p:cNvPr id="488" name="사각형: 둥근 모서리 487">
              <a:extLst>
                <a:ext uri="{FF2B5EF4-FFF2-40B4-BE49-F238E27FC236}">
                  <a16:creationId xmlns:a16="http://schemas.microsoft.com/office/drawing/2014/main" id="{3728CF0D-DCC9-2BDD-1DEE-D937A24D0FE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7AEC7BF1-FF22-9912-9D9B-6C01D1AF6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E8B4C1F1-68B9-3C86-6C31-D40A51FA6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3BB4B373-999E-4EB8-0A65-8461EF232748}"/>
              </a:ext>
            </a:extLst>
          </p:cNvPr>
          <p:cNvGrpSpPr/>
          <p:nvPr/>
        </p:nvGrpSpPr>
        <p:grpSpPr>
          <a:xfrm rot="10800000">
            <a:off x="6948000" y="2591065"/>
            <a:ext cx="360000" cy="180000"/>
            <a:chOff x="8640000" y="1440000"/>
            <a:chExt cx="360000" cy="180000"/>
          </a:xfrm>
        </p:grpSpPr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EEE06217-7D35-1481-6DF7-4B9545FB4B66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A6338C9B-0FC0-3F81-2DD7-E74A916BFE99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A95AF1CE-C033-6A9A-1A16-4E1C430F8417}"/>
              </a:ext>
            </a:extLst>
          </p:cNvPr>
          <p:cNvGrpSpPr/>
          <p:nvPr/>
        </p:nvGrpSpPr>
        <p:grpSpPr>
          <a:xfrm rot="10800000">
            <a:off x="6948000" y="3311065"/>
            <a:ext cx="360000" cy="180000"/>
            <a:chOff x="8640000" y="1440000"/>
            <a:chExt cx="360000" cy="180000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86EA9A-7FD6-7EEF-967A-2FD9AC5788B7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2DAF6383-AF6D-BEF5-0644-4B9539E9EC9C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3CFECF4B-E184-6FF1-BCD0-6C2541CBFAA1}"/>
              </a:ext>
            </a:extLst>
          </p:cNvPr>
          <p:cNvGrpSpPr/>
          <p:nvPr/>
        </p:nvGrpSpPr>
        <p:grpSpPr>
          <a:xfrm rot="10800000">
            <a:off x="6948000" y="3852000"/>
            <a:ext cx="360000" cy="180000"/>
            <a:chOff x="8640000" y="1440000"/>
            <a:chExt cx="360000" cy="180000"/>
          </a:xfrm>
        </p:grpSpPr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487B0082-7117-C233-A00C-ADEDE4D171FB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BACAAE6C-B69F-C161-15A9-0723C9837344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BB54B30D-8F00-BBAB-FE56-C48D7908D0CE}"/>
              </a:ext>
            </a:extLst>
          </p:cNvPr>
          <p:cNvGrpSpPr/>
          <p:nvPr/>
        </p:nvGrpSpPr>
        <p:grpSpPr>
          <a:xfrm rot="10800000">
            <a:off x="6948000" y="4572000"/>
            <a:ext cx="360000" cy="180000"/>
            <a:chOff x="8640000" y="1440000"/>
            <a:chExt cx="360000" cy="180000"/>
          </a:xfrm>
        </p:grpSpPr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414E6ACA-57B6-8959-FD1C-10717FC9DC38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906B786C-F1CC-A716-9D08-6DB9D42AEF6B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D5DEE287-925E-C132-099B-472D52BA2772}"/>
              </a:ext>
            </a:extLst>
          </p:cNvPr>
          <p:cNvCxnSpPr>
            <a:cxnSpLocks/>
            <a:stCxn id="414" idx="4"/>
            <a:endCxn id="1035" idx="1"/>
          </p:cNvCxnSpPr>
          <p:nvPr/>
        </p:nvCxnSpPr>
        <p:spPr>
          <a:xfrm flipV="1">
            <a:off x="6769248" y="2681065"/>
            <a:ext cx="538752" cy="180000"/>
          </a:xfrm>
          <a:prstGeom prst="curvedConnector3">
            <a:avLst>
              <a:gd name="adj1" fmla="val 125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연결선: 구부러짐 1050">
            <a:extLst>
              <a:ext uri="{FF2B5EF4-FFF2-40B4-BE49-F238E27FC236}">
                <a16:creationId xmlns:a16="http://schemas.microsoft.com/office/drawing/2014/main" id="{6836CECD-CA6F-CC40-5377-94C10B5FA088}"/>
              </a:ext>
            </a:extLst>
          </p:cNvPr>
          <p:cNvCxnSpPr>
            <a:cxnSpLocks/>
            <a:stCxn id="582" idx="4"/>
            <a:endCxn id="1039" idx="1"/>
          </p:cNvCxnSpPr>
          <p:nvPr/>
        </p:nvCxnSpPr>
        <p:spPr>
          <a:xfrm>
            <a:off x="6769248" y="3221199"/>
            <a:ext cx="538752" cy="179866"/>
          </a:xfrm>
          <a:prstGeom prst="curvedConnector3">
            <a:avLst>
              <a:gd name="adj1" fmla="val 12239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구부러짐 1054">
            <a:extLst>
              <a:ext uri="{FF2B5EF4-FFF2-40B4-BE49-F238E27FC236}">
                <a16:creationId xmlns:a16="http://schemas.microsoft.com/office/drawing/2014/main" id="{5E70A12C-C3EF-4648-1562-6843D16DCBE9}"/>
              </a:ext>
            </a:extLst>
          </p:cNvPr>
          <p:cNvCxnSpPr>
            <a:cxnSpLocks/>
            <a:stCxn id="579" idx="4"/>
            <a:endCxn id="1042" idx="1"/>
          </p:cNvCxnSpPr>
          <p:nvPr/>
        </p:nvCxnSpPr>
        <p:spPr>
          <a:xfrm flipV="1">
            <a:off x="6769248" y="3942000"/>
            <a:ext cx="538752" cy="175237"/>
          </a:xfrm>
          <a:prstGeom prst="curvedConnector3">
            <a:avLst>
              <a:gd name="adj1" fmla="val 125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연결선: 구부러짐 1057">
            <a:extLst>
              <a:ext uri="{FF2B5EF4-FFF2-40B4-BE49-F238E27FC236}">
                <a16:creationId xmlns:a16="http://schemas.microsoft.com/office/drawing/2014/main" id="{6CD079D7-A8C3-DA41-1A98-4AC764B395F1}"/>
              </a:ext>
            </a:extLst>
          </p:cNvPr>
          <p:cNvCxnSpPr>
            <a:cxnSpLocks/>
            <a:stCxn id="443" idx="4"/>
            <a:endCxn id="1045" idx="1"/>
          </p:cNvCxnSpPr>
          <p:nvPr/>
        </p:nvCxnSpPr>
        <p:spPr>
          <a:xfrm>
            <a:off x="6769246" y="4480306"/>
            <a:ext cx="538754" cy="181694"/>
          </a:xfrm>
          <a:prstGeom prst="curvedConnector3">
            <a:avLst>
              <a:gd name="adj1" fmla="val 1235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연결선: 구부러짐 1081">
            <a:extLst>
              <a:ext uri="{FF2B5EF4-FFF2-40B4-BE49-F238E27FC236}">
                <a16:creationId xmlns:a16="http://schemas.microsoft.com/office/drawing/2014/main" id="{75CAECA4-A187-A250-3669-87E3286DB917}"/>
              </a:ext>
            </a:extLst>
          </p:cNvPr>
          <p:cNvCxnSpPr>
            <a:cxnSpLocks/>
            <a:stCxn id="3" idx="6"/>
            <a:endCxn id="601" idx="2"/>
          </p:cNvCxnSpPr>
          <p:nvPr/>
        </p:nvCxnSpPr>
        <p:spPr>
          <a:xfrm rot="10800000" flipV="1">
            <a:off x="5868000" y="2141999"/>
            <a:ext cx="792000" cy="82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연결선: 구부러짐 1085">
            <a:extLst>
              <a:ext uri="{FF2B5EF4-FFF2-40B4-BE49-F238E27FC236}">
                <a16:creationId xmlns:a16="http://schemas.microsoft.com/office/drawing/2014/main" id="{6A4261DF-E863-BEA3-7F14-C2D3AD936623}"/>
              </a:ext>
            </a:extLst>
          </p:cNvPr>
          <p:cNvCxnSpPr>
            <a:cxnSpLocks/>
            <a:stCxn id="607" idx="0"/>
            <a:endCxn id="461" idx="0"/>
          </p:cNvCxnSpPr>
          <p:nvPr/>
        </p:nvCxnSpPr>
        <p:spPr>
          <a:xfrm rot="5400000">
            <a:off x="4165319" y="4748326"/>
            <a:ext cx="64835" cy="609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연결선: 구부러짐 1089">
            <a:extLst>
              <a:ext uri="{FF2B5EF4-FFF2-40B4-BE49-F238E27FC236}">
                <a16:creationId xmlns:a16="http://schemas.microsoft.com/office/drawing/2014/main" id="{6F3FDCEE-4504-2BCB-230B-70CAA50FCE66}"/>
              </a:ext>
            </a:extLst>
          </p:cNvPr>
          <p:cNvCxnSpPr>
            <a:cxnSpLocks/>
            <a:stCxn id="490" idx="0"/>
            <a:endCxn id="593" idx="0"/>
          </p:cNvCxnSpPr>
          <p:nvPr/>
        </p:nvCxnSpPr>
        <p:spPr>
          <a:xfrm rot="5400000" flipH="1" flipV="1">
            <a:off x="5238836" y="2770516"/>
            <a:ext cx="70545" cy="255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연결선: 구부러짐 1093">
            <a:extLst>
              <a:ext uri="{FF2B5EF4-FFF2-40B4-BE49-F238E27FC236}">
                <a16:creationId xmlns:a16="http://schemas.microsoft.com/office/drawing/2014/main" id="{94982910-2276-178B-7FDB-566E2750AD2A}"/>
              </a:ext>
            </a:extLst>
          </p:cNvPr>
          <p:cNvCxnSpPr>
            <a:cxnSpLocks/>
            <a:stCxn id="486" idx="0"/>
            <a:endCxn id="600" idx="0"/>
          </p:cNvCxnSpPr>
          <p:nvPr/>
        </p:nvCxnSpPr>
        <p:spPr>
          <a:xfrm rot="5400000" flipH="1" flipV="1">
            <a:off x="5599980" y="2230904"/>
            <a:ext cx="71116" cy="307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0B8BA50D-B161-DD74-B65A-3A845FF6CDB0}"/>
              </a:ext>
            </a:extLst>
          </p:cNvPr>
          <p:cNvGrpSpPr/>
          <p:nvPr/>
        </p:nvGrpSpPr>
        <p:grpSpPr>
          <a:xfrm>
            <a:off x="3420000" y="2088000"/>
            <a:ext cx="108000" cy="2628000"/>
            <a:chOff x="8820000" y="2520000"/>
            <a:chExt cx="108000" cy="2628000"/>
          </a:xfrm>
        </p:grpSpPr>
        <p:sp>
          <p:nvSpPr>
            <p:cNvPr id="1101" name="타원 1100">
              <a:extLst>
                <a:ext uri="{FF2B5EF4-FFF2-40B4-BE49-F238E27FC236}">
                  <a16:creationId xmlns:a16="http://schemas.microsoft.com/office/drawing/2014/main" id="{EB998C15-52DF-2AED-9F97-EB66D668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>
              <a:extLst>
                <a:ext uri="{FF2B5EF4-FFF2-40B4-BE49-F238E27FC236}">
                  <a16:creationId xmlns:a16="http://schemas.microsoft.com/office/drawing/2014/main" id="{4ADC3919-E376-82B7-CF39-495A21C1B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>
              <a:extLst>
                <a:ext uri="{FF2B5EF4-FFF2-40B4-BE49-F238E27FC236}">
                  <a16:creationId xmlns:a16="http://schemas.microsoft.com/office/drawing/2014/main" id="{0B1BCEAE-C381-91FF-F9F4-94F0CC042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>
              <a:extLst>
                <a:ext uri="{FF2B5EF4-FFF2-40B4-BE49-F238E27FC236}">
                  <a16:creationId xmlns:a16="http://schemas.microsoft.com/office/drawing/2014/main" id="{973C2E99-A218-7542-6556-FCF13CE4C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>
              <a:extLst>
                <a:ext uri="{FF2B5EF4-FFF2-40B4-BE49-F238E27FC236}">
                  <a16:creationId xmlns:a16="http://schemas.microsoft.com/office/drawing/2014/main" id="{6C009DA6-537C-610E-CAAB-E90A7E927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>
              <a:extLst>
                <a:ext uri="{FF2B5EF4-FFF2-40B4-BE49-F238E27FC236}">
                  <a16:creationId xmlns:a16="http://schemas.microsoft.com/office/drawing/2014/main" id="{55E51E2E-B5EC-13F9-F084-7033E6FBE1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>
              <a:extLst>
                <a:ext uri="{FF2B5EF4-FFF2-40B4-BE49-F238E27FC236}">
                  <a16:creationId xmlns:a16="http://schemas.microsoft.com/office/drawing/2014/main" id="{808CB959-0A10-39F0-AE26-B261AFA42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>
              <a:extLst>
                <a:ext uri="{FF2B5EF4-FFF2-40B4-BE49-F238E27FC236}">
                  <a16:creationId xmlns:a16="http://schemas.microsoft.com/office/drawing/2014/main" id="{D977F0C3-87E1-EF2B-C7FF-97AE257D7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DC3E5332-E43A-876D-CFCF-8DECE0FBF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>
              <a:extLst>
                <a:ext uri="{FF2B5EF4-FFF2-40B4-BE49-F238E27FC236}">
                  <a16:creationId xmlns:a16="http://schemas.microsoft.com/office/drawing/2014/main" id="{71B13E20-C5DE-D0D7-645D-9B24141D0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>
              <a:extLst>
                <a:ext uri="{FF2B5EF4-FFF2-40B4-BE49-F238E27FC236}">
                  <a16:creationId xmlns:a16="http://schemas.microsoft.com/office/drawing/2014/main" id="{81B4816A-7912-B92C-1855-D8392195A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>
              <a:extLst>
                <a:ext uri="{FF2B5EF4-FFF2-40B4-BE49-F238E27FC236}">
                  <a16:creationId xmlns:a16="http://schemas.microsoft.com/office/drawing/2014/main" id="{5F3B8FBC-9297-E690-A710-C43D3BA4A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50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3" name="연결선: 구부러짐 1122">
            <a:extLst>
              <a:ext uri="{FF2B5EF4-FFF2-40B4-BE49-F238E27FC236}">
                <a16:creationId xmlns:a16="http://schemas.microsoft.com/office/drawing/2014/main" id="{94450F13-7C0E-7327-BB5A-4D75EF459322}"/>
              </a:ext>
            </a:extLst>
          </p:cNvPr>
          <p:cNvCxnSpPr>
            <a:cxnSpLocks/>
            <a:stCxn id="582" idx="6"/>
            <a:endCxn id="414" idx="2"/>
          </p:cNvCxnSpPr>
          <p:nvPr/>
        </p:nvCxnSpPr>
        <p:spPr>
          <a:xfrm rot="5400000" flipH="1" flipV="1">
            <a:off x="6589181" y="3041132"/>
            <a:ext cx="25213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연결선: 구부러짐 1125">
            <a:extLst>
              <a:ext uri="{FF2B5EF4-FFF2-40B4-BE49-F238E27FC236}">
                <a16:creationId xmlns:a16="http://schemas.microsoft.com/office/drawing/2014/main" id="{0DCE4815-1E03-8AE0-E9FF-54E42BE05BC7}"/>
              </a:ext>
            </a:extLst>
          </p:cNvPr>
          <p:cNvCxnSpPr>
            <a:cxnSpLocks/>
            <a:stCxn id="443" idx="6"/>
            <a:endCxn id="579" idx="2"/>
          </p:cNvCxnSpPr>
          <p:nvPr/>
        </p:nvCxnSpPr>
        <p:spPr>
          <a:xfrm rot="5400000" flipH="1" flipV="1">
            <a:off x="6587713" y="4298771"/>
            <a:ext cx="255069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570A5C01-8D3D-397A-1BEE-B18159F1E844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5509096" y="1960903"/>
            <a:ext cx="252884" cy="307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0CC3006-4230-FE2A-731D-9FC6DAA34A6E}"/>
              </a:ext>
            </a:extLst>
          </p:cNvPr>
          <p:cNvSpPr/>
          <p:nvPr/>
        </p:nvSpPr>
        <p:spPr>
          <a:xfrm>
            <a:off x="3204000" y="1692000"/>
            <a:ext cx="25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31F464-BD0E-3BBB-A5E2-4CB5DC941350}"/>
              </a:ext>
            </a:extLst>
          </p:cNvPr>
          <p:cNvGrpSpPr/>
          <p:nvPr/>
        </p:nvGrpSpPr>
        <p:grpSpPr>
          <a:xfrm>
            <a:off x="6588000" y="2016000"/>
            <a:ext cx="252000" cy="432000"/>
            <a:chOff x="6408000" y="1656000"/>
            <a:chExt cx="252000" cy="432000"/>
          </a:xfrm>
        </p:grpSpPr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5248ED0F-FCAF-A899-76A1-A9750F10065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4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0ECCDDD-B122-F90D-E732-84D48989961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4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17CC36-037D-180E-8CD8-02854FA9D0BD}"/>
                </a:ext>
              </a:extLst>
            </p:cNvPr>
            <p:cNvSpPr/>
            <p:nvPr/>
          </p:nvSpPr>
          <p:spPr>
            <a:xfrm>
              <a:off x="6408000" y="165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8F423C2-76D1-F253-CE51-34341692C554}"/>
              </a:ext>
            </a:extLst>
          </p:cNvPr>
          <p:cNvCxnSpPr>
            <a:cxnSpLocks/>
            <a:stCxn id="719" idx="0"/>
            <a:endCxn id="431" idx="6"/>
          </p:cNvCxnSpPr>
          <p:nvPr/>
        </p:nvCxnSpPr>
        <p:spPr>
          <a:xfrm rot="10800000">
            <a:off x="6660000" y="2322000"/>
            <a:ext cx="2" cy="715152"/>
          </a:xfrm>
          <a:prstGeom prst="curvedConnector3">
            <a:avLst>
              <a:gd name="adj1" fmla="val 114301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76F48DE-78DF-8535-5044-81F86F5D4B8F}"/>
              </a:ext>
            </a:extLst>
          </p:cNvPr>
          <p:cNvGrpSpPr/>
          <p:nvPr/>
        </p:nvGrpSpPr>
        <p:grpSpPr>
          <a:xfrm rot="10800000">
            <a:off x="6947116" y="2052000"/>
            <a:ext cx="360000" cy="180000"/>
            <a:chOff x="8640000" y="1440000"/>
            <a:chExt cx="360000" cy="1800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3427192-DC1E-9A37-FA0E-E2DFBAA566AD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79F26DA-D4D8-CE9D-0930-E9E6FF72105D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06FE0A3D-8CC5-2A51-872C-F6161638663A}"/>
              </a:ext>
            </a:extLst>
          </p:cNvPr>
          <p:cNvCxnSpPr>
            <a:cxnSpLocks/>
            <a:stCxn id="431" idx="2"/>
            <a:endCxn id="33" idx="1"/>
          </p:cNvCxnSpPr>
          <p:nvPr/>
        </p:nvCxnSpPr>
        <p:spPr>
          <a:xfrm flipV="1">
            <a:off x="6768000" y="2142000"/>
            <a:ext cx="539116" cy="180000"/>
          </a:xfrm>
          <a:prstGeom prst="curvedConnector3">
            <a:avLst>
              <a:gd name="adj1" fmla="val 12591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2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2AF2-A810-CE1C-2C4B-9ED9077FA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4BF999CC-8171-DF48-5791-D148718E5739}"/>
              </a:ext>
            </a:extLst>
          </p:cNvPr>
          <p:cNvGrpSpPr/>
          <p:nvPr/>
        </p:nvGrpSpPr>
        <p:grpSpPr>
          <a:xfrm>
            <a:off x="2520000" y="1512000"/>
            <a:ext cx="5040000" cy="3600000"/>
            <a:chOff x="2520000" y="1440000"/>
            <a:chExt cx="5040000" cy="3600000"/>
          </a:xfrm>
        </p:grpSpPr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3F7BE924-2C18-B656-0DA2-D91B118A2839}"/>
                </a:ext>
              </a:extLst>
            </p:cNvPr>
            <p:cNvSpPr/>
            <p:nvPr/>
          </p:nvSpPr>
          <p:spPr>
            <a:xfrm>
              <a:off x="2520000" y="144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A73C3FAF-6180-A998-CE7D-6A7399961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FC1FF1FD-EADF-724B-F2C4-5AD3202BF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E3E11D2B-1F97-39C6-75C0-5EEE1EE6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CDAEC658-6ECF-9EC8-8849-7274EF346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57E647D2-4648-4FDF-504E-9136AC872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F6E796BD-6D65-9CB6-850C-80FDE24D2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D4077CA7-2B8D-FD80-8EBF-DAB1F89A3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D0E9E5D2-437C-F689-CCD8-F9A70298B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35925C39-C150-C945-B1DF-AF8A7451D4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E785428F-3454-BD1F-C966-B26C5BFAE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5E6CAD2-CDBD-6F06-B070-B072056FC3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FFAA9FD9-5C14-07AE-287F-509B64411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FE331C25-A86C-4173-FCD1-258488E2A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25ACF177-DE3B-2D19-4547-763BAD953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820C7301-D49A-C690-B7CE-A647219D7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D6EF0D8F-B0CF-676A-8617-09BAFF34C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E07E0FBD-EB60-0B76-E642-DF435020F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840CD157-5026-0849-C103-06A1FB2CA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6D3627A0-A4CA-6EA7-E264-47378EC16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117E3DDB-DE74-85FA-C9AB-F93403D4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89530A49-01E1-22C2-2AF4-ED7B5316F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ED0636CF-96ED-FD86-8BF6-23FCE2EBE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044A9D82-3551-946A-A914-3C30761E6E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C94244BB-6498-E4A8-5094-632562DF5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0691AFC3-DC3D-453E-27BE-0D1CC31B1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1435F820-6F4A-BA23-46E0-2E88D2403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2760F54A-23B2-EC44-E02C-D3D46EDF1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E902D40A-B15D-270D-8CC3-5F51218F1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FCB7273-0645-426A-953C-9E256C29D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26AF8CC-797A-CE7B-145B-44CBF418A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38214D7D-D856-67FB-7840-E6EE6EC26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45B5FA2A-4E86-0F84-68BD-5D72F9EBF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264BD745-C5DB-535C-B4F4-5FA163692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41EC448E-2297-0EB2-7835-E34E53C4E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84E57E98-FFFE-E09C-1CDA-1BB278209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E849D3BF-87F0-FCFC-3CF7-B498FECC7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AD831C26-1D4B-1468-B3F8-CF89ACB4C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9F49E489-D47F-4CAC-6666-570E41912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449AD6F2-AEAD-EB63-84BF-6F2B87EC8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A238115B-DE43-E316-7B07-1482894A5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7303288C-298D-9A14-5B23-B1A6A6BE7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8435EA66-EE32-5E68-C21E-4DF35B95A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AC9A9B90-29CA-4450-9F09-445040A51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BB94B49F-0045-5950-8C3D-3B87EBCD1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19EBAEAE-87B3-AB25-9A0F-14310F535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05FD3270-368F-0508-8024-EF66C375D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88D32215-2365-FF1C-4F19-B2B4FCB53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3FFFF03B-5340-E4A2-9029-B1E374684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3358FB36-305E-29DF-5FBF-DE523602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15257EA5-DCA2-91BC-892A-95B0D0D3B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1295AD88-117C-8B19-391F-A26C19F14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414C0F7C-812F-E0D9-8933-F44C5C01C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4C18E64C-C3D0-C016-B790-BC376F809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BEFF993C-D023-DF45-26DF-9C381750E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93126AE1-0588-5C53-1961-16D67FE94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DD7B750C-8756-2FC7-0C10-8601A727E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140A648C-6E8B-479D-1B04-0A51D85F4C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FD93DA4F-7F90-6877-54EE-59FABEF73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564516C9-791A-9E15-6B07-4438FC5C2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C25C3EC1-92AD-1FA2-2760-F9C3FE796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A83BED3B-6BB5-7036-8247-7EE1AE051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E10B4F99-4680-CD06-94BE-2CEC0202E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763401E4-2DE4-621E-2842-E05E1D1AE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EF4E45C3-F7F5-E14F-6C76-4B5B4366F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2DB8B521-8FB3-3A6E-D033-551B6B2558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7CBEBFDD-2513-862A-6C8E-0F268807B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F211F349-0732-B12C-E620-44E801A75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C1F023D8-57D4-ABBF-1AA7-60536D49D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FEDD1689-DD0E-56AE-998D-E922D8DAF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4282D9BD-C4CC-F92F-B5B9-68F0BB04C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BC9C433A-0BFA-0E16-BDB2-465A51D2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F464B8A5-AD4E-8B47-754F-BA412A86C8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AFF0BBAE-58FF-2CB7-7B8C-3AEBADF0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8CF7F4C9-9704-5A76-6D67-826C210EF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B3552605-7678-1D71-9DA3-4EC2B1FD3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238147FE-C2E9-5324-4E64-3B9BC44D6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FEF2BF22-6FE6-B787-5A5D-CC8FB7E3C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8B097EB7-E9C0-7643-585E-30E85802F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DB13A563-C37D-D8E0-C4D5-008B83DB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EDDA76AC-0198-8390-AD00-8864115C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D0A400FB-1516-E57B-311F-5B7813F66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8D7DAC3-D3CC-7F8D-0F57-4AA9F65E9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17759576-23CF-DB12-422F-DA9267070B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670E8307-2E7F-8AB8-A176-F80DFD619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E38998E4-A791-0603-6EFB-777469A95D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A389C020-8E18-7059-349C-95E21CA16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B98B3814-CEDA-6C33-0B2E-8FF802FC3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2E7EC461-A440-EDFB-C97F-FACFF334F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615D3553-43B7-8AF4-A32A-4382434B9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E3DC34A5-054F-1387-0722-16BEF8FE3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2C68EED5-D28A-575A-F72A-E11837337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423FC750-945A-21E9-7564-ACD7A1125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7A6C5AEC-0C09-D7C6-09BE-97F07DA1C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081DEF46-FAD6-7C84-5CD7-57A7571AD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04B397AE-C533-4F34-11D3-7A863BD42E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06C63377-E5BB-CDEA-7343-468A6353CE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714C2470-2CCD-0F09-B17C-CE8930F09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93CEB10C-3F00-D0DA-58FC-DC11F77E2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1CFFF388-52D7-BAA8-EA49-C8A6F5A77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29384011-C301-CAC0-C573-60EC62653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CF316D80-29D0-0335-0A66-F37DEE440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D7E6CD33-CAB7-18C8-5CA6-F0D29FDB5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538F6303-8102-2BEA-BA15-56A41BF48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42CB8F55-1189-0BAB-F900-3AE7C8B9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3082690B-C49B-72D9-93BC-2DB2A17FD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AAC25FFB-A7C2-7F1B-FDE9-7AA3A3ED4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EA03DB7E-6144-E868-13AA-AC4FCDDAD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506703F0-7B6D-E204-C7DC-83A7F7ACE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7BD86710-9D83-ACE8-A871-72AFA1A7BE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CEE7F581-081F-BFBB-A9D1-AE4562704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16CE8632-C461-6E26-916D-94FE4E7E8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5E9C303A-719E-52FE-C8BB-11460082C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>
              <a:extLst>
                <a:ext uri="{FF2B5EF4-FFF2-40B4-BE49-F238E27FC236}">
                  <a16:creationId xmlns:a16="http://schemas.microsoft.com/office/drawing/2014/main" id="{76E366BC-2AD2-943E-9217-1799554EF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>
              <a:extLst>
                <a:ext uri="{FF2B5EF4-FFF2-40B4-BE49-F238E27FC236}">
                  <a16:creationId xmlns:a16="http://schemas.microsoft.com/office/drawing/2014/main" id="{149FCF72-2997-01C4-7E47-BC5A34593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>
              <a:extLst>
                <a:ext uri="{FF2B5EF4-FFF2-40B4-BE49-F238E27FC236}">
                  <a16:creationId xmlns:a16="http://schemas.microsoft.com/office/drawing/2014/main" id="{B6EFA109-2270-42D1-5EAF-276529695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>
              <a:extLst>
                <a:ext uri="{FF2B5EF4-FFF2-40B4-BE49-F238E27FC236}">
                  <a16:creationId xmlns:a16="http://schemas.microsoft.com/office/drawing/2014/main" id="{E3320C25-22E9-E6ED-1628-1D93AE0E64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225D7DD7-8150-EDD5-E407-1AEC710E6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0984ABD5-AD28-6699-76BD-028B1BCFF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49ABAFAE-E107-B54E-E335-F206DF886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>
              <a:extLst>
                <a:ext uri="{FF2B5EF4-FFF2-40B4-BE49-F238E27FC236}">
                  <a16:creationId xmlns:a16="http://schemas.microsoft.com/office/drawing/2014/main" id="{789FBCC8-4CB7-256E-9E83-18E8D88DD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714035E7-C94D-6DB4-3162-8335121A9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>
              <a:extLst>
                <a:ext uri="{FF2B5EF4-FFF2-40B4-BE49-F238E27FC236}">
                  <a16:creationId xmlns:a16="http://schemas.microsoft.com/office/drawing/2014/main" id="{17DB8AA7-CEB8-E9CA-800C-930963CD0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>
              <a:extLst>
                <a:ext uri="{FF2B5EF4-FFF2-40B4-BE49-F238E27FC236}">
                  <a16:creationId xmlns:a16="http://schemas.microsoft.com/office/drawing/2014/main" id="{B3020885-0A98-5E73-4C62-F67D6F84C7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0429E258-B1DE-A97A-19C0-531150D09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7B3E669F-1463-4030-2A04-1BC529A14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786C3EB8-E829-3A8E-B8FC-00028374A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>
              <a:extLst>
                <a:ext uri="{FF2B5EF4-FFF2-40B4-BE49-F238E27FC236}">
                  <a16:creationId xmlns:a16="http://schemas.microsoft.com/office/drawing/2014/main" id="{EC04315F-3324-DB0C-4EA9-E6A473402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>
              <a:extLst>
                <a:ext uri="{FF2B5EF4-FFF2-40B4-BE49-F238E27FC236}">
                  <a16:creationId xmlns:a16="http://schemas.microsoft.com/office/drawing/2014/main" id="{4CAAFEA6-C4C9-945A-0C04-6512F1C76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B79B40A0-2A74-8CA0-2F29-F97F94882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>
              <a:extLst>
                <a:ext uri="{FF2B5EF4-FFF2-40B4-BE49-F238E27FC236}">
                  <a16:creationId xmlns:a16="http://schemas.microsoft.com/office/drawing/2014/main" id="{5895672B-C28F-9076-F7D0-C38D8BBCB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>
              <a:extLst>
                <a:ext uri="{FF2B5EF4-FFF2-40B4-BE49-F238E27FC236}">
                  <a16:creationId xmlns:a16="http://schemas.microsoft.com/office/drawing/2014/main" id="{27CDF019-3B8A-CC0C-725F-9713614BF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>
              <a:extLst>
                <a:ext uri="{FF2B5EF4-FFF2-40B4-BE49-F238E27FC236}">
                  <a16:creationId xmlns:a16="http://schemas.microsoft.com/office/drawing/2014/main" id="{5285C4FE-C9F4-48FD-EBAF-203C7D0F0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01EE947D-0014-819F-6DDF-FE650EF90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>
              <a:extLst>
                <a:ext uri="{FF2B5EF4-FFF2-40B4-BE49-F238E27FC236}">
                  <a16:creationId xmlns:a16="http://schemas.microsoft.com/office/drawing/2014/main" id="{F43A6B0A-C0A6-9429-A8B9-953669D30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>
              <a:extLst>
                <a:ext uri="{FF2B5EF4-FFF2-40B4-BE49-F238E27FC236}">
                  <a16:creationId xmlns:a16="http://schemas.microsoft.com/office/drawing/2014/main" id="{11C8B73F-D103-39DC-A36F-382B36C28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>
              <a:extLst>
                <a:ext uri="{FF2B5EF4-FFF2-40B4-BE49-F238E27FC236}">
                  <a16:creationId xmlns:a16="http://schemas.microsoft.com/office/drawing/2014/main" id="{4CE0BDC3-D603-C45A-0864-632EE2C23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>
              <a:extLst>
                <a:ext uri="{FF2B5EF4-FFF2-40B4-BE49-F238E27FC236}">
                  <a16:creationId xmlns:a16="http://schemas.microsoft.com/office/drawing/2014/main" id="{79044EDB-ACE6-2D0C-C64E-F2E369AAD8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8B8454A-C9EB-6E30-8C25-CF8F863DB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80F1C889-9C35-FB1C-D8DA-29D26CD12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2A935418-9B00-DA03-7006-8EF583EBD3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80A8D1D6-7430-6E0F-FB4B-E799FEAAF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703010CB-60CF-03BF-2A1A-54F8CC45B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4F4CCA9D-C995-4772-0DE5-F64E735BC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8D1CADF4-EB84-E6D8-9869-BD6FBF6DE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94FF9CA-4EBE-A72F-3BBB-9489A139D8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ECC2FB69-8912-2468-B6DB-190C8A903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42925F22-2B7E-DAC1-445C-92F5F8884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ED86131-CAEC-C930-75CA-2580A765B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29C16591-DCEE-6733-2147-EB8C6B034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75746EAF-6BD0-5F98-A8FD-47156A0C0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DA7A3CC3-9CC1-E762-B718-1CAAD86EB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29AC69F3-2AA2-F5C1-39B2-EFC1827AB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0858F9B-3A1F-BE27-2A8F-BDB852606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44BDA2B8-1E3D-2A2D-1A96-D0F4527E1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40C56739-7C1D-3EAE-747C-F14D67CE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0A77F466-EFD5-D358-EF25-E527C3D03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DD791018-A9D5-0ED3-7BFB-11AE2748A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1E02A0A7-553C-34A7-3FFC-C82B5B66F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5B84B63-C305-52E6-BF21-EFB8814C0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482C5394-1897-2F6B-B67A-3E8B94EC9B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38606FA5-2DE0-AA17-EB13-70FB594FC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887F26FC-2A00-69C9-525D-F04DD6B79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0B8003DA-99D7-22DB-A26E-5185706A3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478203D8-AF3E-8910-D49F-AE2A88DB4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C56F6129-DC8E-8E4A-C6E6-DD8095B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1E8DF583-57A7-BA63-6EEF-D78DAFA87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D9D6F69E-CC85-D42F-9BEC-97B8C5E9D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668FF54F-BABE-B9EC-3534-B2617EBF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D58DB7AD-BB08-A699-3290-6E01704CD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3D7D25E8-4D3F-5759-AA87-9CACD118A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7AF3C0DE-10C0-AF79-2526-60B67660E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B11B6AE1-2B0B-80D6-D336-32F009CED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BDF988E1-0BB5-2956-CCC0-5B57FAE5B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0D3B8FE9-21F1-947B-382F-BC66BFBF9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51A993AB-B6AB-877D-21D8-9A9B5A903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7B670EF6-6744-1EE1-2F50-6A8B83BE4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DD8E8320-D86A-B856-A2CF-17B81A7DB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210785A9-9759-5722-7E09-8AAB57546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15D68F67-65AE-C9E4-71F3-C17D1AB77D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5FAAD1B3-78EA-0E3F-E275-9D4842C11E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48C6D45F-4761-00F9-C0C2-8CE91CE52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44EA8155-0EA8-F47D-8B2D-0CFC727A8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934CB88-0C86-D6EC-DC16-CBFE0942D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EEE11DE5-9207-8352-A665-EDE9D493A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9A687120-C42D-29FA-FD64-04CDBCBE5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FD773470-4079-7552-3E5B-13DC17DDF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5110F144-875E-9B7F-4136-DCB3ED7AD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D023BA02-624F-D14E-17F1-6908222F1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CC5EE13C-73E7-3844-8AFA-267C02500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F210C96E-A2CC-1F05-5983-FA533BE5D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2EB8561-E9D6-4A5F-E778-500B896D6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D18D203-8FAB-1C41-BE7E-41FFA9648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370DE1E6-C365-47E4-E9DF-A025F71B0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286ED4F0-6430-2041-BF81-C180AA2777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A412D95B-6ABB-4E1E-0D33-CBCA2D7FD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9C9D9D20-6E0C-2067-69ED-FDCE79A62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D179D8C0-8034-22FA-8CC8-A01B3D609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415D4C25-7411-F72A-2B91-3B52773E6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D665CB95-0291-3956-6659-53326E1F8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5974A57-F187-03CE-1C1F-F17E457BC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31187B71-9BE6-5363-3571-11E0C0DFA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CDB9FF6A-1CFF-2C49-6745-EE1C06E9A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481ACED2-9FB2-B017-870C-1A2B768DD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CB132BBB-2A3F-3DBE-D179-36AD25A1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F54DB1B2-3D6D-FD2C-0F55-70E49F467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>
              <a:extLst>
                <a:ext uri="{FF2B5EF4-FFF2-40B4-BE49-F238E27FC236}">
                  <a16:creationId xmlns:a16="http://schemas.microsoft.com/office/drawing/2014/main" id="{C1577CF4-F46E-88EC-8369-EA705A018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>
              <a:extLst>
                <a:ext uri="{FF2B5EF4-FFF2-40B4-BE49-F238E27FC236}">
                  <a16:creationId xmlns:a16="http://schemas.microsoft.com/office/drawing/2014/main" id="{71A7AB84-ECFF-0C79-12E4-D18FBB60A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>
              <a:extLst>
                <a:ext uri="{FF2B5EF4-FFF2-40B4-BE49-F238E27FC236}">
                  <a16:creationId xmlns:a16="http://schemas.microsoft.com/office/drawing/2014/main" id="{6232F38D-E24A-27E3-7461-632B64EF8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>
              <a:extLst>
                <a:ext uri="{FF2B5EF4-FFF2-40B4-BE49-F238E27FC236}">
                  <a16:creationId xmlns:a16="http://schemas.microsoft.com/office/drawing/2014/main" id="{4273A743-0795-B186-B8AB-48B111578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83A5EDD5-F1FA-4C0A-EA8E-B836E0705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>
              <a:extLst>
                <a:ext uri="{FF2B5EF4-FFF2-40B4-BE49-F238E27FC236}">
                  <a16:creationId xmlns:a16="http://schemas.microsoft.com/office/drawing/2014/main" id="{E25F46AE-5BA8-E8D8-388A-ED03C9272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A1775395-8890-6A15-7A22-E0C6E5ADEB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>
              <a:extLst>
                <a:ext uri="{FF2B5EF4-FFF2-40B4-BE49-F238E27FC236}">
                  <a16:creationId xmlns:a16="http://schemas.microsoft.com/office/drawing/2014/main" id="{0556E7D9-05AB-DCF2-C9E6-7C3CC415E2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>
              <a:extLst>
                <a:ext uri="{FF2B5EF4-FFF2-40B4-BE49-F238E27FC236}">
                  <a16:creationId xmlns:a16="http://schemas.microsoft.com/office/drawing/2014/main" id="{C1A08246-4999-FE3D-F151-7C9B89276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>
              <a:extLst>
                <a:ext uri="{FF2B5EF4-FFF2-40B4-BE49-F238E27FC236}">
                  <a16:creationId xmlns:a16="http://schemas.microsoft.com/office/drawing/2014/main" id="{20843A2A-E1A8-7FF6-3DDB-0BCB0636E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>
              <a:extLst>
                <a:ext uri="{FF2B5EF4-FFF2-40B4-BE49-F238E27FC236}">
                  <a16:creationId xmlns:a16="http://schemas.microsoft.com/office/drawing/2014/main" id="{BD16347A-7DEA-FF5E-7378-D0F4BDD50C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>
              <a:extLst>
                <a:ext uri="{FF2B5EF4-FFF2-40B4-BE49-F238E27FC236}">
                  <a16:creationId xmlns:a16="http://schemas.microsoft.com/office/drawing/2014/main" id="{98D0B30B-1D4F-7E4A-2344-50E4E263FA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>
              <a:extLst>
                <a:ext uri="{FF2B5EF4-FFF2-40B4-BE49-F238E27FC236}">
                  <a16:creationId xmlns:a16="http://schemas.microsoft.com/office/drawing/2014/main" id="{DCD03733-8C98-C3EB-D181-660E3D9D5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>
              <a:extLst>
                <a:ext uri="{FF2B5EF4-FFF2-40B4-BE49-F238E27FC236}">
                  <a16:creationId xmlns:a16="http://schemas.microsoft.com/office/drawing/2014/main" id="{EB328C78-6720-81E4-E30B-4588049F3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>
              <a:extLst>
                <a:ext uri="{FF2B5EF4-FFF2-40B4-BE49-F238E27FC236}">
                  <a16:creationId xmlns:a16="http://schemas.microsoft.com/office/drawing/2014/main" id="{559D6B83-1A4B-C074-BF29-7DD3AC9FA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>
              <a:extLst>
                <a:ext uri="{FF2B5EF4-FFF2-40B4-BE49-F238E27FC236}">
                  <a16:creationId xmlns:a16="http://schemas.microsoft.com/office/drawing/2014/main" id="{30735F4C-B77B-5C39-920E-B49B2EA59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>
              <a:extLst>
                <a:ext uri="{FF2B5EF4-FFF2-40B4-BE49-F238E27FC236}">
                  <a16:creationId xmlns:a16="http://schemas.microsoft.com/office/drawing/2014/main" id="{806A5D5C-7683-77F3-BEFA-B06B18E23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>
              <a:extLst>
                <a:ext uri="{FF2B5EF4-FFF2-40B4-BE49-F238E27FC236}">
                  <a16:creationId xmlns:a16="http://schemas.microsoft.com/office/drawing/2014/main" id="{2EE955B2-055C-2286-7BF1-C761992BC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5960C30A-485C-AD88-CF5D-7D953095ED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230FA2DB-1364-3196-D65D-828CA95A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C6E9FE12-A56E-51A4-9C7C-3A5AD79F75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67BBF467-3CF0-A756-5A2F-0DD400731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2389FF39-DDE3-5599-B60F-E43E28EAC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82429BB5-3409-C3A8-F9B0-DA45E52F1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970017C5-7437-BF1F-7BDC-0A5E9AE0B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D9EF289D-0325-3DA5-10CD-580F69920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5FB3B740-C530-8A6A-ACED-ADDCAD8C3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349C27AD-6088-83F6-92D7-954163FBF5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BAC47B1C-FA5E-64BB-EE4A-5D3BCE9BD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B961DC9C-F03D-64FD-FBE1-53DE8A1F2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2E0B73E4-94B6-00D8-12EC-74AFC8C81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AD914D3F-B193-41F8-42F0-47087824C9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9EA481BE-59DD-6ADF-B4B8-1550A7E3D9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C5A939D4-D53A-7958-E731-8ACCC352B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8C11F72D-EB10-84B8-1287-37D55C1B7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AC4BAF19-8586-B9BD-74EE-9F3E560FA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60EE2877-A8C6-2CAE-599E-22F4FEAD8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390416D4-F18C-1545-658B-241E1E223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FE90C6B0-0C9B-E575-666A-A4C9067FB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DB0D1669-F233-4C76-49AC-088A526D1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7C1A1DC2-B9F1-19B8-F7B3-E5606EC50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9B462A73-82EE-3356-15C5-4C7130831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D42BAE4A-C9EB-4850-6270-8E07FBCD3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EB9802A1-1721-700E-4F89-049076B41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A2F42A6D-3EED-40A6-44C3-3AB28ADB0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5DCB35F9-19E7-C2A0-6516-3E89746C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DCF5D8B1-ACBC-B517-26D5-7FF35800F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C7D219FF-5C51-AAB4-9009-1FC462199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2623D50A-0081-C2A8-1C58-BB7847F73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3631EBAE-2CA5-9ED5-68A0-DC7756335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E8B4AD4D-C16B-D5D4-FC30-951FA9892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D795C633-E797-ECB3-4F31-3F09F361C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AA313586-860F-E2B5-3B7D-E1ACD23F7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9DF1D580-6359-6847-8B13-4B00B9746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2660A06F-CCF2-DD85-6156-6F3F608628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96A13423-0188-17CB-822F-10D3CEB87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B9D99325-0568-96BF-3246-4A4F7554C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7FD7329F-AE82-1C76-CEDD-44397443C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C2995F0E-B13F-9B3B-3BB5-934EFA3EE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7A9098A9-3D81-1161-2C30-B5E4EDD71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78330078-EBC1-ED2F-CFEF-32EBEE282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B1CBC31E-2015-D6DE-AB7C-3A2C2EFD9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48CCFBFA-626C-F2F3-6E2D-E4D7667CD4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ED382ABC-E888-B4A0-6D61-674A1F9834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D44125DC-340B-886F-D8C6-78F5630EC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DA6EACE5-952A-0A72-D22D-04214F6D8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19DE5FAE-46C6-6197-2C11-11BBC0162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D5F563D8-55FD-A4A5-1F91-D1EBBA1A5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E4693F6E-CB15-61C8-5F6F-6F32CA02CD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0B646674-EAAD-9F53-0CE6-5020F3467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45F65886-49D4-88DB-E107-3B0870A44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F3B5C879-0D99-B03F-BB49-432F04EC7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CBB18DDF-6EDF-55B5-A133-EA407BA34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21486FA3-8182-47E5-D41A-4C329D205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1CFDAC3F-0719-77F9-D189-FB362C0A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4EF77519-0F8C-4113-FDF6-3DC2AE6CA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FCD5A8CD-B8E5-13EE-2545-EBE55CB84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4AFFC404-2073-83FE-4760-4E5069675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0A0D79D4-CF09-3D9C-3873-E48A53510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54D005B1-8100-7224-A632-8D0337D6B2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F7AB9CB8-8A8D-80D4-7D93-1907E221B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777F22FB-CA62-E3B5-7767-9C155B685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DE5A5F02-A97E-4F52-0C59-69DF2BAE80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EF0AD377-ABCA-8EB9-27E5-26DC052EF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56368F44-1F41-15FF-5253-A7633CFF7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498B20AE-09CD-B8DB-CA9F-FFD5BB372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>
              <a:extLst>
                <a:ext uri="{FF2B5EF4-FFF2-40B4-BE49-F238E27FC236}">
                  <a16:creationId xmlns:a16="http://schemas.microsoft.com/office/drawing/2014/main" id="{65787E65-BF4E-8B0E-7022-212600E06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>
              <a:extLst>
                <a:ext uri="{FF2B5EF4-FFF2-40B4-BE49-F238E27FC236}">
                  <a16:creationId xmlns:a16="http://schemas.microsoft.com/office/drawing/2014/main" id="{E71E6E18-6CD4-9418-C13F-296D51F53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>
              <a:extLst>
                <a:ext uri="{FF2B5EF4-FFF2-40B4-BE49-F238E27FC236}">
                  <a16:creationId xmlns:a16="http://schemas.microsoft.com/office/drawing/2014/main" id="{ECA3B5C2-B9BB-83E3-D382-2F67ADDE2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>
              <a:extLst>
                <a:ext uri="{FF2B5EF4-FFF2-40B4-BE49-F238E27FC236}">
                  <a16:creationId xmlns:a16="http://schemas.microsoft.com/office/drawing/2014/main" id="{79DC8C9A-C5AA-2996-0DDC-B7FE4A3C0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>
              <a:extLst>
                <a:ext uri="{FF2B5EF4-FFF2-40B4-BE49-F238E27FC236}">
                  <a16:creationId xmlns:a16="http://schemas.microsoft.com/office/drawing/2014/main" id="{86FF9426-BA8F-5DCD-A0D2-9399F3FA2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>
              <a:extLst>
                <a:ext uri="{FF2B5EF4-FFF2-40B4-BE49-F238E27FC236}">
                  <a16:creationId xmlns:a16="http://schemas.microsoft.com/office/drawing/2014/main" id="{AEFE5FB5-233F-3C94-24D3-9910843E9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38F960D2-3C75-80FA-E495-2E39B1D38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2B25017A-FD3F-F065-7F6F-7F7B58893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CBBD23F9-BCF3-E9C3-6303-66F451C3C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E354CB90-8286-A828-487A-AD445467F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133B7625-7AFB-1913-A5B6-DE08185F95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3A3A0089-B79E-2005-E961-6482BC277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68C634A4-75EC-15FE-3B7D-4D97461BC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5FCA397C-79E0-1B8C-1AE5-4EE781141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BB7A0D80-E792-C4FF-62AC-893F9D291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B8D28926-E464-642A-D56E-88006F7E1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6ABDB1F8-C9E3-B781-F6DF-B42BB4C52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C17AFE6E-CF36-C948-CF50-55569850C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836ECC15-42AF-9387-7D67-7B12BF315D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F31710E3-9C86-AE72-0927-540C544B0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6AFF6233-BE44-927D-D0C2-64EF1BB92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912E822C-CC5A-3586-4266-525B1CF8FA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5C2A6638-4AC4-DCB9-3580-98D59B620D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76C9E1D3-8966-D9BC-33D6-07EC66A4D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C667138B-660F-353D-0C26-862F92235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7F479DBE-F3FA-0486-04DF-9E9114891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0E7477D8-8385-73BD-3D54-B5C8AAF08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FBC6E63B-53CD-AC86-9287-AA61C6AF5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53E71AE4-0551-27BF-47DF-D726DB6B9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3F1ECC34-D20E-AADE-A0D9-0580AD77A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EC6B878E-FF2D-F52F-3A06-457627FBB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42F58973-A515-68D3-B5B1-C814CF857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A8FFCFDA-DB66-1D69-B739-98E6C121E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B976029B-EF01-C4EC-6135-CD6409FD4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5505E9D8-FB24-057E-01F6-73FEF6304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4806CBA5-8AD6-7F43-3230-BAD402E0A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7E71DDAB-926A-910B-B63F-7A6EF2D50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44C8F3CE-F681-60CF-A170-3A8FDB8E7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B47D24D3-81D7-D811-67FD-2AA640AB0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970FA141-261F-C32F-3615-A23669FF4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F4D2CC97-368F-451F-E2B5-ABD275EFA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0FC31703-2C55-77C8-E264-524586E92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79347F21-2195-6422-8F92-3788CA3B3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5E88821A-4E5A-5629-5820-1A03F4E58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E1B73CA1-38B4-B8C8-4C84-3D3AF76F26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F58BBE8A-9C0B-1FB4-AAB1-219B1C876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78226800-DC5B-A7ED-2BF0-F9F3FB5FE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4D0F4539-4904-70B5-5240-EAF6CB5FC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11C86FD0-FE92-5220-18AD-043A3D7BB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4450D60F-DA25-2F8D-2A9A-0D42955E0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780E6788-51DB-26EA-A234-E8FFC4EB2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5C4005B2-41EC-C9D4-DD44-1B489D8A7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85C7626F-BA90-0662-FB1C-0FDE82CD2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B99C9838-385B-06BB-3FD7-5EB5B823C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F5BD7D36-0F2C-70C5-AB42-708F21E2C7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9E1294B7-7324-6153-7A16-FC0B0452E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7AFF97BF-7511-F25C-F7CE-7AE1DF6E8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607817FD-4049-53AF-4A1C-C40997B73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98C27E29-DEE5-2299-D673-46C11D736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2443FE65-7D1E-7457-571C-DBA93D1AB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C24A66B3-747C-DA77-937D-8F575FE21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1B2786E4-DD71-A676-263A-99E0FCFD1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5AE00F48-F673-4194-B80D-752E66ED3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9CD02D6E-0C46-C353-4C33-252C85970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34D44D7A-B339-A1E8-545C-4AB19F0E5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3104FD87-E782-4B95-47B3-228057320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7E97F60F-66B6-640C-CB67-93B1998CA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72B643F3-AC13-ED36-7AA4-AC586BE45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BA0E7BFF-BB2C-63A6-F325-57646E930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C7CE6A67-77D2-8312-4969-30529355D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4A2AE468-0157-E7DC-13C1-F0DB253A5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69060582-B36B-478F-9E75-C0D2E4AE0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41A4C2F6-2053-6EC7-D11B-D52B2CD47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8744E8DD-5460-9E15-DB3D-244E3193A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FCF9FC0F-71E3-EE45-1EAB-B39E4D3E8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403A00B9-E24C-AA43-46C1-D31D86367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A251C343-9EA5-4A92-E4DB-4DCC4CC59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49FD8E2B-5010-84F0-45E8-8DE248613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84AAC592-B4B6-FB65-7799-D601FCC26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97936FDE-B79B-54BE-5B06-EC6B0C278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3557E125-04E6-AB29-8C2A-309CD69A5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26CCCC7D-C1EF-6D30-C1C0-ABBC12900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>
              <a:extLst>
                <a:ext uri="{FF2B5EF4-FFF2-40B4-BE49-F238E27FC236}">
                  <a16:creationId xmlns:a16="http://schemas.microsoft.com/office/drawing/2014/main" id="{69AE0153-D1FA-F1B4-5069-3BDEE09EA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>
              <a:extLst>
                <a:ext uri="{FF2B5EF4-FFF2-40B4-BE49-F238E27FC236}">
                  <a16:creationId xmlns:a16="http://schemas.microsoft.com/office/drawing/2014/main" id="{AA896073-800C-8046-3530-C4F2709A5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>
              <a:extLst>
                <a:ext uri="{FF2B5EF4-FFF2-40B4-BE49-F238E27FC236}">
                  <a16:creationId xmlns:a16="http://schemas.microsoft.com/office/drawing/2014/main" id="{DA2C3608-D1A0-0B40-CFA3-CE5487E8E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5F5269CF-A901-FC92-BFDA-836A41B59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93E01E20-AD29-7F36-D3D1-6C9C0E456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1D0FD2D1-99AE-B005-4623-A06094FAB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123A71CC-B1D2-0A44-7697-FA76B2ED48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17240FAB-5B70-0718-B105-831801977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EC7D8B35-E996-CD43-0C4D-9E14C8E80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30BF938F-B134-2D8A-F8DB-34F20BCF2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087B08D0-300D-6B89-B573-7CA8FEA7E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C74046BF-8535-5A37-369B-974DB02E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08076ED5-FFEC-4B71-E2F1-98C897A19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BB114308-4BBA-D844-D3A4-47638DC90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1160D935-ACA8-DC77-087F-BB13024C37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03FD26F4-87CD-6EE6-62A5-2823251458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EA6D872B-1761-B962-0BD8-8783EA396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109285E4-B6F2-7D89-FE36-7780EADD8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7EE2555F-ADFB-A360-204A-A9AD1B683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82337B4D-737B-EB2E-13E7-2ABF1AB55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4217113E-D5E0-BBA2-0B60-85F56AEB0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>
              <a:extLst>
                <a:ext uri="{FF2B5EF4-FFF2-40B4-BE49-F238E27FC236}">
                  <a16:creationId xmlns:a16="http://schemas.microsoft.com/office/drawing/2014/main" id="{1539FEA5-59B9-4974-CCF0-66FF34442C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>
              <a:extLst>
                <a:ext uri="{FF2B5EF4-FFF2-40B4-BE49-F238E27FC236}">
                  <a16:creationId xmlns:a16="http://schemas.microsoft.com/office/drawing/2014/main" id="{1BF91044-C189-3675-2D0F-C9CBB06AB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>
              <a:extLst>
                <a:ext uri="{FF2B5EF4-FFF2-40B4-BE49-F238E27FC236}">
                  <a16:creationId xmlns:a16="http://schemas.microsoft.com/office/drawing/2014/main" id="{F2B919D9-5B5F-697B-CF04-1D29A930D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>
              <a:extLst>
                <a:ext uri="{FF2B5EF4-FFF2-40B4-BE49-F238E27FC236}">
                  <a16:creationId xmlns:a16="http://schemas.microsoft.com/office/drawing/2014/main" id="{1A6C0AE1-0248-2470-F8C7-0B991D622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>
              <a:extLst>
                <a:ext uri="{FF2B5EF4-FFF2-40B4-BE49-F238E27FC236}">
                  <a16:creationId xmlns:a16="http://schemas.microsoft.com/office/drawing/2014/main" id="{004ACD50-B81F-B259-6689-54B41DAB5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>
              <a:extLst>
                <a:ext uri="{FF2B5EF4-FFF2-40B4-BE49-F238E27FC236}">
                  <a16:creationId xmlns:a16="http://schemas.microsoft.com/office/drawing/2014/main" id="{DA0E9150-8570-B2C2-D3F1-884408F70F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>
              <a:extLst>
                <a:ext uri="{FF2B5EF4-FFF2-40B4-BE49-F238E27FC236}">
                  <a16:creationId xmlns:a16="http://schemas.microsoft.com/office/drawing/2014/main" id="{8C369B59-4F97-DB24-1545-CF853379E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>
              <a:extLst>
                <a:ext uri="{FF2B5EF4-FFF2-40B4-BE49-F238E27FC236}">
                  <a16:creationId xmlns:a16="http://schemas.microsoft.com/office/drawing/2014/main" id="{EE864770-14FF-0518-5770-4734AEBFE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>
              <a:extLst>
                <a:ext uri="{FF2B5EF4-FFF2-40B4-BE49-F238E27FC236}">
                  <a16:creationId xmlns:a16="http://schemas.microsoft.com/office/drawing/2014/main" id="{08E04ECD-7882-73F0-BE53-5BB991C8B2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>
              <a:extLst>
                <a:ext uri="{FF2B5EF4-FFF2-40B4-BE49-F238E27FC236}">
                  <a16:creationId xmlns:a16="http://schemas.microsoft.com/office/drawing/2014/main" id="{815D75C3-4767-44D6-5248-2118EB85D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>
              <a:extLst>
                <a:ext uri="{FF2B5EF4-FFF2-40B4-BE49-F238E27FC236}">
                  <a16:creationId xmlns:a16="http://schemas.microsoft.com/office/drawing/2014/main" id="{DFA44A65-813D-77F0-1E5C-05D55E30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>
              <a:extLst>
                <a:ext uri="{FF2B5EF4-FFF2-40B4-BE49-F238E27FC236}">
                  <a16:creationId xmlns:a16="http://schemas.microsoft.com/office/drawing/2014/main" id="{A536C4E3-4022-25FC-C9B0-5738DFCD2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>
              <a:extLst>
                <a:ext uri="{FF2B5EF4-FFF2-40B4-BE49-F238E27FC236}">
                  <a16:creationId xmlns:a16="http://schemas.microsoft.com/office/drawing/2014/main" id="{4451ECEE-EE75-EF02-BD97-E2560F8C0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>
              <a:extLst>
                <a:ext uri="{FF2B5EF4-FFF2-40B4-BE49-F238E27FC236}">
                  <a16:creationId xmlns:a16="http://schemas.microsoft.com/office/drawing/2014/main" id="{0036F454-4AB0-6B88-16EE-12A262827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>
              <a:extLst>
                <a:ext uri="{FF2B5EF4-FFF2-40B4-BE49-F238E27FC236}">
                  <a16:creationId xmlns:a16="http://schemas.microsoft.com/office/drawing/2014/main" id="{05DE04D3-1B32-C104-A019-7CC721A0D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>
              <a:extLst>
                <a:ext uri="{FF2B5EF4-FFF2-40B4-BE49-F238E27FC236}">
                  <a16:creationId xmlns:a16="http://schemas.microsoft.com/office/drawing/2014/main" id="{371EC15C-FC19-2BFE-40A3-6BD13D2F3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>
              <a:extLst>
                <a:ext uri="{FF2B5EF4-FFF2-40B4-BE49-F238E27FC236}">
                  <a16:creationId xmlns:a16="http://schemas.microsoft.com/office/drawing/2014/main" id="{CE944D3D-3AF2-541B-8680-6BCD9FE04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>
              <a:extLst>
                <a:ext uri="{FF2B5EF4-FFF2-40B4-BE49-F238E27FC236}">
                  <a16:creationId xmlns:a16="http://schemas.microsoft.com/office/drawing/2014/main" id="{81EC0608-C19B-76D1-E88C-3AFF9EBF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>
              <a:extLst>
                <a:ext uri="{FF2B5EF4-FFF2-40B4-BE49-F238E27FC236}">
                  <a16:creationId xmlns:a16="http://schemas.microsoft.com/office/drawing/2014/main" id="{3001A12E-81F9-6DF8-42E0-CF578EBB7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>
              <a:extLst>
                <a:ext uri="{FF2B5EF4-FFF2-40B4-BE49-F238E27FC236}">
                  <a16:creationId xmlns:a16="http://schemas.microsoft.com/office/drawing/2014/main" id="{4E027BB1-9D70-69DC-A312-8095EF047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>
              <a:extLst>
                <a:ext uri="{FF2B5EF4-FFF2-40B4-BE49-F238E27FC236}">
                  <a16:creationId xmlns:a16="http://schemas.microsoft.com/office/drawing/2014/main" id="{83E49F86-0BCB-E3BC-0AD6-4FEA0CF1C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>
              <a:extLst>
                <a:ext uri="{FF2B5EF4-FFF2-40B4-BE49-F238E27FC236}">
                  <a16:creationId xmlns:a16="http://schemas.microsoft.com/office/drawing/2014/main" id="{F1924470-3F95-8933-85E5-72A2157AF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>
              <a:extLst>
                <a:ext uri="{FF2B5EF4-FFF2-40B4-BE49-F238E27FC236}">
                  <a16:creationId xmlns:a16="http://schemas.microsoft.com/office/drawing/2014/main" id="{2B199D8E-E76D-D0FB-C887-CA61A25419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>
              <a:extLst>
                <a:ext uri="{FF2B5EF4-FFF2-40B4-BE49-F238E27FC236}">
                  <a16:creationId xmlns:a16="http://schemas.microsoft.com/office/drawing/2014/main" id="{0B26CFAD-A68D-9398-F04F-D5D037FEA5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>
              <a:extLst>
                <a:ext uri="{FF2B5EF4-FFF2-40B4-BE49-F238E27FC236}">
                  <a16:creationId xmlns:a16="http://schemas.microsoft.com/office/drawing/2014/main" id="{0CBDA636-9737-9D27-395C-BCC83F5AE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>
              <a:extLst>
                <a:ext uri="{FF2B5EF4-FFF2-40B4-BE49-F238E27FC236}">
                  <a16:creationId xmlns:a16="http://schemas.microsoft.com/office/drawing/2014/main" id="{82401B70-AC68-4386-003C-8EB48F4AA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>
              <a:extLst>
                <a:ext uri="{FF2B5EF4-FFF2-40B4-BE49-F238E27FC236}">
                  <a16:creationId xmlns:a16="http://schemas.microsoft.com/office/drawing/2014/main" id="{51A468C8-7A9A-F8AC-06DD-43570EAA4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>
              <a:extLst>
                <a:ext uri="{FF2B5EF4-FFF2-40B4-BE49-F238E27FC236}">
                  <a16:creationId xmlns:a16="http://schemas.microsoft.com/office/drawing/2014/main" id="{FBCE3DA7-C436-4905-BF28-91E524155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>
              <a:extLst>
                <a:ext uri="{FF2B5EF4-FFF2-40B4-BE49-F238E27FC236}">
                  <a16:creationId xmlns:a16="http://schemas.microsoft.com/office/drawing/2014/main" id="{D7B0ADDE-7199-A33D-CF16-DFECFF922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>
              <a:extLst>
                <a:ext uri="{FF2B5EF4-FFF2-40B4-BE49-F238E27FC236}">
                  <a16:creationId xmlns:a16="http://schemas.microsoft.com/office/drawing/2014/main" id="{3115710D-8B59-30EF-968A-3F097E7D9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>
              <a:extLst>
                <a:ext uri="{FF2B5EF4-FFF2-40B4-BE49-F238E27FC236}">
                  <a16:creationId xmlns:a16="http://schemas.microsoft.com/office/drawing/2014/main" id="{A57A9D59-C9BA-E68A-6D61-1B1F7F1DF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>
              <a:extLst>
                <a:ext uri="{FF2B5EF4-FFF2-40B4-BE49-F238E27FC236}">
                  <a16:creationId xmlns:a16="http://schemas.microsoft.com/office/drawing/2014/main" id="{0DE5FA25-6B29-15CF-6469-CAD3BE14A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>
              <a:extLst>
                <a:ext uri="{FF2B5EF4-FFF2-40B4-BE49-F238E27FC236}">
                  <a16:creationId xmlns:a16="http://schemas.microsoft.com/office/drawing/2014/main" id="{21393391-029F-994D-0E06-07743C266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>
              <a:extLst>
                <a:ext uri="{FF2B5EF4-FFF2-40B4-BE49-F238E27FC236}">
                  <a16:creationId xmlns:a16="http://schemas.microsoft.com/office/drawing/2014/main" id="{8469688F-7606-B438-58F3-6CA9E8A1E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>
              <a:extLst>
                <a:ext uri="{FF2B5EF4-FFF2-40B4-BE49-F238E27FC236}">
                  <a16:creationId xmlns:a16="http://schemas.microsoft.com/office/drawing/2014/main" id="{6BC01AA2-1EFE-CFD5-DC44-F6BD5B41C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>
              <a:extLst>
                <a:ext uri="{FF2B5EF4-FFF2-40B4-BE49-F238E27FC236}">
                  <a16:creationId xmlns:a16="http://schemas.microsoft.com/office/drawing/2014/main" id="{693FBF1D-7062-85CC-33ED-E53FB6FE2B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>
              <a:extLst>
                <a:ext uri="{FF2B5EF4-FFF2-40B4-BE49-F238E27FC236}">
                  <a16:creationId xmlns:a16="http://schemas.microsoft.com/office/drawing/2014/main" id="{3228B724-4E08-6483-BA9C-68BEC307B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>
              <a:extLst>
                <a:ext uri="{FF2B5EF4-FFF2-40B4-BE49-F238E27FC236}">
                  <a16:creationId xmlns:a16="http://schemas.microsoft.com/office/drawing/2014/main" id="{D1B9E279-F5D7-D7E7-5B08-8B293A624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3B2117A-D7DA-2B62-8037-6D691CCB9282}"/>
              </a:ext>
            </a:extLst>
          </p:cNvPr>
          <p:cNvGrpSpPr/>
          <p:nvPr/>
        </p:nvGrpSpPr>
        <p:grpSpPr>
          <a:xfrm>
            <a:off x="6588002" y="2916893"/>
            <a:ext cx="719998" cy="432000"/>
            <a:chOff x="6588002" y="3096893"/>
            <a:chExt cx="719998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3E95C54C-EE64-903E-B743-D5A4D7938C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316719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01885594-D895-6C0F-661F-7AE7F19BFA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334889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197C77BD-BFB0-87DA-B88F-0AD75418B332}"/>
                </a:ext>
              </a:extLst>
            </p:cNvPr>
            <p:cNvSpPr/>
            <p:nvPr/>
          </p:nvSpPr>
          <p:spPr>
            <a:xfrm>
              <a:off x="6588002" y="3096893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8" name="그룹 1037">
              <a:extLst>
                <a:ext uri="{FF2B5EF4-FFF2-40B4-BE49-F238E27FC236}">
                  <a16:creationId xmlns:a16="http://schemas.microsoft.com/office/drawing/2014/main" id="{91709F77-4E24-469A-D678-F406BF3A0858}"/>
                </a:ext>
              </a:extLst>
            </p:cNvPr>
            <p:cNvGrpSpPr/>
            <p:nvPr/>
          </p:nvGrpSpPr>
          <p:grpSpPr>
            <a:xfrm rot="10800000">
              <a:off x="6948000" y="3311065"/>
              <a:ext cx="360000" cy="180000"/>
              <a:chOff x="8640000" y="1440000"/>
              <a:chExt cx="360000" cy="180000"/>
            </a:xfrm>
          </p:grpSpPr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2DDFF455-95CD-5372-6AF2-278929E862E6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DDC87054-83A0-4339-CC2B-B8136773D3DB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086D55A-AD05-4A51-9302-229F2EF47DBB}"/>
              </a:ext>
            </a:extLst>
          </p:cNvPr>
          <p:cNvGrpSpPr/>
          <p:nvPr/>
        </p:nvGrpSpPr>
        <p:grpSpPr>
          <a:xfrm>
            <a:off x="3420000" y="3168000"/>
            <a:ext cx="5376951" cy="1260000"/>
            <a:chOff x="3420000" y="3528000"/>
            <a:chExt cx="5376951" cy="1260000"/>
          </a:xfrm>
        </p:grpSpPr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B77DFBFA-6F38-97D2-D4E0-7D8239070DD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086B612B-E830-BFD4-E7B9-1F8F415199A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0000" y="44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3304F38D-CF98-6796-C47C-D1931294C0CF}"/>
                </a:ext>
              </a:extLst>
            </p:cNvPr>
            <p:cNvSpPr txBox="1"/>
            <p:nvPr/>
          </p:nvSpPr>
          <p:spPr>
            <a:xfrm>
              <a:off x="7668000" y="4450917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Fan80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24B382DB-9600-FA95-D220-8385DEACE72D}"/>
                </a:ext>
              </a:extLst>
            </p:cNvPr>
            <p:cNvSpPr txBox="1"/>
            <p:nvPr/>
          </p:nvSpPr>
          <p:spPr>
            <a:xfrm>
              <a:off x="7668000" y="3884904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Fan120</a:t>
              </a:r>
            </a:p>
          </p:txBody>
        </p:sp>
        <p:grpSp>
          <p:nvGrpSpPr>
            <p:cNvPr id="604" name="그룹 603">
              <a:extLst>
                <a:ext uri="{FF2B5EF4-FFF2-40B4-BE49-F238E27FC236}">
                  <a16:creationId xmlns:a16="http://schemas.microsoft.com/office/drawing/2014/main" id="{9695FA3F-49F4-510A-356A-9EEC2F39C474}"/>
                </a:ext>
              </a:extLst>
            </p:cNvPr>
            <p:cNvGrpSpPr/>
            <p:nvPr/>
          </p:nvGrpSpPr>
          <p:grpSpPr>
            <a:xfrm>
              <a:off x="4428000" y="4248000"/>
              <a:ext cx="360000" cy="471967"/>
              <a:chOff x="2810165" y="2005971"/>
              <a:chExt cx="360000" cy="471967"/>
            </a:xfrm>
          </p:grpSpPr>
          <p:sp>
            <p:nvSpPr>
              <p:cNvPr id="605" name="현 604">
                <a:extLst>
                  <a:ext uri="{FF2B5EF4-FFF2-40B4-BE49-F238E27FC236}">
                    <a16:creationId xmlns:a16="http://schemas.microsoft.com/office/drawing/2014/main" id="{978DD0BD-3C20-7733-3050-704C08E0576F}"/>
                  </a:ext>
                </a:extLst>
              </p:cNvPr>
              <p:cNvSpPr/>
              <p:nvPr/>
            </p:nvSpPr>
            <p:spPr>
              <a:xfrm rot="16200000">
                <a:off x="2792165" y="2068694"/>
                <a:ext cx="396000" cy="360000"/>
              </a:xfrm>
              <a:prstGeom prst="chord">
                <a:avLst>
                  <a:gd name="adj1" fmla="val 19868897"/>
                  <a:gd name="adj2" fmla="val 12647051"/>
                </a:avLst>
              </a:prstGeom>
              <a:solidFill>
                <a:srgbClr val="7030A0">
                  <a:alpha val="4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타원 605">
                <a:extLst>
                  <a:ext uri="{FF2B5EF4-FFF2-40B4-BE49-F238E27FC236}">
                    <a16:creationId xmlns:a16="http://schemas.microsoft.com/office/drawing/2014/main" id="{82BD17B0-6130-1193-3EA0-60C5EDC24B3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8" y="2005971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7" name="타원 606">
                <a:extLst>
                  <a:ext uri="{FF2B5EF4-FFF2-40B4-BE49-F238E27FC236}">
                    <a16:creationId xmlns:a16="http://schemas.microsoft.com/office/drawing/2014/main" id="{32524201-41A8-8B25-9BAC-639C8F684B3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5" y="219469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8" name="타원 607">
                <a:extLst>
                  <a:ext uri="{FF2B5EF4-FFF2-40B4-BE49-F238E27FC236}">
                    <a16:creationId xmlns:a16="http://schemas.microsoft.com/office/drawing/2014/main" id="{F37C3E36-BFC5-92DD-0A3C-C130E7C610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223" y="2369938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9" name="연결선: 구부러짐 608">
                <a:extLst>
                  <a:ext uri="{FF2B5EF4-FFF2-40B4-BE49-F238E27FC236}">
                    <a16:creationId xmlns:a16="http://schemas.microsoft.com/office/drawing/2014/main" id="{CF260573-1814-D75D-42B2-BF726370F609}"/>
                  </a:ext>
                </a:extLst>
              </p:cNvPr>
              <p:cNvCxnSpPr>
                <a:cxnSpLocks/>
                <a:stCxn id="606" idx="2"/>
                <a:endCxn id="607" idx="6"/>
              </p:cNvCxnSpPr>
              <p:nvPr/>
            </p:nvCxnSpPr>
            <p:spPr>
              <a:xfrm rot="5400000">
                <a:off x="2895806" y="2154332"/>
                <a:ext cx="80723" cy="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연결선: 구부러짐 609">
                <a:extLst>
                  <a:ext uri="{FF2B5EF4-FFF2-40B4-BE49-F238E27FC236}">
                    <a16:creationId xmlns:a16="http://schemas.microsoft.com/office/drawing/2014/main" id="{06F04D81-0DBA-54F9-C8CA-7CD856AD2B43}"/>
                  </a:ext>
                </a:extLst>
              </p:cNvPr>
              <p:cNvCxnSpPr>
                <a:cxnSpLocks/>
                <a:stCxn id="607" idx="2"/>
                <a:endCxn id="608" idx="6"/>
              </p:cNvCxnSpPr>
              <p:nvPr/>
            </p:nvCxnSpPr>
            <p:spPr>
              <a:xfrm rot="5400000" flipV="1">
                <a:off x="2902573" y="2336288"/>
                <a:ext cx="67244" cy="5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그룹 610">
              <a:extLst>
                <a:ext uri="{FF2B5EF4-FFF2-40B4-BE49-F238E27FC236}">
                  <a16:creationId xmlns:a16="http://schemas.microsoft.com/office/drawing/2014/main" id="{4AB6C894-6DD7-E7FF-6D30-D854A1A9B7AD}"/>
                </a:ext>
              </a:extLst>
            </p:cNvPr>
            <p:cNvGrpSpPr/>
            <p:nvPr/>
          </p:nvGrpSpPr>
          <p:grpSpPr>
            <a:xfrm>
              <a:off x="4428000" y="3528000"/>
              <a:ext cx="360000" cy="471967"/>
              <a:chOff x="2810165" y="2005971"/>
              <a:chExt cx="360000" cy="471967"/>
            </a:xfrm>
          </p:grpSpPr>
          <p:sp>
            <p:nvSpPr>
              <p:cNvPr id="612" name="현 611">
                <a:extLst>
                  <a:ext uri="{FF2B5EF4-FFF2-40B4-BE49-F238E27FC236}">
                    <a16:creationId xmlns:a16="http://schemas.microsoft.com/office/drawing/2014/main" id="{D6244F5A-F94F-CD06-738F-2B7768691863}"/>
                  </a:ext>
                </a:extLst>
              </p:cNvPr>
              <p:cNvSpPr/>
              <p:nvPr/>
            </p:nvSpPr>
            <p:spPr>
              <a:xfrm rot="16200000">
                <a:off x="2792165" y="2068694"/>
                <a:ext cx="396000" cy="360000"/>
              </a:xfrm>
              <a:prstGeom prst="chord">
                <a:avLst>
                  <a:gd name="adj1" fmla="val 19868897"/>
                  <a:gd name="adj2" fmla="val 12647051"/>
                </a:avLst>
              </a:prstGeom>
              <a:solidFill>
                <a:srgbClr val="7030A0">
                  <a:alpha val="41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타원 612">
                <a:extLst>
                  <a:ext uri="{FF2B5EF4-FFF2-40B4-BE49-F238E27FC236}">
                    <a16:creationId xmlns:a16="http://schemas.microsoft.com/office/drawing/2014/main" id="{31F58866-2CA5-6A7D-BC18-BAE306B485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8" y="2005971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id="{89E0F4D2-D941-FE91-77D2-EE38BA0806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165" y="2194694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5" name="타원 614">
                <a:extLst>
                  <a:ext uri="{FF2B5EF4-FFF2-40B4-BE49-F238E27FC236}">
                    <a16:creationId xmlns:a16="http://schemas.microsoft.com/office/drawing/2014/main" id="{E02E5F4C-C037-1014-EE72-B89B86CF3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2882223" y="2369938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16" name="연결선: 구부러짐 615">
                <a:extLst>
                  <a:ext uri="{FF2B5EF4-FFF2-40B4-BE49-F238E27FC236}">
                    <a16:creationId xmlns:a16="http://schemas.microsoft.com/office/drawing/2014/main" id="{C9B4EC71-5E73-3A85-9E96-4AE78812BD1D}"/>
                  </a:ext>
                </a:extLst>
              </p:cNvPr>
              <p:cNvCxnSpPr>
                <a:cxnSpLocks/>
                <a:stCxn id="613" idx="2"/>
                <a:endCxn id="614" idx="6"/>
              </p:cNvCxnSpPr>
              <p:nvPr/>
            </p:nvCxnSpPr>
            <p:spPr>
              <a:xfrm rot="5400000">
                <a:off x="2895806" y="2154332"/>
                <a:ext cx="80723" cy="3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연결선: 구부러짐 616">
                <a:extLst>
                  <a:ext uri="{FF2B5EF4-FFF2-40B4-BE49-F238E27FC236}">
                    <a16:creationId xmlns:a16="http://schemas.microsoft.com/office/drawing/2014/main" id="{F34FD355-2BC2-E808-1AD2-B187904DA209}"/>
                  </a:ext>
                </a:extLst>
              </p:cNvPr>
              <p:cNvCxnSpPr>
                <a:cxnSpLocks/>
                <a:stCxn id="614" idx="2"/>
                <a:endCxn id="615" idx="6"/>
              </p:cNvCxnSpPr>
              <p:nvPr/>
            </p:nvCxnSpPr>
            <p:spPr>
              <a:xfrm rot="5400000" flipV="1">
                <a:off x="2902573" y="2336288"/>
                <a:ext cx="67244" cy="5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7030A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그룹 461">
              <a:extLst>
                <a:ext uri="{FF2B5EF4-FFF2-40B4-BE49-F238E27FC236}">
                  <a16:creationId xmlns:a16="http://schemas.microsoft.com/office/drawing/2014/main" id="{98911840-2BFE-B959-33E2-ADB1AC2220B6}"/>
                </a:ext>
              </a:extLst>
            </p:cNvPr>
            <p:cNvGrpSpPr/>
            <p:nvPr/>
          </p:nvGrpSpPr>
          <p:grpSpPr>
            <a:xfrm>
              <a:off x="3420000" y="3672000"/>
              <a:ext cx="828000" cy="180000"/>
              <a:chOff x="3780000" y="2844000"/>
              <a:chExt cx="828000" cy="180000"/>
            </a:xfrm>
          </p:grpSpPr>
          <p:sp>
            <p:nvSpPr>
              <p:cNvPr id="463" name="사각형: 둥근 모서리 462">
                <a:extLst>
                  <a:ext uri="{FF2B5EF4-FFF2-40B4-BE49-F238E27FC236}">
                    <a16:creationId xmlns:a16="http://schemas.microsoft.com/office/drawing/2014/main" id="{C6E75B6C-CB8D-C82C-E450-4C6F696B4EF8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10K</a:t>
                </a:r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69F0E3E5-0B76-5B60-6231-8B380F1039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68028929-F51A-CAFE-4B94-1DD970C0DB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72E1CEA9-0B9D-BE7B-AB42-C2BD112CC8FC}"/>
                </a:ext>
              </a:extLst>
            </p:cNvPr>
            <p:cNvGrpSpPr/>
            <p:nvPr/>
          </p:nvGrpSpPr>
          <p:grpSpPr>
            <a:xfrm>
              <a:off x="3420687" y="4392000"/>
              <a:ext cx="828000" cy="180000"/>
              <a:chOff x="3780000" y="2844000"/>
              <a:chExt cx="828000" cy="180000"/>
            </a:xfrm>
          </p:grpSpPr>
          <p:sp>
            <p:nvSpPr>
              <p:cNvPr id="458" name="사각형: 둥근 모서리 457">
                <a:extLst>
                  <a:ext uri="{FF2B5EF4-FFF2-40B4-BE49-F238E27FC236}">
                    <a16:creationId xmlns:a16="http://schemas.microsoft.com/office/drawing/2014/main" id="{6683F0CB-6746-FA2D-E980-EA2282D8DF3B}"/>
                  </a:ext>
                </a:extLst>
              </p:cNvPr>
              <p:cNvSpPr/>
              <p:nvPr/>
            </p:nvSpPr>
            <p:spPr>
              <a:xfrm>
                <a:off x="3924000" y="2844000"/>
                <a:ext cx="54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  <a:alpha val="39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10K</a:t>
                </a:r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F9639FC5-79E1-8537-8353-15D27FD19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D3B601A9-1230-5105-F7A2-63CA0458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ADC5EB5-6434-AD6B-940B-6CE7294F02C2}"/>
                </a:ext>
              </a:extLst>
            </p:cNvPr>
            <p:cNvGrpSpPr/>
            <p:nvPr/>
          </p:nvGrpSpPr>
          <p:grpSpPr>
            <a:xfrm>
              <a:off x="6588002" y="3816000"/>
              <a:ext cx="719998" cy="432000"/>
              <a:chOff x="6588002" y="3816000"/>
              <a:chExt cx="719998" cy="432000"/>
            </a:xfrm>
          </p:grpSpPr>
          <p:sp>
            <p:nvSpPr>
              <p:cNvPr id="578" name="타원 577">
                <a:extLst>
                  <a:ext uri="{FF2B5EF4-FFF2-40B4-BE49-F238E27FC236}">
                    <a16:creationId xmlns:a16="http://schemas.microsoft.com/office/drawing/2014/main" id="{73FAE3B2-B44D-693E-67BB-37E73A7BD41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8" y="388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9" name="타원 578">
                <a:extLst>
                  <a:ext uri="{FF2B5EF4-FFF2-40B4-BE49-F238E27FC236}">
                    <a16:creationId xmlns:a16="http://schemas.microsoft.com/office/drawing/2014/main" id="{77E86BE1-E019-7306-C9C1-DF3F1B0E361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8" y="4063237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직사각형 579">
                <a:extLst>
                  <a:ext uri="{FF2B5EF4-FFF2-40B4-BE49-F238E27FC236}">
                    <a16:creationId xmlns:a16="http://schemas.microsoft.com/office/drawing/2014/main" id="{FEA855EB-6EE0-DEAD-7973-6737A3132BB0}"/>
                  </a:ext>
                </a:extLst>
              </p:cNvPr>
              <p:cNvSpPr/>
              <p:nvPr/>
            </p:nvSpPr>
            <p:spPr>
              <a:xfrm>
                <a:off x="6588002" y="381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1" name="그룹 1040">
                <a:extLst>
                  <a:ext uri="{FF2B5EF4-FFF2-40B4-BE49-F238E27FC236}">
                    <a16:creationId xmlns:a16="http://schemas.microsoft.com/office/drawing/2014/main" id="{B8C73CD4-EF3E-C8D7-8C7F-76812CBA78CE}"/>
                  </a:ext>
                </a:extLst>
              </p:cNvPr>
              <p:cNvGrpSpPr/>
              <p:nvPr/>
            </p:nvGrpSpPr>
            <p:grpSpPr>
              <a:xfrm rot="10800000">
                <a:off x="6948000" y="3852000"/>
                <a:ext cx="360000" cy="180000"/>
                <a:chOff x="8640000" y="1440000"/>
                <a:chExt cx="360000" cy="180000"/>
              </a:xfrm>
            </p:grpSpPr>
            <p:sp>
              <p:nvSpPr>
                <p:cNvPr id="1042" name="직사각형 1041">
                  <a:extLst>
                    <a:ext uri="{FF2B5EF4-FFF2-40B4-BE49-F238E27FC236}">
                      <a16:creationId xmlns:a16="http://schemas.microsoft.com/office/drawing/2014/main" id="{3D94499B-22D6-178F-8FD9-4E0E8151B292}"/>
                    </a:ext>
                  </a:extLst>
                </p:cNvPr>
                <p:cNvSpPr/>
                <p:nvPr/>
              </p:nvSpPr>
              <p:spPr>
                <a:xfrm>
                  <a:off x="8640000" y="1440000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3" name="직사각형 1042">
                  <a:extLst>
                    <a:ext uri="{FF2B5EF4-FFF2-40B4-BE49-F238E27FC236}">
                      <a16:creationId xmlns:a16="http://schemas.microsoft.com/office/drawing/2014/main" id="{064F94F3-8033-CF6B-0E3F-064B9D8045FC}"/>
                    </a:ext>
                  </a:extLst>
                </p:cNvPr>
                <p:cNvSpPr/>
                <p:nvPr/>
              </p:nvSpPr>
              <p:spPr>
                <a:xfrm>
                  <a:off x="8676000" y="1440000"/>
                  <a:ext cx="36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B974E53-A265-36E5-E29D-3A5759743376}"/>
                </a:ext>
              </a:extLst>
            </p:cNvPr>
            <p:cNvGrpSpPr/>
            <p:nvPr/>
          </p:nvGrpSpPr>
          <p:grpSpPr>
            <a:xfrm>
              <a:off x="6588000" y="4356000"/>
              <a:ext cx="720000" cy="432000"/>
              <a:chOff x="6588000" y="4356000"/>
              <a:chExt cx="720000" cy="432000"/>
            </a:xfrm>
          </p:grpSpPr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B72CEDB4-2F97-EDD3-FABF-56048F5B07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6" y="442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C7B46AC5-709B-FA6E-0593-0CCDD18B084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661246" y="460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02F92D8C-A96C-7B1C-3164-F1C959373F91}"/>
                  </a:ext>
                </a:extLst>
              </p:cNvPr>
              <p:cNvSpPr/>
              <p:nvPr/>
            </p:nvSpPr>
            <p:spPr>
              <a:xfrm>
                <a:off x="6588000" y="435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4" name="그룹 1043">
                <a:extLst>
                  <a:ext uri="{FF2B5EF4-FFF2-40B4-BE49-F238E27FC236}">
                    <a16:creationId xmlns:a16="http://schemas.microsoft.com/office/drawing/2014/main" id="{856B045F-A490-7492-469A-7CA0EF10F68A}"/>
                  </a:ext>
                </a:extLst>
              </p:cNvPr>
              <p:cNvGrpSpPr/>
              <p:nvPr/>
            </p:nvGrpSpPr>
            <p:grpSpPr>
              <a:xfrm rot="10800000">
                <a:off x="6948000" y="4572000"/>
                <a:ext cx="360000" cy="180000"/>
                <a:chOff x="8640000" y="1440000"/>
                <a:chExt cx="360000" cy="180000"/>
              </a:xfrm>
            </p:grpSpPr>
            <p:sp>
              <p:nvSpPr>
                <p:cNvPr id="1045" name="직사각형 1044">
                  <a:extLst>
                    <a:ext uri="{FF2B5EF4-FFF2-40B4-BE49-F238E27FC236}">
                      <a16:creationId xmlns:a16="http://schemas.microsoft.com/office/drawing/2014/main" id="{9AA9031B-8DDD-4DBE-6E88-59BEBDE968A3}"/>
                    </a:ext>
                  </a:extLst>
                </p:cNvPr>
                <p:cNvSpPr/>
                <p:nvPr/>
              </p:nvSpPr>
              <p:spPr>
                <a:xfrm>
                  <a:off x="8640000" y="1440000"/>
                  <a:ext cx="360000" cy="1800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6" name="직사각형 1045">
                  <a:extLst>
                    <a:ext uri="{FF2B5EF4-FFF2-40B4-BE49-F238E27FC236}">
                      <a16:creationId xmlns:a16="http://schemas.microsoft.com/office/drawing/2014/main" id="{92AE6B24-3D2E-F611-4347-B124519D1956}"/>
                    </a:ext>
                  </a:extLst>
                </p:cNvPr>
                <p:cNvSpPr/>
                <p:nvPr/>
              </p:nvSpPr>
              <p:spPr>
                <a:xfrm>
                  <a:off x="8676000" y="1440000"/>
                  <a:ext cx="36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14A1BB0-1473-090E-FDE3-AC46E3BFE996}"/>
              </a:ext>
            </a:extLst>
          </p:cNvPr>
          <p:cNvSpPr txBox="1"/>
          <p:nvPr/>
        </p:nvSpPr>
        <p:spPr>
          <a:xfrm>
            <a:off x="410289" y="364950"/>
            <a:ext cx="1635702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Gate pull-down 10K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Flyback 1N4001 (50V)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Solid power 24AWG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Striped single 26AWG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Dotted signal 30AWG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B9513C87-5B59-3549-9682-DFCDB97B2FA1}"/>
              </a:ext>
            </a:extLst>
          </p:cNvPr>
          <p:cNvGrpSpPr/>
          <p:nvPr/>
        </p:nvGrpSpPr>
        <p:grpSpPr>
          <a:xfrm>
            <a:off x="2556000" y="374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346AFFD1-30F1-1B13-AFEE-17BBE5FA987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80CEB3F1-7527-CD73-68AA-E54BE8C1F9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442A0E2E-025D-31AE-9556-D75B788A7D1B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96B3EB1-0017-29D5-065C-31342CDAFC53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B1879C04-4662-EEB9-8EB4-65868C18F95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7008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2A3A7F70-6DEA-A962-DCF9-83DC4C3C821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5931" y="370700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FE852A52-93E1-9FA1-E8C8-4BBD5E612362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E034096A-E74D-6F84-0594-A0DDA41E4210}"/>
              </a:ext>
            </a:extLst>
          </p:cNvPr>
          <p:cNvCxnSpPr>
            <a:cxnSpLocks/>
            <a:stCxn id="1111" idx="2"/>
            <a:endCxn id="377" idx="4"/>
          </p:cNvCxnSpPr>
          <p:nvPr/>
        </p:nvCxnSpPr>
        <p:spPr>
          <a:xfrm rot="10800000">
            <a:off x="2987582" y="4302000"/>
            <a:ext cx="432419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CD285CF4-2AC4-1ECE-0963-77DC10C71BCA}"/>
              </a:ext>
            </a:extLst>
          </p:cNvPr>
          <p:cNvCxnSpPr>
            <a:cxnSpLocks/>
            <a:stCxn id="229" idx="2"/>
            <a:endCxn id="1111" idx="0"/>
          </p:cNvCxnSpPr>
          <p:nvPr/>
        </p:nvCxnSpPr>
        <p:spPr>
          <a:xfrm rot="5400000">
            <a:off x="2267427" y="3041427"/>
            <a:ext cx="2413146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BAAAD304-E1C8-FF76-1A57-CDB349C4E3CA}"/>
              </a:ext>
            </a:extLst>
          </p:cNvPr>
          <p:cNvCxnSpPr>
            <a:cxnSpLocks/>
            <a:stCxn id="1101" idx="6"/>
            <a:endCxn id="599" idx="4"/>
          </p:cNvCxnSpPr>
          <p:nvPr/>
        </p:nvCxnSpPr>
        <p:spPr>
          <a:xfrm>
            <a:off x="3528000" y="2322000"/>
            <a:ext cx="1511997" cy="88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07A9F4EB-EA58-D73E-B61B-50BA7FC4B325}"/>
              </a:ext>
            </a:extLst>
          </p:cNvPr>
          <p:cNvCxnSpPr>
            <a:cxnSpLocks/>
            <a:stCxn id="620" idx="4"/>
            <a:endCxn id="592" idx="4"/>
          </p:cNvCxnSpPr>
          <p:nvPr/>
        </p:nvCxnSpPr>
        <p:spPr>
          <a:xfrm>
            <a:off x="4968003" y="2862000"/>
            <a:ext cx="251997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C1D7ACBE-B10B-5C57-5D23-903454ACE2F3}"/>
              </a:ext>
            </a:extLst>
          </p:cNvPr>
          <p:cNvCxnSpPr>
            <a:cxnSpLocks/>
            <a:stCxn id="1114" idx="6"/>
            <a:endCxn id="10" idx="0"/>
          </p:cNvCxnSpPr>
          <p:nvPr/>
        </p:nvCxnSpPr>
        <p:spPr>
          <a:xfrm flipV="1">
            <a:off x="3528000" y="2860853"/>
            <a:ext cx="972000" cy="114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03FCD081-CF00-3FC3-D90E-AEDB41A99183}"/>
              </a:ext>
            </a:extLst>
          </p:cNvPr>
          <p:cNvCxnSpPr>
            <a:cxnSpLocks/>
            <a:stCxn id="1115" idx="6"/>
            <a:endCxn id="613" idx="0"/>
          </p:cNvCxnSpPr>
          <p:nvPr/>
        </p:nvCxnSpPr>
        <p:spPr>
          <a:xfrm>
            <a:off x="3528000" y="3222000"/>
            <a:ext cx="972003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03A90EA3-FC71-D8D1-4D21-D5655FF53517}"/>
              </a:ext>
            </a:extLst>
          </p:cNvPr>
          <p:cNvCxnSpPr>
            <a:cxnSpLocks/>
            <a:stCxn id="719" idx="0"/>
            <a:endCxn id="409" idx="2"/>
          </p:cNvCxnSpPr>
          <p:nvPr/>
        </p:nvCxnSpPr>
        <p:spPr>
          <a:xfrm rot="10800000">
            <a:off x="6354000" y="1836000"/>
            <a:ext cx="306000" cy="1024854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7E5FDB94-6AB5-D697-A772-7C8133F6F550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737538" y="938392"/>
            <a:ext cx="124854" cy="372006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6F73B044-1724-5657-FF1C-531D45A37B7A}"/>
              </a:ext>
            </a:extLst>
          </p:cNvPr>
          <p:cNvCxnSpPr>
            <a:cxnSpLocks/>
            <a:stCxn id="594" idx="0"/>
            <a:endCxn id="391" idx="0"/>
          </p:cNvCxnSpPr>
          <p:nvPr/>
        </p:nvCxnSpPr>
        <p:spPr>
          <a:xfrm flipV="1">
            <a:off x="5328000" y="2499371"/>
            <a:ext cx="1333248" cy="262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A41ECA2C-7E15-7EF1-3055-D080C313553F}"/>
              </a:ext>
            </a:extLst>
          </p:cNvPr>
          <p:cNvCxnSpPr>
            <a:cxnSpLocks/>
            <a:stCxn id="622" idx="4"/>
            <a:endCxn id="583" idx="0"/>
          </p:cNvCxnSpPr>
          <p:nvPr/>
        </p:nvCxnSpPr>
        <p:spPr>
          <a:xfrm flipV="1">
            <a:off x="4968058" y="3222893"/>
            <a:ext cx="1693190" cy="3074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60443885-2684-EAB9-CF17-7B609E4ABE5F}"/>
              </a:ext>
            </a:extLst>
          </p:cNvPr>
          <p:cNvCxnSpPr>
            <a:cxnSpLocks/>
            <a:stCxn id="615" idx="4"/>
            <a:endCxn id="578" idx="0"/>
          </p:cNvCxnSpPr>
          <p:nvPr/>
        </p:nvCxnSpPr>
        <p:spPr>
          <a:xfrm flipV="1">
            <a:off x="4608058" y="3580306"/>
            <a:ext cx="2053190" cy="5661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07BA6B6E-7287-E16F-9CC5-C7B130AE71C7}"/>
              </a:ext>
            </a:extLst>
          </p:cNvPr>
          <p:cNvCxnSpPr>
            <a:cxnSpLocks/>
            <a:stCxn id="608" idx="4"/>
            <a:endCxn id="444" idx="0"/>
          </p:cNvCxnSpPr>
          <p:nvPr/>
        </p:nvCxnSpPr>
        <p:spPr>
          <a:xfrm flipV="1">
            <a:off x="4608058" y="4302000"/>
            <a:ext cx="2053188" cy="396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74149128-BF0B-A59A-E202-54766C92750D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>
            <a:off x="2988000" y="3942000"/>
            <a:ext cx="36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160AEA88-5618-EA2F-576B-A9322038122D}"/>
              </a:ext>
            </a:extLst>
          </p:cNvPr>
          <p:cNvCxnSpPr>
            <a:cxnSpLocks/>
            <a:stCxn id="1116" idx="6"/>
            <a:endCxn id="733" idx="4"/>
          </p:cNvCxnSpPr>
          <p:nvPr/>
        </p:nvCxnSpPr>
        <p:spPr>
          <a:xfrm flipV="1">
            <a:off x="3528000" y="3758855"/>
            <a:ext cx="2771012" cy="31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8D6602E9-5C4A-D41F-78D6-2F02F7E72EAD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4914571" y="3040786"/>
            <a:ext cx="1925360" cy="1565497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6FCB7DAC-4317-A577-039E-E7A7FFCD925A}"/>
              </a:ext>
            </a:extLst>
          </p:cNvPr>
          <p:cNvGrpSpPr/>
          <p:nvPr/>
        </p:nvGrpSpPr>
        <p:grpSpPr>
          <a:xfrm>
            <a:off x="4961650" y="2886350"/>
            <a:ext cx="1481849" cy="2517500"/>
            <a:chOff x="5322638" y="2886350"/>
            <a:chExt cx="1481849" cy="25175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FA31693-E559-BBFF-F81D-40A06255A2ED}"/>
                </a:ext>
              </a:extLst>
            </p:cNvPr>
            <p:cNvSpPr/>
            <p:nvPr/>
          </p:nvSpPr>
          <p:spPr>
            <a:xfrm rot="5400000">
              <a:off x="5454487" y="3580214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9EC63305-BB80-0E41-37AC-30E9857171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EC361701-C008-2357-C5D4-2C71B864925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78621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BF363398-F15D-51FB-DB1B-9729D42476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7058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55781263-FB08-C257-5CEB-6791B9E4D97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0DBDAF9E-BD89-E8F0-2094-4D054A3AF46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93AC5249-92E5-8F77-CA6A-94D1F82A806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7862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32C64949-6C5F-0635-47A1-ED96B74B3D5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274BDAD0-D2D8-28FE-74D2-F13B4D515D6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5857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D2646CF6-70CC-DBDD-CA0E-77A89B4EFB2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70485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8AB0A8-50B6-6387-7261-A02ECC29413F}"/>
                </a:ext>
              </a:extLst>
            </p:cNvPr>
            <p:cNvSpPr txBox="1"/>
            <p:nvPr/>
          </p:nvSpPr>
          <p:spPr>
            <a:xfrm rot="16200000">
              <a:off x="5368958" y="2840030"/>
              <a:ext cx="723482" cy="81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PWM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A2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A1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En/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C639319-6D6D-066E-CE0C-527486E5F783}"/>
                </a:ext>
              </a:extLst>
            </p:cNvPr>
            <p:cNvSpPr txBox="1"/>
            <p:nvPr/>
          </p:nvSpPr>
          <p:spPr>
            <a:xfrm rot="5400000">
              <a:off x="5399254" y="5032904"/>
              <a:ext cx="468612" cy="27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3V3</a:t>
              </a: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0BC29768-9C46-229D-FCD7-8D28C9F6D1C3}"/>
                </a:ext>
              </a:extLst>
            </p:cNvPr>
            <p:cNvSpPr/>
            <p:nvPr/>
          </p:nvSpPr>
          <p:spPr>
            <a:xfrm>
              <a:off x="5364000" y="3672000"/>
              <a:ext cx="72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C41E3F60-2B7C-2A30-8391-AC15359639F5}"/>
                </a:ext>
              </a:extLst>
            </p:cNvPr>
            <p:cNvSpPr/>
            <p:nvPr/>
          </p:nvSpPr>
          <p:spPr>
            <a:xfrm>
              <a:off x="5544000" y="4752000"/>
              <a:ext cx="18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DEB5C64B-6FB1-E2B7-29ED-143576AC4134}"/>
                </a:ext>
              </a:extLst>
            </p:cNvPr>
            <p:cNvSpPr/>
            <p:nvPr/>
          </p:nvSpPr>
          <p:spPr>
            <a:xfrm>
              <a:off x="5904000" y="4752000"/>
              <a:ext cx="36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7" name="타원 736">
            <a:extLst>
              <a:ext uri="{FF2B5EF4-FFF2-40B4-BE49-F238E27FC236}">
                <a16:creationId xmlns:a16="http://schemas.microsoft.com/office/drawing/2014/main" id="{3AC449B6-4E5F-41B8-6089-5DE391D83B75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0" y="3888000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3D4BC5AE-D5E0-773F-3519-B87095CA2218}"/>
              </a:ext>
            </a:extLst>
          </p:cNvPr>
          <p:cNvCxnSpPr>
            <a:cxnSpLocks/>
            <a:stCxn id="1110" idx="2"/>
            <a:endCxn id="383" idx="6"/>
          </p:cNvCxnSpPr>
          <p:nvPr/>
        </p:nvCxnSpPr>
        <p:spPr>
          <a:xfrm rot="10800000" flipV="1">
            <a:off x="2933582" y="1962000"/>
            <a:ext cx="486419" cy="3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연결선: 구부러짐 1020">
            <a:extLst>
              <a:ext uri="{FF2B5EF4-FFF2-40B4-BE49-F238E27FC236}">
                <a16:creationId xmlns:a16="http://schemas.microsoft.com/office/drawing/2014/main" id="{AE4EC103-FFD3-3A05-47D7-91B44249C5CA}"/>
              </a:ext>
            </a:extLst>
          </p:cNvPr>
          <p:cNvCxnSpPr>
            <a:cxnSpLocks/>
            <a:stCxn id="1121" idx="6"/>
            <a:endCxn id="606" idx="0"/>
          </p:cNvCxnSpPr>
          <p:nvPr/>
        </p:nvCxnSpPr>
        <p:spPr>
          <a:xfrm>
            <a:off x="3528000" y="3942000"/>
            <a:ext cx="972003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8A9DBD88-915C-8FA4-8277-E6FFE376BDC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0" y="2806854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778EDD77-A914-A5D6-A0F2-0A76D49F2668}"/>
              </a:ext>
            </a:extLst>
          </p:cNvPr>
          <p:cNvCxnSpPr>
            <a:cxnSpLocks/>
            <a:stCxn id="414" idx="4"/>
            <a:endCxn id="1035" idx="1"/>
          </p:cNvCxnSpPr>
          <p:nvPr/>
        </p:nvCxnSpPr>
        <p:spPr>
          <a:xfrm flipV="1">
            <a:off x="6769248" y="2501065"/>
            <a:ext cx="538752" cy="180000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연결선: 구부러짐 1050">
            <a:extLst>
              <a:ext uri="{FF2B5EF4-FFF2-40B4-BE49-F238E27FC236}">
                <a16:creationId xmlns:a16="http://schemas.microsoft.com/office/drawing/2014/main" id="{6DB83381-E194-893E-A31C-F60957CE7C9F}"/>
              </a:ext>
            </a:extLst>
          </p:cNvPr>
          <p:cNvCxnSpPr>
            <a:cxnSpLocks/>
            <a:stCxn id="582" idx="4"/>
            <a:endCxn id="1039" idx="1"/>
          </p:cNvCxnSpPr>
          <p:nvPr/>
        </p:nvCxnSpPr>
        <p:spPr>
          <a:xfrm>
            <a:off x="6769248" y="3041199"/>
            <a:ext cx="538752" cy="179866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구부러짐 1054">
            <a:extLst>
              <a:ext uri="{FF2B5EF4-FFF2-40B4-BE49-F238E27FC236}">
                <a16:creationId xmlns:a16="http://schemas.microsoft.com/office/drawing/2014/main" id="{A0343A68-97DB-6A8A-B52E-1F1E97DD9E8A}"/>
              </a:ext>
            </a:extLst>
          </p:cNvPr>
          <p:cNvCxnSpPr>
            <a:cxnSpLocks/>
            <a:stCxn id="579" idx="4"/>
            <a:endCxn id="1042" idx="1"/>
          </p:cNvCxnSpPr>
          <p:nvPr/>
        </p:nvCxnSpPr>
        <p:spPr>
          <a:xfrm flipV="1">
            <a:off x="6769248" y="3582000"/>
            <a:ext cx="538752" cy="175237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연결선: 구부러짐 1057">
            <a:extLst>
              <a:ext uri="{FF2B5EF4-FFF2-40B4-BE49-F238E27FC236}">
                <a16:creationId xmlns:a16="http://schemas.microsoft.com/office/drawing/2014/main" id="{5BA83047-083A-396D-A47D-F9A323BB207C}"/>
              </a:ext>
            </a:extLst>
          </p:cNvPr>
          <p:cNvCxnSpPr>
            <a:cxnSpLocks/>
            <a:stCxn id="443" idx="4"/>
            <a:endCxn id="1045" idx="1"/>
          </p:cNvCxnSpPr>
          <p:nvPr/>
        </p:nvCxnSpPr>
        <p:spPr>
          <a:xfrm>
            <a:off x="6769246" y="4120306"/>
            <a:ext cx="538754" cy="181694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연결선: 구부러짐 1081">
            <a:extLst>
              <a:ext uri="{FF2B5EF4-FFF2-40B4-BE49-F238E27FC236}">
                <a16:creationId xmlns:a16="http://schemas.microsoft.com/office/drawing/2014/main" id="{6650349F-F7BC-359F-2DF5-1C2ECCC5EBDF}"/>
              </a:ext>
            </a:extLst>
          </p:cNvPr>
          <p:cNvCxnSpPr>
            <a:cxnSpLocks/>
            <a:stCxn id="3" idx="6"/>
            <a:endCxn id="601" idx="0"/>
          </p:cNvCxnSpPr>
          <p:nvPr/>
        </p:nvCxnSpPr>
        <p:spPr>
          <a:xfrm rot="10800000">
            <a:off x="5147942" y="1962000"/>
            <a:ext cx="151205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761D3D89-C7B8-D450-51DC-0E0DE029AB76}"/>
              </a:ext>
            </a:extLst>
          </p:cNvPr>
          <p:cNvGrpSpPr/>
          <p:nvPr/>
        </p:nvGrpSpPr>
        <p:grpSpPr>
          <a:xfrm>
            <a:off x="3420000" y="1908000"/>
            <a:ext cx="108000" cy="2448000"/>
            <a:chOff x="8820000" y="2340000"/>
            <a:chExt cx="108000" cy="2448000"/>
          </a:xfrm>
        </p:grpSpPr>
        <p:sp>
          <p:nvSpPr>
            <p:cNvPr id="1101" name="타원 1100">
              <a:extLst>
                <a:ext uri="{FF2B5EF4-FFF2-40B4-BE49-F238E27FC236}">
                  <a16:creationId xmlns:a16="http://schemas.microsoft.com/office/drawing/2014/main" id="{49397619-7E98-9368-80A0-ED1B0AD86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>
              <a:extLst>
                <a:ext uri="{FF2B5EF4-FFF2-40B4-BE49-F238E27FC236}">
                  <a16:creationId xmlns:a16="http://schemas.microsoft.com/office/drawing/2014/main" id="{1D696BC7-071D-FAA1-F913-77EC780F4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>
              <a:extLst>
                <a:ext uri="{FF2B5EF4-FFF2-40B4-BE49-F238E27FC236}">
                  <a16:creationId xmlns:a16="http://schemas.microsoft.com/office/drawing/2014/main" id="{72FAFD00-69F8-4419-CA57-6E931672F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>
              <a:extLst>
                <a:ext uri="{FF2B5EF4-FFF2-40B4-BE49-F238E27FC236}">
                  <a16:creationId xmlns:a16="http://schemas.microsoft.com/office/drawing/2014/main" id="{49ADE9DE-FCCF-7736-84D2-B243A503A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>
              <a:extLst>
                <a:ext uri="{FF2B5EF4-FFF2-40B4-BE49-F238E27FC236}">
                  <a16:creationId xmlns:a16="http://schemas.microsoft.com/office/drawing/2014/main" id="{E85CD0D2-F0C4-939F-3538-38CDD55E7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09D018F7-0D60-5E5D-E7E5-88A35119C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>
              <a:extLst>
                <a:ext uri="{FF2B5EF4-FFF2-40B4-BE49-F238E27FC236}">
                  <a16:creationId xmlns:a16="http://schemas.microsoft.com/office/drawing/2014/main" id="{3AF90F38-1883-C7C9-65EE-D30D2CA4B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3" name="연결선: 구부러짐 1122">
            <a:extLst>
              <a:ext uri="{FF2B5EF4-FFF2-40B4-BE49-F238E27FC236}">
                <a16:creationId xmlns:a16="http://schemas.microsoft.com/office/drawing/2014/main" id="{A25B1586-25CA-46D3-05A2-5005CDA04D52}"/>
              </a:ext>
            </a:extLst>
          </p:cNvPr>
          <p:cNvCxnSpPr>
            <a:cxnSpLocks/>
            <a:stCxn id="582" idx="6"/>
            <a:endCxn id="414" idx="2"/>
          </p:cNvCxnSpPr>
          <p:nvPr/>
        </p:nvCxnSpPr>
        <p:spPr>
          <a:xfrm rot="5400000" flipH="1" flipV="1">
            <a:off x="6589181" y="2861132"/>
            <a:ext cx="25213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연결선: 구부러짐 1125">
            <a:extLst>
              <a:ext uri="{FF2B5EF4-FFF2-40B4-BE49-F238E27FC236}">
                <a16:creationId xmlns:a16="http://schemas.microsoft.com/office/drawing/2014/main" id="{0C79B357-5477-0F46-483F-3080CF4882CE}"/>
              </a:ext>
            </a:extLst>
          </p:cNvPr>
          <p:cNvCxnSpPr>
            <a:cxnSpLocks/>
            <a:stCxn id="443" idx="6"/>
            <a:endCxn id="579" idx="2"/>
          </p:cNvCxnSpPr>
          <p:nvPr/>
        </p:nvCxnSpPr>
        <p:spPr>
          <a:xfrm rot="5400000" flipH="1" flipV="1">
            <a:off x="6587713" y="3938771"/>
            <a:ext cx="255069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92FF519-FA92-E3DD-EAAD-26D079E1D7F1}"/>
              </a:ext>
            </a:extLst>
          </p:cNvPr>
          <p:cNvGrpSpPr/>
          <p:nvPr/>
        </p:nvGrpSpPr>
        <p:grpSpPr>
          <a:xfrm>
            <a:off x="6084000" y="1692000"/>
            <a:ext cx="360000" cy="180000"/>
            <a:chOff x="3206441" y="1692000"/>
            <a:chExt cx="360000" cy="180000"/>
          </a:xfrm>
        </p:grpSpPr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FB85D904-52FC-1403-9E59-34DD4EE805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242441" y="172632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EBE8D89F-72B9-3733-F69B-D66D530CBA0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2441" y="17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6" name="직사각형 725">
              <a:extLst>
                <a:ext uri="{FF2B5EF4-FFF2-40B4-BE49-F238E27FC236}">
                  <a16:creationId xmlns:a16="http://schemas.microsoft.com/office/drawing/2014/main" id="{2A9B40A8-EB0C-248C-86BF-6E8C6FB07D57}"/>
                </a:ext>
              </a:extLst>
            </p:cNvPr>
            <p:cNvSpPr/>
            <p:nvPr/>
          </p:nvSpPr>
          <p:spPr>
            <a:xfrm>
              <a:off x="3206441" y="1692000"/>
              <a:ext cx="36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4AEF7F82-B358-9FD2-5B02-3BBBBF239DD3}"/>
              </a:ext>
            </a:extLst>
          </p:cNvPr>
          <p:cNvCxnSpPr>
            <a:cxnSpLocks/>
            <a:stCxn id="719" idx="0"/>
            <a:endCxn id="431" idx="6"/>
          </p:cNvCxnSpPr>
          <p:nvPr/>
        </p:nvCxnSpPr>
        <p:spPr>
          <a:xfrm rot="10800000">
            <a:off x="6660000" y="2142000"/>
            <a:ext cx="12700" cy="71885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4BAC3763-7530-9780-9D70-21AB917FFC99}"/>
              </a:ext>
            </a:extLst>
          </p:cNvPr>
          <p:cNvSpPr txBox="1"/>
          <p:nvPr/>
        </p:nvSpPr>
        <p:spPr>
          <a:xfrm>
            <a:off x="7668000" y="1913942"/>
            <a:ext cx="63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76A134ED-35F0-D099-C60C-7E792405D954}"/>
              </a:ext>
            </a:extLst>
          </p:cNvPr>
          <p:cNvGrpSpPr/>
          <p:nvPr/>
        </p:nvGrpSpPr>
        <p:grpSpPr>
          <a:xfrm>
            <a:off x="3420000" y="2052000"/>
            <a:ext cx="828000" cy="180000"/>
            <a:chOff x="3780000" y="2844000"/>
            <a:chExt cx="828000" cy="180000"/>
          </a:xfrm>
        </p:grpSpPr>
        <p:sp>
          <p:nvSpPr>
            <p:cNvPr id="483" name="사각형: 둥근 모서리 482">
              <a:extLst>
                <a:ext uri="{FF2B5EF4-FFF2-40B4-BE49-F238E27FC236}">
                  <a16:creationId xmlns:a16="http://schemas.microsoft.com/office/drawing/2014/main" id="{495B8B7D-65F1-26BA-49C7-5C1E5167494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C493CD0F-4AB2-FC20-3638-B7932D3EB5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EBE2B71-CC3D-42FA-1DC2-A6F83706E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9" name="타원 398">
            <a:extLst>
              <a:ext uri="{FF2B5EF4-FFF2-40B4-BE49-F238E27FC236}">
                <a16:creationId xmlns:a16="http://schemas.microsoft.com/office/drawing/2014/main" id="{EFBCFE3D-CE48-B512-4E64-F03ED342803B}"/>
              </a:ext>
            </a:extLst>
          </p:cNvPr>
          <p:cNvSpPr>
            <a:spLocks noChangeAspect="1"/>
          </p:cNvSpPr>
          <p:nvPr/>
        </p:nvSpPr>
        <p:spPr>
          <a:xfrm rot="16200000">
            <a:off x="4680000" y="2088000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213E251F-1405-F140-0512-A66C938CD93E}"/>
              </a:ext>
            </a:extLst>
          </p:cNvPr>
          <p:cNvGrpSpPr/>
          <p:nvPr/>
        </p:nvGrpSpPr>
        <p:grpSpPr>
          <a:xfrm rot="10800000">
            <a:off x="4860000" y="1908000"/>
            <a:ext cx="360000" cy="468884"/>
            <a:chOff x="2810165" y="2005971"/>
            <a:chExt cx="360000" cy="468884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61112757-0257-F162-DC81-F30FF15D3E93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46B7D7E7-0A15-B24B-D153-2CECDC3A53A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529ED4AD-7815-21E1-9775-2E8E4C068D2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8EEA45D0-A4BD-93D4-06D5-99866DE9D75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36685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925030AD-7DAB-BE44-4BE0-970BBA5B523B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A5DFE509-108C-A5D6-0154-6DA06612F563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901733" y="2332364"/>
              <a:ext cx="68923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25AEEA48-0745-0C42-926E-0470B57AB656}"/>
              </a:ext>
            </a:extLst>
          </p:cNvPr>
          <p:cNvGrpSpPr/>
          <p:nvPr/>
        </p:nvGrpSpPr>
        <p:grpSpPr>
          <a:xfrm rot="10800000">
            <a:off x="5022000" y="2448000"/>
            <a:ext cx="360000" cy="468000"/>
            <a:chOff x="2825514" y="2012324"/>
            <a:chExt cx="360000" cy="468000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83802381-46BA-17C3-AD35-FAF63FD0A426}"/>
                </a:ext>
              </a:extLst>
            </p:cNvPr>
            <p:cNvSpPr/>
            <p:nvPr/>
          </p:nvSpPr>
          <p:spPr>
            <a:xfrm rot="16200000">
              <a:off x="2807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EE5640A7-0A97-7EB6-5550-A532A465151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01232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BB22C4B0-71FF-69A1-ED5A-1EEFD97DEA2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19232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37C96806-D67C-A318-D302-1615103D4D5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79514" y="237232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0FE22FD7-D26A-8368-2217-3BDF01BD94A1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16200000" flipH="1" flipV="1">
              <a:off x="2897514" y="2143624"/>
              <a:ext cx="7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49B3F9F4-D56C-A7F8-E01C-999E71338AFD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>
              <a:off x="2897514" y="2336324"/>
              <a:ext cx="72000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D4024A33-5E00-065A-B67D-773F93B161FC}"/>
              </a:ext>
            </a:extLst>
          </p:cNvPr>
          <p:cNvGrpSpPr/>
          <p:nvPr/>
        </p:nvGrpSpPr>
        <p:grpSpPr>
          <a:xfrm>
            <a:off x="4788000" y="2808000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D13F5587-964E-21F0-E025-2AE5F445666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3221B97C-01A9-309B-52AA-2EB92F90D6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2EDDADCB-B65F-64B7-B330-D52014F36F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F349068F-B3F9-D924-A070-FEC3A488108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C2F23952-FE74-D926-EFEE-E529BD4022BE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6EFB1AA5-B129-C728-52E6-1F2BFC2E2BE4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AA1F03A9-4853-0875-F683-004F1EA000A2}"/>
              </a:ext>
            </a:extLst>
          </p:cNvPr>
          <p:cNvSpPr txBox="1"/>
          <p:nvPr/>
        </p:nvSpPr>
        <p:spPr>
          <a:xfrm>
            <a:off x="7668000" y="245186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A54ABA89-E5B0-E7F9-BACD-EE1A19276651}"/>
              </a:ext>
            </a:extLst>
          </p:cNvPr>
          <p:cNvSpPr txBox="1"/>
          <p:nvPr/>
        </p:nvSpPr>
        <p:spPr>
          <a:xfrm>
            <a:off x="7668000" y="296566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343785BA-4BA7-7CF5-947F-B8E8EAEA1BC8}"/>
              </a:ext>
            </a:extLst>
          </p:cNvPr>
          <p:cNvGrpSpPr/>
          <p:nvPr/>
        </p:nvGrpSpPr>
        <p:grpSpPr>
          <a:xfrm>
            <a:off x="3420000" y="2952000"/>
            <a:ext cx="827593" cy="180000"/>
            <a:chOff x="3780407" y="2844000"/>
            <a:chExt cx="827593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2B8660BB-65AB-B035-2592-B467B0F7F4E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42A0F8F1-ABD0-3345-2420-18157F3D2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407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710175EE-A050-B498-09CC-B5E46F0FB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045C7B5B-2F15-9612-0546-3DBAF6E4012A}"/>
              </a:ext>
            </a:extLst>
          </p:cNvPr>
          <p:cNvGrpSpPr/>
          <p:nvPr/>
        </p:nvGrpSpPr>
        <p:grpSpPr>
          <a:xfrm>
            <a:off x="3420000" y="2592000"/>
            <a:ext cx="828000" cy="180000"/>
            <a:chOff x="3781169" y="2844000"/>
            <a:chExt cx="828000" cy="180000"/>
          </a:xfrm>
        </p:grpSpPr>
        <p:sp>
          <p:nvSpPr>
            <p:cNvPr id="488" name="사각형: 둥근 모서리 487">
              <a:extLst>
                <a:ext uri="{FF2B5EF4-FFF2-40B4-BE49-F238E27FC236}">
                  <a16:creationId xmlns:a16="http://schemas.microsoft.com/office/drawing/2014/main" id="{C90EA7D3-97E2-EA87-32A2-E303D9AEA86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8EE71008-9F00-9FD6-A68A-27CD5B887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0B2A5233-97AC-3B5A-1147-D7F1D2535C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1169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A78419B-BF8C-2B91-AA2C-84750248BC6B}"/>
              </a:ext>
            </a:extLst>
          </p:cNvPr>
          <p:cNvGrpSpPr/>
          <p:nvPr/>
        </p:nvGrpSpPr>
        <p:grpSpPr>
          <a:xfrm>
            <a:off x="6588002" y="2375065"/>
            <a:ext cx="719998" cy="432000"/>
            <a:chOff x="6588002" y="2555065"/>
            <a:chExt cx="719998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8F541EA5-746F-FA4C-6DE9-CA8795A80A5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26253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9E9F28C2-5A22-6CA9-5B6C-7E89CF2EDEA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661248" y="2807065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AFFB7064-0C06-57D9-1E3F-DD0A89147D8E}"/>
                </a:ext>
              </a:extLst>
            </p:cNvPr>
            <p:cNvSpPr/>
            <p:nvPr/>
          </p:nvSpPr>
          <p:spPr>
            <a:xfrm>
              <a:off x="6588002" y="2555065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54B1011F-F68B-98CE-F5A9-E469759694C2}"/>
                </a:ext>
              </a:extLst>
            </p:cNvPr>
            <p:cNvGrpSpPr/>
            <p:nvPr/>
          </p:nvGrpSpPr>
          <p:grpSpPr>
            <a:xfrm rot="10800000">
              <a:off x="6948000" y="2591065"/>
              <a:ext cx="360000" cy="180000"/>
              <a:chOff x="8640000" y="1440000"/>
              <a:chExt cx="360000" cy="180000"/>
            </a:xfrm>
          </p:grpSpPr>
          <p:sp>
            <p:nvSpPr>
              <p:cNvPr id="1035" name="직사각형 1034">
                <a:extLst>
                  <a:ext uri="{FF2B5EF4-FFF2-40B4-BE49-F238E27FC236}">
                    <a16:creationId xmlns:a16="http://schemas.microsoft.com/office/drawing/2014/main" id="{D0EB3D63-9927-077B-9BD3-98C3D9D243D2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6" name="직사각형 1035">
                <a:extLst>
                  <a:ext uri="{FF2B5EF4-FFF2-40B4-BE49-F238E27FC236}">
                    <a16:creationId xmlns:a16="http://schemas.microsoft.com/office/drawing/2014/main" id="{9430D917-D427-A198-FD32-FA20D2893E00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DDF7972-8C7A-28FB-8B07-3E2FC4B96E1B}"/>
              </a:ext>
            </a:extLst>
          </p:cNvPr>
          <p:cNvGrpSpPr/>
          <p:nvPr/>
        </p:nvGrpSpPr>
        <p:grpSpPr>
          <a:xfrm>
            <a:off x="6588000" y="1836000"/>
            <a:ext cx="719116" cy="432000"/>
            <a:chOff x="6588000" y="2016000"/>
            <a:chExt cx="719116" cy="432000"/>
          </a:xfrm>
        </p:grpSpPr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75D87E52-13B3-43FB-B7A1-47CDC0FF118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B2F8D88-F304-D977-8F84-0B2A0B735A6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434994-7FA2-F5A2-5F1F-98FB2CF9F686}"/>
                </a:ext>
              </a:extLst>
            </p:cNvPr>
            <p:cNvSpPr/>
            <p:nvPr/>
          </p:nvSpPr>
          <p:spPr>
            <a:xfrm>
              <a:off x="6588000" y="201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194C82A-EA17-0706-8CA8-88E78C4F795E}"/>
                </a:ext>
              </a:extLst>
            </p:cNvPr>
            <p:cNvGrpSpPr/>
            <p:nvPr/>
          </p:nvGrpSpPr>
          <p:grpSpPr>
            <a:xfrm rot="10800000">
              <a:off x="6947116" y="2052000"/>
              <a:ext cx="360000" cy="180000"/>
              <a:chOff x="8640000" y="1440000"/>
              <a:chExt cx="360000" cy="180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55F08A1-6E65-AEB7-5A1A-3CB5626BE9E6}"/>
                  </a:ext>
                </a:extLst>
              </p:cNvPr>
              <p:cNvSpPr/>
              <p:nvPr/>
            </p:nvSpPr>
            <p:spPr>
              <a:xfrm>
                <a:off x="8640000" y="1440000"/>
                <a:ext cx="36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11EFDE0-331F-3077-DA63-3673A646827E}"/>
                  </a:ext>
                </a:extLst>
              </p:cNvPr>
              <p:cNvSpPr/>
              <p:nvPr/>
            </p:nvSpPr>
            <p:spPr>
              <a:xfrm>
                <a:off x="8676000" y="1440000"/>
                <a:ext cx="36000" cy="18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021DF561-DEF5-397C-C7C8-910887D0B42B}"/>
              </a:ext>
            </a:extLst>
          </p:cNvPr>
          <p:cNvCxnSpPr>
            <a:cxnSpLocks/>
            <a:stCxn id="431" idx="2"/>
            <a:endCxn id="33" idx="1"/>
          </p:cNvCxnSpPr>
          <p:nvPr/>
        </p:nvCxnSpPr>
        <p:spPr>
          <a:xfrm flipV="1">
            <a:off x="6768000" y="1962000"/>
            <a:ext cx="539116" cy="180000"/>
          </a:xfrm>
          <a:prstGeom prst="curvedConnector3">
            <a:avLst>
              <a:gd name="adj1" fmla="val 1424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구부러짐 203">
            <a:extLst>
              <a:ext uri="{FF2B5EF4-FFF2-40B4-BE49-F238E27FC236}">
                <a16:creationId xmlns:a16="http://schemas.microsoft.com/office/drawing/2014/main" id="{0947431F-9A24-F0A9-9B89-F41332EBDF38}"/>
              </a:ext>
            </a:extLst>
          </p:cNvPr>
          <p:cNvCxnSpPr>
            <a:cxnSpLocks/>
            <a:stCxn id="398" idx="4"/>
            <a:endCxn id="593" idx="4"/>
          </p:cNvCxnSpPr>
          <p:nvPr/>
        </p:nvCxnSpPr>
        <p:spPr>
          <a:xfrm>
            <a:off x="4608000" y="2682000"/>
            <a:ext cx="6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구부러짐 206">
            <a:extLst>
              <a:ext uri="{FF2B5EF4-FFF2-40B4-BE49-F238E27FC236}">
                <a16:creationId xmlns:a16="http://schemas.microsoft.com/office/drawing/2014/main" id="{AC613333-FCD8-35A2-E1C3-60A4300E242E}"/>
              </a:ext>
            </a:extLst>
          </p:cNvPr>
          <p:cNvCxnSpPr>
            <a:cxnSpLocks/>
            <a:stCxn id="490" idx="6"/>
            <a:endCxn id="398" idx="0"/>
          </p:cNvCxnSpPr>
          <p:nvPr/>
        </p:nvCxnSpPr>
        <p:spPr>
          <a:xfrm>
            <a:off x="4248000" y="2682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12BBB271-F950-6034-4D61-08CF655B0E10}"/>
              </a:ext>
            </a:extLst>
          </p:cNvPr>
          <p:cNvCxnSpPr>
            <a:cxnSpLocks/>
            <a:stCxn id="486" idx="6"/>
            <a:endCxn id="399" idx="0"/>
          </p:cNvCxnSpPr>
          <p:nvPr/>
        </p:nvCxnSpPr>
        <p:spPr>
          <a:xfrm>
            <a:off x="4248000" y="2142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구부러짐 212">
            <a:extLst>
              <a:ext uri="{FF2B5EF4-FFF2-40B4-BE49-F238E27FC236}">
                <a16:creationId xmlns:a16="http://schemas.microsoft.com/office/drawing/2014/main" id="{E74A3DC1-EEAF-186B-CC45-602A82F6ACFE}"/>
              </a:ext>
            </a:extLst>
          </p:cNvPr>
          <p:cNvCxnSpPr>
            <a:cxnSpLocks/>
            <a:stCxn id="455" idx="6"/>
            <a:endCxn id="395" idx="0"/>
          </p:cNvCxnSpPr>
          <p:nvPr/>
        </p:nvCxnSpPr>
        <p:spPr>
          <a:xfrm>
            <a:off x="4247593" y="3042000"/>
            <a:ext cx="252407" cy="90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구부러짐 215">
            <a:extLst>
              <a:ext uri="{FF2B5EF4-FFF2-40B4-BE49-F238E27FC236}">
                <a16:creationId xmlns:a16="http://schemas.microsoft.com/office/drawing/2014/main" id="{9F3B95DD-30AD-F740-3C56-38A96D5DF989}"/>
              </a:ext>
            </a:extLst>
          </p:cNvPr>
          <p:cNvCxnSpPr>
            <a:cxnSpLocks/>
            <a:stCxn id="395" idx="4"/>
            <a:endCxn id="621" idx="0"/>
          </p:cNvCxnSpPr>
          <p:nvPr/>
        </p:nvCxnSpPr>
        <p:spPr>
          <a:xfrm>
            <a:off x="4608000" y="3042904"/>
            <a:ext cx="252000" cy="7819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구부러짐 218">
            <a:extLst>
              <a:ext uri="{FF2B5EF4-FFF2-40B4-BE49-F238E27FC236}">
                <a16:creationId xmlns:a16="http://schemas.microsoft.com/office/drawing/2014/main" id="{ACAC045F-F38C-16ED-C7F3-7B3E6ACFF87E}"/>
              </a:ext>
            </a:extLst>
          </p:cNvPr>
          <p:cNvCxnSpPr>
            <a:cxnSpLocks/>
            <a:stCxn id="399" idx="4"/>
            <a:endCxn id="600" idx="4"/>
          </p:cNvCxnSpPr>
          <p:nvPr/>
        </p:nvCxnSpPr>
        <p:spPr>
          <a:xfrm flipV="1">
            <a:off x="4788000" y="2138923"/>
            <a:ext cx="252000" cy="307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타원 228">
            <a:extLst>
              <a:ext uri="{FF2B5EF4-FFF2-40B4-BE49-F238E27FC236}">
                <a16:creationId xmlns:a16="http://schemas.microsoft.com/office/drawing/2014/main" id="{5CD41E37-E9F6-C0FF-C8F1-DF6A62653448}"/>
              </a:ext>
            </a:extLst>
          </p:cNvPr>
          <p:cNvSpPr>
            <a:spLocks noChangeAspect="1"/>
          </p:cNvSpPr>
          <p:nvPr/>
        </p:nvSpPr>
        <p:spPr>
          <a:xfrm rot="16200000">
            <a:off x="3420000" y="1726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DD54A451-C64D-5049-F43F-79F073127EF9}"/>
              </a:ext>
            </a:extLst>
          </p:cNvPr>
          <p:cNvCxnSpPr>
            <a:cxnSpLocks/>
            <a:stCxn id="229" idx="4"/>
            <a:endCxn id="406" idx="0"/>
          </p:cNvCxnSpPr>
          <p:nvPr/>
        </p:nvCxnSpPr>
        <p:spPr>
          <a:xfrm flipV="1">
            <a:off x="3528000" y="1780329"/>
            <a:ext cx="2592000" cy="5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BCC14-98CA-F398-3D33-1998F5F7365D}"/>
              </a:ext>
            </a:extLst>
          </p:cNvPr>
          <p:cNvSpPr/>
          <p:nvPr/>
        </p:nvSpPr>
        <p:spPr>
          <a:xfrm>
            <a:off x="4644000" y="1872000"/>
            <a:ext cx="180000" cy="36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16796F-62C6-5410-3343-535BA1D4E08D}"/>
              </a:ext>
            </a:extLst>
          </p:cNvPr>
          <p:cNvSpPr/>
          <p:nvPr/>
        </p:nvSpPr>
        <p:spPr>
          <a:xfrm>
            <a:off x="4283434" y="3312000"/>
            <a:ext cx="180000" cy="36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01BE9F-30D4-C563-EDF0-1DDE78799228}"/>
              </a:ext>
            </a:extLst>
          </p:cNvPr>
          <p:cNvSpPr/>
          <p:nvPr/>
        </p:nvSpPr>
        <p:spPr>
          <a:xfrm>
            <a:off x="4284000" y="4032000"/>
            <a:ext cx="180000" cy="36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532093-3ADE-A5C8-EBFF-99DA38C3D1D6}"/>
              </a:ext>
            </a:extLst>
          </p:cNvPr>
          <p:cNvGrpSpPr/>
          <p:nvPr/>
        </p:nvGrpSpPr>
        <p:grpSpPr>
          <a:xfrm>
            <a:off x="4464000" y="2592000"/>
            <a:ext cx="180000" cy="540000"/>
            <a:chOff x="4464000" y="2592000"/>
            <a:chExt cx="180000" cy="540000"/>
          </a:xfrm>
        </p:grpSpPr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C6058A21-A82F-EE96-7D54-6A670400F9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0000" y="298890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6C8864C5-7EB6-2158-1765-2A94DB0230E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2D2C0DE-454F-29AB-ACBB-062DCEA54F14}"/>
                </a:ext>
              </a:extLst>
            </p:cNvPr>
            <p:cNvSpPr/>
            <p:nvPr/>
          </p:nvSpPr>
          <p:spPr>
            <a:xfrm>
              <a:off x="4464000" y="2592000"/>
              <a:ext cx="180000" cy="54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710D76E-F37E-430D-C490-0F54DAF224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0000" y="280685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94CE2CF2-14F0-883F-211D-2D8D64D39505}"/>
              </a:ext>
            </a:extLst>
          </p:cNvPr>
          <p:cNvCxnSpPr>
            <a:cxnSpLocks/>
            <a:stCxn id="10" idx="4"/>
            <a:endCxn id="620" idx="0"/>
          </p:cNvCxnSpPr>
          <p:nvPr/>
        </p:nvCxnSpPr>
        <p:spPr>
          <a:xfrm>
            <a:off x="4608000" y="2860853"/>
            <a:ext cx="252003" cy="114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7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71008B-80F4-0B7F-3D8A-88805137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70" y="1382468"/>
            <a:ext cx="7330859" cy="4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FD417-B6DB-0F23-85A5-64F92511D73E}"/>
              </a:ext>
            </a:extLst>
          </p:cNvPr>
          <p:cNvSpPr txBox="1"/>
          <p:nvPr/>
        </p:nvSpPr>
        <p:spPr>
          <a:xfrm>
            <a:off x="410289" y="364950"/>
            <a:ext cx="1128951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3F641-15A1-1EA7-892F-2721E57074E7}"/>
              </a:ext>
            </a:extLst>
          </p:cNvPr>
          <p:cNvSpPr txBox="1"/>
          <p:nvPr/>
        </p:nvSpPr>
        <p:spPr>
          <a:xfrm>
            <a:off x="8196399" y="4459278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Pusher PWM</a:t>
            </a:r>
          </a:p>
          <a:p>
            <a:pPr>
              <a:lnSpc>
                <a:spcPct val="90000"/>
              </a:lnSpc>
            </a:pPr>
            <a:endParaRPr lang="en-US" altLang="ko-KR" sz="1200" b="1" dirty="0"/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Flash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Fan80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A1FD-B8CB-1A3E-A829-377C3EB062C2}"/>
              </a:ext>
            </a:extLst>
          </p:cNvPr>
          <p:cNvSpPr txBox="1"/>
          <p:nvPr/>
        </p:nvSpPr>
        <p:spPr>
          <a:xfrm>
            <a:off x="2675031" y="3090177"/>
            <a:ext cx="907780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I2C SCL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I2C VCC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39574-210D-88AF-D485-E4EC45517F67}"/>
              </a:ext>
            </a:extLst>
          </p:cNvPr>
          <p:cNvSpPr txBox="1"/>
          <p:nvPr/>
        </p:nvSpPr>
        <p:spPr>
          <a:xfrm>
            <a:off x="8208124" y="3443026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I2C GND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I2C SDA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EN/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1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AA033-0F57-3335-671A-76BEFFA2D210}"/>
              </a:ext>
            </a:extLst>
          </p:cNvPr>
          <p:cNvSpPr txBox="1"/>
          <p:nvPr/>
        </p:nvSpPr>
        <p:spPr>
          <a:xfrm>
            <a:off x="2683823" y="1945575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27303-9A72-083A-2AF9-4CF25BA1F012}"/>
              </a:ext>
            </a:extLst>
          </p:cNvPr>
          <p:cNvSpPr txBox="1"/>
          <p:nvPr/>
        </p:nvSpPr>
        <p:spPr>
          <a:xfrm>
            <a:off x="8196399" y="2111258"/>
            <a:ext cx="11289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PWR 5V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PWR 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D3C0A-9E7F-863E-7FF2-9707917FEA93}"/>
              </a:ext>
            </a:extLst>
          </p:cNvPr>
          <p:cNvSpPr txBox="1"/>
          <p:nvPr/>
        </p:nvSpPr>
        <p:spPr>
          <a:xfrm>
            <a:off x="2675031" y="4759736"/>
            <a:ext cx="907780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CPU Fan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Fan120</a:t>
            </a:r>
          </a:p>
        </p:txBody>
      </p:sp>
    </p:spTree>
    <p:extLst>
      <p:ext uri="{BB962C8B-B14F-4D97-AF65-F5344CB8AC3E}">
        <p14:creationId xmlns:p14="http://schemas.microsoft.com/office/powerpoint/2010/main" val="74223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16528</TotalTime>
  <Words>249</Words>
  <Application>Microsoft Office PowerPoint</Application>
  <PresentationFormat>A4 용지(210x297mm)</PresentationFormat>
  <Paragraphs>187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288</cp:revision>
  <cp:lastPrinted>2025-06-06T16:30:10Z</cp:lastPrinted>
  <dcterms:created xsi:type="dcterms:W3CDTF">2023-06-14T16:28:23Z</dcterms:created>
  <dcterms:modified xsi:type="dcterms:W3CDTF">2025-06-07T20:07:01Z</dcterms:modified>
</cp:coreProperties>
</file>