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9" r:id="rId3"/>
    <p:sldId id="270" r:id="rId4"/>
    <p:sldId id="271" r:id="rId5"/>
    <p:sldId id="273" r:id="rId6"/>
    <p:sldId id="274" r:id="rId7"/>
    <p:sldId id="272" r:id="rId8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8" autoAdjust="0"/>
    <p:restoredTop sz="94660"/>
  </p:normalViewPr>
  <p:slideViewPr>
    <p:cSldViewPr snapToGrid="0">
      <p:cViewPr>
        <p:scale>
          <a:sx n="125" d="100"/>
          <a:sy n="125" d="100"/>
        </p:scale>
        <p:origin x="1626" y="1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D10B2-B120-C355-328A-6CBFA67D0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77B2D55-AAC1-B180-BF96-F899AB24DD4A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584C8F10-6E01-CD9D-EB0A-E5B498151C6E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6C52A84-86A5-5043-9228-734C88AC37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231C6AF-2033-D52A-3B32-1C2B946AAD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A045292-F249-1F93-EEB8-34E865228C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D9BE0A8D-9794-01D0-FF6D-5CE442856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6DEBA76-A8BE-7C89-5BB6-9582DF357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783AD50-214A-7408-AA42-F268F373E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A52314-75D3-CD71-DD44-F64C7AC8C7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2D6F690-C55F-C11F-9D7E-339D25C19C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87AC50B-235F-E6AA-02A2-5D7813B029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6EE05C-D12A-DF19-5D6D-39A1F2724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D74DB57-44F5-8381-ABAC-B9BED1633E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D92E4C8-A997-0F39-A801-89F284A1BF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D964E0FE-9502-90CF-A10D-8CB634838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E21115-C61F-23D7-CDB1-D9EB732FC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5724C2B-AF3F-A001-9000-8F1288FD11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C314671-E2B3-CC43-E645-2B5E796CF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F4EDB63-AFFE-D6C9-8E57-960CD2834D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71193A3-8DA5-1D50-4859-6A15B3BA3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5E432780-026B-D8A2-F291-EBFECD8BC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C213666-CC12-F574-36A6-0C1D2F46D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65903047-08DC-7DAE-6F9B-CDF8907581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CAAA11A-573E-8CE7-304D-01D562C40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26DDF904-08A1-29FC-509B-DEDD778A69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B4B1119B-2E9C-8C48-CC0F-6138D3C00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34F1676-EDA1-F862-D120-0B8D12ECA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2E24252C-6C9B-D699-27BB-37BAF3C65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16B00E8C-8F83-0CFA-F007-1FFED070A0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99585AAB-6333-EEAD-D577-008069626E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F63A2A1F-2739-525E-7FDC-C0AEEBFC1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D53F6C5-AF2B-D14D-3735-6064BF86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99D6D06-0D43-2540-82A6-C15FCD1110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EB3904DB-3C22-0726-08DE-3212D7D8AD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8BCF45-5FE2-CCD3-7D6C-3D147F9BF1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B8833EA-672B-8393-4D82-97BFDBC1C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DC3A830-22D1-7FDE-C059-F512E5ED6F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A3658C3-B2D9-D8FE-C30F-ABA9BE3FAB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E446B58-8D60-934A-950C-ABF65FC52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A77B6B5-24A1-9760-1BC7-3DB8CCA087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1449C12-8CC4-ADFF-ADC0-6C3E0DF38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D01B0094-B448-A0B1-D373-DE34329D8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B21730F-C210-2507-EF77-E09869B6B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F13BCE6-67B7-9505-3365-00BBE632D4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674ABC85-A4AA-9D92-326E-BB9BB6D0B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7B0C9B4-3B72-2B53-9A42-E8F10F030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DD319D2-8E39-42B3-64A2-400A6BE4A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7B53B0E-06A2-538D-D1CD-41E0E27860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A0AFBDC-CF2F-096B-D3E5-AA715AF48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76DD885-839F-3886-417C-34D3E6CB19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373C46-8659-F492-2AFE-859D2FB2A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BB30892-6D5E-2059-1B36-8904E5166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A33F15E-C0B7-4904-70A8-1C4F4EEDC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963767FB-61A7-8B3A-BD60-F670E7243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393A751F-4369-03F1-88A5-A1825EA08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75CB4F61-BE0B-3518-8F7A-D686D6EE21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F0397363-392A-908B-7C2D-5CFF41DF3D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F0329FE3-95A0-8A87-4993-1BCD21762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DAAE6FF-D940-87D0-31E9-FA332865F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45F30D9-E96E-D906-9DED-B27BDFE6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DA072D5-97A3-40DF-23FB-1378438C8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3667F30-043B-4D4E-2819-5303FF49E8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4DA5013-4C51-28B1-5D8E-BC81F96DB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3D95B3B-4042-179D-3676-4A3CC3F1D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30C1E523-1A12-A0B6-B4B4-D5585C570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30B515B-256D-45EE-E17A-AA201AF86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3E487121-C410-8C6E-E681-CAC98044A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0474A23A-BE51-D6BC-64A0-9E69ED519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8046722-497A-F164-DD7D-51F353AB3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DEE7359-4146-DB7D-3DA2-612C7CE435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CDE9B7C-580C-D6C3-1E6E-4676203754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3ABDFE7-EDA5-7E84-E90B-465CB3A0C8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EA767628-2172-F0EE-F5EE-2D7FD167F1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45349E8E-9626-67B9-BB81-7758AEEDC3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BFB6E368-62D4-0E80-8B87-5695DC59F4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1E083486-D6C5-4305-897C-0932D6E3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A0808719-7752-B174-71DB-6E5B1FCCFA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8F8536E9-DB22-75F9-52E9-034EF40B3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3840BC6-10B4-6DFF-1852-0577A0936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BCB741A-939D-5938-2E6B-6B0581423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45D717E1-1E9F-D39B-8B46-F6346C5BEE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5F8F2C3-4277-FDF5-6509-ABF27258D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A44CF01-3E53-3266-D757-E0CD07DE09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A193E6F-86F4-FCA1-6074-0DED9E76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CD2FE180-CB3D-C2BF-20F0-9B732F3796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10D52C1-0716-6A65-3562-989F5F02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CF5184A-D127-F50A-17D6-34A9F7ED6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8D860F74-9AE1-89C0-3C27-F9BA0207D7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E934B703-AD69-172A-A931-8EB551C714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ACEA602-5341-630C-F7FC-A091A535ED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C84BE3EC-5CFE-781E-D256-EC1DFE1D7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0A4B73E-E9EC-A9D6-70CD-24958C7569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747DF2A-2B14-2FA1-309D-AB4B3ADE84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8293C32-0E99-4F7F-7EF1-0164633AC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A211F61-2F3C-6EBA-419E-145F06D19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80316D7-7B6D-3E9B-9E7C-B5E4F497E7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8138D4-700B-D917-C7FF-EE9F4B35A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78C630C-22F9-C561-24B0-22BB0715F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FB2B4795-E91B-0BE2-C3E8-46873978A4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CD93AF7-AC81-9C85-E9E4-BFB728D6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69A05B3-BBEE-74C3-4F2D-00EE109B67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1A3539EF-12BF-4A61-4B2E-3CA89DEAB8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D7B62EC8-D41F-2558-AF17-9B0DDA8153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4451C2D6-7514-2EE7-928C-14A5DB1B67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811D7B60-683B-B51E-3C49-BCE9AEBFE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7E915653-7599-A353-94A0-F09F770407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49140456-9B59-CB23-5EA3-F484B43C16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4B512630-D4DE-B894-361D-05D09265E3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F7FB100-040E-BF31-4D5B-5B85D68E7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5EA11989-79F8-FB5A-37AC-E3CE0D5F2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84B180D-D2D1-7020-705C-AC94BDFCF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4B53BC3D-82C3-AFD1-7656-C7EE3DEB77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E9E2AB12-B7E1-73E2-7103-08F71FC32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BB59332-3205-A4E5-D5C7-71572D9654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15C6F231-9584-0E2E-44C6-6C0E6F7893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18E15904-5860-3227-A3E2-3B650A48E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BA11E42A-8446-2586-DF4F-1412FBC6EE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9D0995D-377C-58A2-E999-4863B0399A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2DF7DBC-D9E6-50DB-E3AF-A1FF0EB7D7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3EB6809-9038-EDCF-5A72-5A4300566A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8DD53AE2-7FE7-2F72-E8B9-6C547B1401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966B801-A7BA-10C7-2737-BCAECFD3B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1F99E912-23D1-FD3E-B0F7-2E1E1ED0F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47C7F5C2-8C4A-7E5D-7086-A6F3B328F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14CC9FB-C019-BE04-FDDC-DB2A7A6C14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6E0304C-9D26-2384-FBE9-A3A473879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A5C25630-4148-9668-D2E4-FD48B9BB1B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2B46ED4D-D47F-9469-7955-4B47DFCDC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3CDD79F-DDE1-EAB0-7F78-59047A40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F7323E30-5588-C499-8AB3-AAE25BAB0B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2260F6F-9F02-167D-41A7-6835ABF09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C95D36D-35BC-6888-A5D4-5BEE035B35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3556AB37-22B2-2C12-9474-46A0089E25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6F829A61-E798-F891-138D-9F6DC80815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484B48F2-EB7D-AAA0-5BF8-6B645B875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1331B6CE-7D7D-237E-5462-080218462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2B8A3A92-C096-B28D-BB73-441468DE20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BE301217-CDB3-3951-41DA-23C1F4597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F824990-397D-6ABB-77AF-5CEC86DFE1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848D4F4-84D0-B49C-99BD-18FB840036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B71D4375-B6BA-0E77-8F49-5472C44A3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EFD193C8-01C5-0AFF-97AD-34B343D80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5872EEC-23A4-54A3-133A-E430983AFA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458E910E-6E98-B89D-DF31-ED8540123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28620D4B-D306-5E7E-2400-E7F86D7554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2A6FBF0D-24BC-ECE9-226B-210B29844E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7B2B1DA-9680-4774-9868-9A2F09EFA3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7A0362C0-A58A-9D1D-BB28-34D5D85526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2D187B2C-4F8C-849A-F0D1-1C5E5D6EC5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63212E2D-6FBB-A1CC-532B-27BDB7BBF2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799430DF-515A-0215-ECE3-B90A8AD23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7FCF5EA0-6445-236D-0019-6EF2D6911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703C2525-A09B-5457-7EC5-C614DC87A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FAE0B3-464B-A5FC-8B31-3B20FC38D5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C4AF4B3-F072-3AD0-2993-E39121946A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0044859C-574F-A25A-E0A0-FA069CF2B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E901F964-2CAA-6CFC-A6E6-A5395066F6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E7601693-16E4-9FD2-45F5-ED689BF1F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6E285267-C7E1-111C-C69D-5063172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565D073-6983-CC0F-F4EB-C06837EDB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3578BEF1-CAD8-AFDA-76B2-E205E60B96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57E5AB72-7931-5C5A-4BBD-3FF3D724B1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3F0BF3B7-DCBB-07A8-3F7F-17949AF23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5FAB332-404F-DC84-CA66-2489145AF7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6B96D37A-7A96-6499-E46A-FF09BFB250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6F37B7FA-BD5A-E2D2-2012-646D89938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E8165D0D-3EB0-5018-1218-F6620F2D3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0018BE-BA65-AD1D-14BA-273013EF83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6DD8D3A7-AA36-76EB-1401-9DD4534BA5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9FB66D7D-E7F1-57FA-B6A0-87444AEA1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0144FC3-8BF7-19F3-BB62-D7313B62C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ECC962B-3130-1502-657D-786CFDCB1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41893113-A49F-3ADD-7ACB-AC8CA8A30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F70EB659-5AFB-F1BF-B613-F4C8DCEA25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551BF785-10F3-48A1-1208-FBBE91EFF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A0EE61FD-9304-4CFB-A484-879A5777C7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CFAA8326-BE37-8A39-653E-34E3CFE574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534FBBB6-4BF4-4689-F0ED-0062E44326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33D410A-CF98-B526-A059-977DC3827E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CA81606-3259-91BA-F769-D25A25957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A3A52BE1-CA33-AAA0-D086-DCF5A8DC5C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9A18A58A-6582-83E9-1701-F390E428C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AACB5925-155D-E6FD-56B0-E411F6CE42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EF6831F7-8392-63B6-69C1-DD84DAFD99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A678496-30D5-1BFE-B307-54F6ECB3A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1BF80DA-0D9A-3445-2C7D-A28B99EBED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B8194D9A-5CEB-F822-26CD-D5BCDCC01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6C0B2467-9CBA-1004-A30E-9F1115DA6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C5609C5C-A55D-CD76-9A9B-ECE0BE0F73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39ED4085-89E6-7CAE-FA6E-D1E9BB22F0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1E87E66-E258-FD11-92E9-5C711D833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7746C5E5-2CD3-3498-1BF0-8EE04E5747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5C00885-F9F7-8E48-1140-D7243CE7C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A8A65A41-AEB6-2782-8592-B7ABDDA29E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5CF9BBCB-F668-7D77-929F-06BD087215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A5A678A-8FAC-3FC5-9200-F78F81AC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D8738817-1F7C-579D-FA5D-B11940E63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9A7E1695-C086-89C0-2DB3-45EC3209C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D682B57-A493-BEC2-7AF5-26954B0623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81ABD1E-14B6-364E-9DEC-BE32B97E2B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0FD9A7AD-A01D-ADA9-0081-6FC2237B7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9236BD5D-3DAA-B130-BCDD-74D4DC4370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0097B64F-B70E-D596-6954-7316EC0A4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BC7E42A-59E5-295F-43DE-AC9E5E9E5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A92AC4D3-A658-F432-DFF2-B6B25BE27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C5F4B9B-A7EA-E0A8-F1D8-A5F92B929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51886145-62D6-55F7-E2E8-43D2D7F89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4F5EB2EE-CD2A-43C1-4CDB-7D24BEBC8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2CFCBDFB-8D10-1FE2-114C-87069DD32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0FF05F55-9F39-7C86-036A-BBD869738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1F2CEFC7-387E-3B62-B503-22383A602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26345CC-D151-CD26-97E9-8B4B91BAD8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5539E60-7E41-6B16-D043-A8E7A45B41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C378A931-2F25-749E-2CFF-C6FC63407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9A7F9C17-7F42-0F31-BEE3-93B1B17DF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A68B7AD3-BB68-8C37-64D6-1C9AFFAF02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0426E5D-4BC9-437A-76E3-0F5F97C2E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E2D356F7-3803-419E-F718-53FBFA20C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32759B1D-8476-EABB-4768-6A49ED49B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288DCA39-9EE8-3344-61BE-6619B6A532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BAB3A19A-BBE4-12E8-209A-DDCCD9646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B257FC7E-5F42-5AD9-E821-4B6A8AF1FC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3AB08A5E-0454-C715-ACAF-5BCA94F939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936FABFE-9073-40ED-FB83-705686B6A4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18A323F-1F40-D38B-7C5A-D730CE00A8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EE28E708-D048-16E9-DCB7-E2B26CD88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3196A9A2-DC19-0FEC-5F93-9F272027B5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F8A5B1A9-3D09-C592-7F47-98F38F8CC1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A50EB67-B2D9-1055-A130-B3ECFD9C1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3A673932-A84F-19BF-4A97-DE25621E7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D9D2F6AF-6C7B-D1F0-E8D6-14BF37D1A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79ED90A-CD64-6868-AE6C-B92528586E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F31EFBE-C8D9-BD3A-C2CB-E347254CC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1159F515-8597-19E8-72AF-E480244B8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A79E8A6F-B204-0ADF-F124-8A5CC20E52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075539D0-1D46-635B-2D7F-327822ECE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AB090F8-35A2-CDF4-C8BA-2301093752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6D94CA2-E3F6-D6C6-E004-4D5E92C9C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672D392-46A0-88CE-1EFB-E3382123DF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6D2CAED8-8C70-AC94-73C5-F8E251DF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E51137A-EF02-83C6-304F-CDD302A0C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C269227-AD97-6E4E-1833-569548B5E8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C4ED7AA1-D143-02C0-FFAA-83A8B1C59A8D}"/>
              </a:ext>
            </a:extLst>
          </p:cNvPr>
          <p:cNvSpPr txBox="1"/>
          <p:nvPr/>
        </p:nvSpPr>
        <p:spPr>
          <a:xfrm>
            <a:off x="410289" y="364950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actual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0A226E66-12CA-FB6E-4150-A5114DD31BBF}"/>
              </a:ext>
            </a:extLst>
          </p:cNvPr>
          <p:cNvGrpSpPr/>
          <p:nvPr/>
        </p:nvGrpSpPr>
        <p:grpSpPr>
          <a:xfrm>
            <a:off x="3774792" y="2162413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5DC101C6-7791-98E2-6E53-C5F56DBD36E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DFC702A3-F9AD-BF73-745D-2FBB2D640F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AB79C8F-8661-49B2-D56A-2C66E1597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E4219A79-0F39-318D-1544-149141C00F5E}"/>
              </a:ext>
            </a:extLst>
          </p:cNvPr>
          <p:cNvGrpSpPr/>
          <p:nvPr/>
        </p:nvGrpSpPr>
        <p:grpSpPr>
          <a:xfrm>
            <a:off x="3955767" y="2343388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6686024C-7338-99B0-E7E1-318686EA5A1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A4D29662-4C62-94A3-936F-0F32C2E60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0A59399F-2755-9339-456D-0B5DBB742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95" name="그룹 394">
            <a:extLst>
              <a:ext uri="{FF2B5EF4-FFF2-40B4-BE49-F238E27FC236}">
                <a16:creationId xmlns:a16="http://schemas.microsoft.com/office/drawing/2014/main" id="{4153CF63-1E0F-A8D7-8D39-3B28958AD0E2}"/>
              </a:ext>
            </a:extLst>
          </p:cNvPr>
          <p:cNvGrpSpPr/>
          <p:nvPr/>
        </p:nvGrpSpPr>
        <p:grpSpPr>
          <a:xfrm>
            <a:off x="4499193" y="2012301"/>
            <a:ext cx="650925" cy="108000"/>
            <a:chOff x="4864318" y="2020235"/>
            <a:chExt cx="650925" cy="108000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6690EBB1-9A23-0B2F-5184-D8FA2E06DD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6268" y="2020235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C1790F79-47B1-51C8-579C-2B9DF9C4BA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407243" y="202023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56116E1C-A354-3110-0A7D-E8A90639219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5293" y="2020235"/>
              <a:ext cx="108000" cy="10800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747ABC18-0299-ADAE-F64D-E48E0D67E08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864318" y="2020235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0756ECE-7BB7-4163-E4CA-D9A387A66CC3}"/>
              </a:ext>
            </a:extLst>
          </p:cNvPr>
          <p:cNvCxnSpPr>
            <a:cxnSpLocks/>
            <a:stCxn id="341" idx="2"/>
            <a:endCxn id="337" idx="0"/>
          </p:cNvCxnSpPr>
          <p:nvPr/>
        </p:nvCxnSpPr>
        <p:spPr>
          <a:xfrm rot="5400000">
            <a:off x="4602425" y="2247644"/>
            <a:ext cx="259087" cy="4401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54D19F83-7E55-630F-E677-6D4E7AEB3E26}"/>
              </a:ext>
            </a:extLst>
          </p:cNvPr>
          <p:cNvCxnSpPr>
            <a:cxnSpLocks/>
            <a:stCxn id="321" idx="4"/>
            <a:endCxn id="335" idx="2"/>
          </p:cNvCxnSpPr>
          <p:nvPr/>
        </p:nvCxnSpPr>
        <p:spPr>
          <a:xfrm>
            <a:off x="3531498" y="2428075"/>
            <a:ext cx="424269" cy="5313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연결선: 구부러짐 379">
            <a:extLst>
              <a:ext uri="{FF2B5EF4-FFF2-40B4-BE49-F238E27FC236}">
                <a16:creationId xmlns:a16="http://schemas.microsoft.com/office/drawing/2014/main" id="{101840BD-85B9-8D04-74D5-0BACF1B6A7B5}"/>
              </a:ext>
            </a:extLst>
          </p:cNvPr>
          <p:cNvCxnSpPr>
            <a:cxnSpLocks/>
            <a:stCxn id="304" idx="4"/>
            <a:endCxn id="329" idx="2"/>
          </p:cNvCxnSpPr>
          <p:nvPr/>
        </p:nvCxnSpPr>
        <p:spPr>
          <a:xfrm>
            <a:off x="3171143" y="2248694"/>
            <a:ext cx="603649" cy="3719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CFD0AEA0-EA05-664C-2D1E-48DD76ADB497}"/>
              </a:ext>
            </a:extLst>
          </p:cNvPr>
          <p:cNvCxnSpPr>
            <a:cxnSpLocks/>
            <a:stCxn id="318" idx="4"/>
            <a:endCxn id="338" idx="6"/>
          </p:cNvCxnSpPr>
          <p:nvPr/>
        </p:nvCxnSpPr>
        <p:spPr>
          <a:xfrm>
            <a:off x="3531516" y="1886922"/>
            <a:ext cx="1383627" cy="125379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2B5A1E8E-A6C9-40B3-C1E2-B1DA674D114A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1144" y="1886922"/>
            <a:ext cx="252372" cy="15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28C8243F-49C6-A529-4BC7-C93741C63217}"/>
              </a:ext>
            </a:extLst>
          </p:cNvPr>
          <p:cNvSpPr>
            <a:spLocks noChangeAspect="1"/>
          </p:cNvSpPr>
          <p:nvPr/>
        </p:nvSpPr>
        <p:spPr>
          <a:xfrm rot="16200000">
            <a:off x="2522756" y="165749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6A0118B0-A858-3DB8-9736-D7C8F72F557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2013854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38216C7F-1A9E-B6CD-9651-0CF2596FBC39}"/>
              </a:ext>
            </a:extLst>
          </p:cNvPr>
          <p:cNvSpPr>
            <a:spLocks noChangeAspect="1"/>
          </p:cNvSpPr>
          <p:nvPr/>
        </p:nvSpPr>
        <p:spPr>
          <a:xfrm rot="16200000">
            <a:off x="2511218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EE28AAA1-FD6A-C297-F10F-9811EAAA9F1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24B02F10-F3BE-A0C0-05B2-8BDEDE5C1B56}"/>
              </a:ext>
            </a:extLst>
          </p:cNvPr>
          <p:cNvCxnSpPr>
            <a:cxnSpLocks/>
            <a:stCxn id="401" idx="6"/>
            <a:endCxn id="297" idx="0"/>
          </p:cNvCxnSpPr>
          <p:nvPr/>
        </p:nvCxnSpPr>
        <p:spPr>
          <a:xfrm rot="5400000" flipH="1" flipV="1">
            <a:off x="2755692" y="1706403"/>
            <a:ext cx="125341" cy="489563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969FCD24-DCA3-8A00-2DA2-A2565C48695C}"/>
              </a:ext>
            </a:extLst>
          </p:cNvPr>
          <p:cNvCxnSpPr>
            <a:cxnSpLocks/>
            <a:stCxn id="297" idx="4"/>
            <a:endCxn id="471" idx="6"/>
          </p:cNvCxnSpPr>
          <p:nvPr/>
        </p:nvCxnSpPr>
        <p:spPr>
          <a:xfrm>
            <a:off x="3171144" y="1888513"/>
            <a:ext cx="120576" cy="1387556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1142C62C-B95A-2258-0B59-BDCEB7932E76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5FDC7B96-22E8-E29C-1B8F-A1AD7E52336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917964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54E9CB96-A867-A556-C724-1858EB67ABAA}"/>
              </a:ext>
            </a:extLst>
          </p:cNvPr>
          <p:cNvCxnSpPr>
            <a:cxnSpLocks/>
            <a:stCxn id="305" idx="4"/>
            <a:endCxn id="417" idx="0"/>
          </p:cNvCxnSpPr>
          <p:nvPr/>
        </p:nvCxnSpPr>
        <p:spPr>
          <a:xfrm>
            <a:off x="3171200" y="2785892"/>
            <a:ext cx="3489375" cy="1607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8668AAB0-FB9F-1BDB-C232-D90B395F1C24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5B251071-12A3-8527-B496-BA3A5009A3C1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7334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7B23BADA-4CCF-B35F-43DF-6F36EB68F5EA}"/>
              </a:ext>
            </a:extLst>
          </p:cNvPr>
          <p:cNvCxnSpPr>
            <a:cxnSpLocks/>
            <a:stCxn id="323" idx="2"/>
            <a:endCxn id="416" idx="0"/>
          </p:cNvCxnSpPr>
          <p:nvPr/>
        </p:nvCxnSpPr>
        <p:spPr>
          <a:xfrm rot="16200000" flipH="1">
            <a:off x="5004865" y="1675309"/>
            <a:ext cx="126014" cy="3185405"/>
          </a:xfrm>
          <a:prstGeom prst="curvedConnector2">
            <a:avLst/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CA086D1D-7354-20E8-A973-6A9CB1F878F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511937" y="2157157"/>
            <a:ext cx="78112" cy="4401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F9C4012-C98B-9498-9FC5-8C87632D988B}"/>
              </a:ext>
            </a:extLst>
          </p:cNvPr>
          <p:cNvGrpSpPr/>
          <p:nvPr/>
        </p:nvGrpSpPr>
        <p:grpSpPr>
          <a:xfrm>
            <a:off x="4858763" y="2340166"/>
            <a:ext cx="1013740" cy="180000"/>
            <a:chOff x="3780000" y="2844000"/>
            <a:chExt cx="1013740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E6FE934E-F8E0-297C-ADAC-8E2D6E92FAE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DE975634-BD01-577F-79F0-ED314A536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2171377B-AE08-626F-9408-324BEA19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574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3E634FE9-A5E2-570A-18EA-247F9ACCB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1956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DB72B98-1B61-BC51-8624-571A23AD325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016073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91E6C313-D3DE-7ECC-2057-D111E472C5D5}"/>
              </a:ext>
            </a:extLst>
          </p:cNvPr>
          <p:cNvCxnSpPr>
            <a:cxnSpLocks/>
            <a:stCxn id="400" idx="4"/>
            <a:endCxn id="339" idx="6"/>
          </p:cNvCxnSpPr>
          <p:nvPr/>
        </p:nvCxnSpPr>
        <p:spPr>
          <a:xfrm>
            <a:off x="2630756" y="1711491"/>
            <a:ext cx="2465362" cy="300810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연결선: 구부러짐 442">
            <a:extLst>
              <a:ext uri="{FF2B5EF4-FFF2-40B4-BE49-F238E27FC236}">
                <a16:creationId xmlns:a16="http://schemas.microsoft.com/office/drawing/2014/main" id="{20CF5E2A-CC31-5534-8E6B-A75998728258}"/>
              </a:ext>
            </a:extLst>
          </p:cNvPr>
          <p:cNvCxnSpPr>
            <a:cxnSpLocks/>
            <a:stCxn id="337" idx="6"/>
            <a:endCxn id="435" idx="2"/>
          </p:cNvCxnSpPr>
          <p:nvPr/>
        </p:nvCxnSpPr>
        <p:spPr>
          <a:xfrm flipV="1">
            <a:off x="4783767" y="2430166"/>
            <a:ext cx="74996" cy="322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E1AB7E12-0836-4DB5-C8A5-1B29E4BB2B12}"/>
              </a:ext>
            </a:extLst>
          </p:cNvPr>
          <p:cNvSpPr>
            <a:spLocks noChangeAspect="1"/>
          </p:cNvSpPr>
          <p:nvPr/>
        </p:nvSpPr>
        <p:spPr>
          <a:xfrm rot="16200000">
            <a:off x="6657399" y="1834751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8372E43F-C5C8-B53A-6289-4C0DADF3AF9F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4" y="1658137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C44080A0-C824-C0D4-4729-44A484B8A2FC}"/>
              </a:ext>
            </a:extLst>
          </p:cNvPr>
          <p:cNvCxnSpPr>
            <a:cxnSpLocks/>
            <a:stCxn id="429" idx="2"/>
            <a:endCxn id="437" idx="0"/>
          </p:cNvCxnSpPr>
          <p:nvPr/>
        </p:nvCxnSpPr>
        <p:spPr>
          <a:xfrm>
            <a:off x="6230744" y="2247803"/>
            <a:ext cx="429831" cy="183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연결선: 구부러짐 450">
            <a:extLst>
              <a:ext uri="{FF2B5EF4-FFF2-40B4-BE49-F238E27FC236}">
                <a16:creationId xmlns:a16="http://schemas.microsoft.com/office/drawing/2014/main" id="{7F77C231-D485-E9E2-AD40-E2AD33016D54}"/>
              </a:ext>
            </a:extLst>
          </p:cNvPr>
          <p:cNvCxnSpPr>
            <a:cxnSpLocks/>
            <a:stCxn id="447" idx="4"/>
            <a:endCxn id="437" idx="4"/>
          </p:cNvCxnSpPr>
          <p:nvPr/>
        </p:nvCxnSpPr>
        <p:spPr>
          <a:xfrm>
            <a:off x="6768574" y="1712137"/>
            <a:ext cx="1" cy="537500"/>
          </a:xfrm>
          <a:prstGeom prst="curvedConnector3">
            <a:avLst>
              <a:gd name="adj1" fmla="val 2286010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연결선: 구부러짐 453">
            <a:extLst>
              <a:ext uri="{FF2B5EF4-FFF2-40B4-BE49-F238E27FC236}">
                <a16:creationId xmlns:a16="http://schemas.microsoft.com/office/drawing/2014/main" id="{0AA3BFDF-8EFD-B741-D4B0-F7659FB57B59}"/>
              </a:ext>
            </a:extLst>
          </p:cNvPr>
          <p:cNvCxnSpPr>
            <a:cxnSpLocks/>
            <a:stCxn id="439" idx="6"/>
            <a:endCxn id="446" idx="2"/>
          </p:cNvCxnSpPr>
          <p:nvPr/>
        </p:nvCxnSpPr>
        <p:spPr>
          <a:xfrm rot="16200000" flipV="1">
            <a:off x="6676326" y="1977824"/>
            <a:ext cx="73322" cy="3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1FA4E521-3B1B-2E6F-1AFD-6DB90D300865}"/>
              </a:ext>
            </a:extLst>
          </p:cNvPr>
          <p:cNvCxnSpPr>
            <a:cxnSpLocks/>
            <a:stCxn id="339" idx="6"/>
            <a:endCxn id="446" idx="0"/>
          </p:cNvCxnSpPr>
          <p:nvPr/>
        </p:nvCxnSpPr>
        <p:spPr>
          <a:xfrm rot="5400000" flipH="1" flipV="1">
            <a:off x="5814983" y="1169886"/>
            <a:ext cx="123550" cy="1561281"/>
          </a:xfrm>
          <a:prstGeom prst="curvedConnector2">
            <a:avLst/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221826B8-DB70-1687-9DD3-E14816108756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5400000" flipH="1" flipV="1">
            <a:off x="6678811" y="3061728"/>
            <a:ext cx="71528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E8BCB972-8323-D753-D83D-D00773DDBF64}"/>
              </a:ext>
            </a:extLst>
          </p:cNvPr>
          <p:cNvCxnSpPr>
            <a:cxnSpLocks/>
            <a:stCxn id="411" idx="0"/>
            <a:endCxn id="402" idx="6"/>
          </p:cNvCxnSpPr>
          <p:nvPr/>
        </p:nvCxnSpPr>
        <p:spPr>
          <a:xfrm rot="10800000">
            <a:off x="2565219" y="2913026"/>
            <a:ext cx="4095357" cy="58938"/>
          </a:xfrm>
          <a:prstGeom prst="curvedConnector4">
            <a:avLst>
              <a:gd name="adj1" fmla="val 49341"/>
              <a:gd name="adj2" fmla="val 487865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연결선: 구부러짐 465">
            <a:extLst>
              <a:ext uri="{FF2B5EF4-FFF2-40B4-BE49-F238E27FC236}">
                <a16:creationId xmlns:a16="http://schemas.microsoft.com/office/drawing/2014/main" id="{00BD0A88-01E2-A5F9-9CEA-5F1F71A12266}"/>
              </a:ext>
            </a:extLst>
          </p:cNvPr>
          <p:cNvCxnSpPr>
            <a:cxnSpLocks/>
            <a:stCxn id="436" idx="0"/>
            <a:endCxn id="428" idx="0"/>
          </p:cNvCxnSpPr>
          <p:nvPr/>
        </p:nvCxnSpPr>
        <p:spPr>
          <a:xfrm rot="16200000" flipV="1">
            <a:off x="5779184" y="2336847"/>
            <a:ext cx="74306" cy="433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B7B558D9-16FA-799D-C517-B61AD287F85D}"/>
              </a:ext>
            </a:extLst>
          </p:cNvPr>
          <p:cNvGrpSpPr/>
          <p:nvPr/>
        </p:nvGrpSpPr>
        <p:grpSpPr>
          <a:xfrm>
            <a:off x="4855480" y="2013860"/>
            <a:ext cx="1375264" cy="360000"/>
            <a:chOff x="4673440" y="2013650"/>
            <a:chExt cx="1375264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9B7C8681-C42F-6AF7-5152-B53AA894BEE1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1478A7D3-D0E1-F45B-7493-F5072F730E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673440" y="2193649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3520D506-1EF4-54DF-9DAC-E94C327C9DD6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3299BD2-B01A-E588-EE50-02BEE690869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940704" y="2193593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A90A5A78-661E-CE89-6DCF-8315A4C1CC74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rot="10800000" flipV="1">
              <a:off x="5686132" y="2247592"/>
              <a:ext cx="254573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212AE7FE-8636-2B57-AB69-DC34D3A8B0C5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781441" y="2247650"/>
              <a:ext cx="79669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6C87BC39-51E6-71BE-DB69-3AE40399CA5F}"/>
              </a:ext>
            </a:extLst>
          </p:cNvPr>
          <p:cNvGrpSpPr/>
          <p:nvPr/>
        </p:nvGrpSpPr>
        <p:grpSpPr>
          <a:xfrm>
            <a:off x="3351498" y="1832922"/>
            <a:ext cx="360000" cy="1372083"/>
            <a:chOff x="3351498" y="1832922"/>
            <a:chExt cx="360000" cy="1372083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3CDC081E-2041-FF64-68E7-D8528A812099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2B6F04DA-1AE4-0225-98A0-57E104402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183292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101F1E15-E29D-E645-36D9-6BB65B23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EDBBC15-F48E-CBCC-CA22-B5D4F01DA9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170" y="309700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8C198B86-455E-36A2-F411-A0BABEB83E96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260931" y="2157489"/>
              <a:ext cx="433153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687B1C3C-83F5-4888-F33A-E6EE22675A83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168869" y="2788376"/>
              <a:ext cx="614930" cy="232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C88A2F90-CF33-E779-B358-28C301F9B48C}"/>
              </a:ext>
            </a:extLst>
          </p:cNvPr>
          <p:cNvGrpSpPr/>
          <p:nvPr/>
        </p:nvGrpSpPr>
        <p:grpSpPr>
          <a:xfrm>
            <a:off x="2991143" y="1834513"/>
            <a:ext cx="360000" cy="1005379"/>
            <a:chOff x="2810165" y="1834513"/>
            <a:chExt cx="360000" cy="100537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EFBF9CFD-94D2-2400-8EBF-AE3483C6C0B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6ABE38E4-093E-2111-CD4F-C22D226EC93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6" y="18345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75D54D93-3407-EA22-7CBC-D9C76248AA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75A511A1-D282-F2FA-B37E-E6FA252581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2" y="27318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EEFD8B8D-D765-CC83-322D-E9789A92C809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810076" y="2068603"/>
              <a:ext cx="252181" cy="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E94AAF9C-37BE-2527-0BA5-EAC74F71250A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721594" y="2517264"/>
              <a:ext cx="429198" cy="5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EEE93183-9563-DE83-2982-9574C6AECDA5}"/>
              </a:ext>
            </a:extLst>
          </p:cNvPr>
          <p:cNvSpPr txBox="1"/>
          <p:nvPr/>
        </p:nvSpPr>
        <p:spPr>
          <a:xfrm>
            <a:off x="7205371" y="3099770"/>
            <a:ext cx="649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Box</a:t>
            </a:r>
            <a:endParaRPr lang="ko-KR" altLang="en-US" sz="1400" dirty="0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40A5A0F1-5730-6E2F-ADB4-42F1ADC2AAF9}"/>
              </a:ext>
            </a:extLst>
          </p:cNvPr>
          <p:cNvSpPr txBox="1"/>
          <p:nvPr/>
        </p:nvSpPr>
        <p:spPr>
          <a:xfrm>
            <a:off x="7205371" y="271578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Cooler</a:t>
            </a:r>
            <a:endParaRPr lang="ko-KR" altLang="en-US" sz="1400" dirty="0"/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C3C173B8-A7A9-149F-9852-696364A9BAB3}"/>
              </a:ext>
            </a:extLst>
          </p:cNvPr>
          <p:cNvSpPr txBox="1"/>
          <p:nvPr/>
        </p:nvSpPr>
        <p:spPr>
          <a:xfrm>
            <a:off x="7195440" y="163700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Relay</a:t>
            </a:r>
            <a:endParaRPr lang="ko-KR" altLang="en-US" sz="1400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3231DDC-7059-727E-2AE6-C0F292037D28}"/>
              </a:ext>
            </a:extLst>
          </p:cNvPr>
          <p:cNvSpPr txBox="1"/>
          <p:nvPr/>
        </p:nvSpPr>
        <p:spPr>
          <a:xfrm>
            <a:off x="7205371" y="1976783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CPU</a:t>
            </a:r>
            <a:endParaRPr lang="ko-KR" altLang="en-US" sz="1400" dirty="0"/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7216124B-4F20-E271-FB9F-D2FDB8C8C070}"/>
              </a:ext>
            </a:extLst>
          </p:cNvPr>
          <p:cNvGrpSpPr/>
          <p:nvPr/>
        </p:nvGrpSpPr>
        <p:grpSpPr>
          <a:xfrm>
            <a:off x="3956771" y="3062728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7D58092A-58AE-3DC0-5EF3-29BFACFFC9B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92FA8528-1950-4EF2-AF52-160DE324C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739306FD-9A46-C9CC-265F-A8EFBC3A65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5E3A413-6890-90E7-A240-583608666362}"/>
              </a:ext>
            </a:extLst>
          </p:cNvPr>
          <p:cNvGrpSpPr/>
          <p:nvPr/>
        </p:nvGrpSpPr>
        <p:grpSpPr>
          <a:xfrm>
            <a:off x="3780497" y="323898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245A9208-5A5B-E1CB-A8B8-8E7449FA7F4A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7E8AD3B2-54DC-63AB-6B6A-6C36694F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24B4B49C-68BD-886D-E2B2-C4C28A7985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05" name="연결선: 구부러짐 504">
            <a:extLst>
              <a:ext uri="{FF2B5EF4-FFF2-40B4-BE49-F238E27FC236}">
                <a16:creationId xmlns:a16="http://schemas.microsoft.com/office/drawing/2014/main" id="{0E071C0E-9DCF-27EC-D69C-7B09D04B8E86}"/>
              </a:ext>
            </a:extLst>
          </p:cNvPr>
          <p:cNvCxnSpPr>
            <a:cxnSpLocks/>
            <a:stCxn id="337" idx="4"/>
            <a:endCxn id="500" idx="0"/>
          </p:cNvCxnSpPr>
          <p:nvPr/>
        </p:nvCxnSpPr>
        <p:spPr>
          <a:xfrm rot="16200000" flipH="1">
            <a:off x="4424599" y="2792556"/>
            <a:ext cx="611340" cy="1004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연결선: 구부러짐 507">
            <a:extLst>
              <a:ext uri="{FF2B5EF4-FFF2-40B4-BE49-F238E27FC236}">
                <a16:creationId xmlns:a16="http://schemas.microsoft.com/office/drawing/2014/main" id="{BF6A78B8-14A0-BF5C-F74D-5697343E017B}"/>
              </a:ext>
            </a:extLst>
          </p:cNvPr>
          <p:cNvCxnSpPr>
            <a:cxnSpLocks/>
            <a:stCxn id="331" idx="4"/>
            <a:endCxn id="504" idx="0"/>
          </p:cNvCxnSpPr>
          <p:nvPr/>
        </p:nvCxnSpPr>
        <p:spPr>
          <a:xfrm rot="16200000" flipH="1">
            <a:off x="4067359" y="2787845"/>
            <a:ext cx="968570" cy="5705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249AFB51-D061-1932-6302-41C94DF04E74}"/>
              </a:ext>
            </a:extLst>
          </p:cNvPr>
          <p:cNvCxnSpPr>
            <a:cxnSpLocks/>
            <a:stCxn id="403" idx="4"/>
            <a:endCxn id="471" idx="0"/>
          </p:cNvCxnSpPr>
          <p:nvPr/>
        </p:nvCxnSpPr>
        <p:spPr>
          <a:xfrm flipV="1">
            <a:off x="2627581" y="3330069"/>
            <a:ext cx="610139" cy="94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연결선: 구부러짐 513">
            <a:extLst>
              <a:ext uri="{FF2B5EF4-FFF2-40B4-BE49-F238E27FC236}">
                <a16:creationId xmlns:a16="http://schemas.microsoft.com/office/drawing/2014/main" id="{240D9C00-A8E2-F952-F7A1-5557B5DCFFB8}"/>
              </a:ext>
            </a:extLst>
          </p:cNvPr>
          <p:cNvCxnSpPr>
            <a:cxnSpLocks/>
            <a:stCxn id="471" idx="4"/>
            <a:endCxn id="499" idx="4"/>
          </p:cNvCxnSpPr>
          <p:nvPr/>
        </p:nvCxnSpPr>
        <p:spPr>
          <a:xfrm flipV="1">
            <a:off x="3345720" y="3206728"/>
            <a:ext cx="665051" cy="123341"/>
          </a:xfrm>
          <a:prstGeom prst="curvedConnector2">
            <a:avLst/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타원 470">
            <a:extLst>
              <a:ext uri="{FF2B5EF4-FFF2-40B4-BE49-F238E27FC236}">
                <a16:creationId xmlns:a16="http://schemas.microsoft.com/office/drawing/2014/main" id="{BB9601D4-7880-7CBB-8A03-C2639E1137AF}"/>
              </a:ext>
            </a:extLst>
          </p:cNvPr>
          <p:cNvSpPr>
            <a:spLocks noChangeAspect="1"/>
          </p:cNvSpPr>
          <p:nvPr/>
        </p:nvSpPr>
        <p:spPr>
          <a:xfrm rot="16200000">
            <a:off x="3237720" y="327606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4" name="연결선: 구부러짐 483">
            <a:extLst>
              <a:ext uri="{FF2B5EF4-FFF2-40B4-BE49-F238E27FC236}">
                <a16:creationId xmlns:a16="http://schemas.microsoft.com/office/drawing/2014/main" id="{8BF55D7F-98F9-3EA8-7859-0FE2F797104E}"/>
              </a:ext>
            </a:extLst>
          </p:cNvPr>
          <p:cNvCxnSpPr>
            <a:cxnSpLocks/>
            <a:stCxn id="503" idx="2"/>
            <a:endCxn id="471" idx="4"/>
          </p:cNvCxnSpPr>
          <p:nvPr/>
        </p:nvCxnSpPr>
        <p:spPr>
          <a:xfrm rot="10800000" flipV="1">
            <a:off x="3345721" y="3328983"/>
            <a:ext cx="434777" cy="108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4334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5946D-352D-08BA-AD53-2C3107AFE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41C4A13-E804-8696-6E05-6E9ECC4940D7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AF15FC7-5400-B68C-C8AD-9CE0F5E07FC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3EFCDA0D-B831-D0D2-EF0F-791259A10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1D116F-6DF8-874D-9E0A-AEBDA5012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04C2CFE0-2E38-D752-5536-049EBA405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D35FDA4-BAB5-81A7-DD06-1D76003F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8DEA1D8-93CE-2781-99F5-93C09A851E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461864E-DC4F-4E91-B7DF-4680C237D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CF8AE1-2703-EDD0-FA4A-06661E2B7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8DE3E68-9E55-AD20-DEF6-52D5A626D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7F57DF8-F79E-2040-9CAA-8A9F216FF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B41660D7-1FF6-9944-E14D-C1515C27C6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CA3D7B8-9A3E-E949-85AD-CADDE8037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32EE6FA4-205D-8D88-4626-6C2BD3BA8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0CE7996-7099-88A3-B051-11C947B28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A85F9CD-7212-6742-C197-F4DE384D30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D4E8DAC-13BA-314B-E574-967D608689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82F88B2-F8FC-A910-601F-CA0FA4E3E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D0AA2BB-D89C-8FB8-F020-F62FAE7CE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F59E655-E3FB-65DA-1DD2-1D9326F636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4C426C7A-921D-86EC-2903-6181630B2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3FB39387-D360-7D70-47CB-23905C0FA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D83240A-FAC1-3AC1-B562-8B9EE060F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0B542C0-A169-E04C-D8BA-EF6EDEC0C9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A8948D0-18C1-C37C-C62A-A7146F6A5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8D366FF8-DD5E-5376-345C-02FDA297E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597FBBB-0CF2-D216-06C4-61847CD13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29B9C32-3D37-E6CE-21C6-677A36A14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E01953-AFCF-F53E-4566-30C76315C9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58B14DF-EF64-6CB6-D7A7-FA7D01F016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1A3A3DB-67D1-2142-7526-CF1BAC4E52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1235BBFD-74E3-F752-3806-061069781D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72414AB-0C33-0D78-61F1-67D7BD5247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12AEE0AA-5578-87AB-9CD3-11411BD393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4DCEF67-7F97-4477-5B3C-920BBF3D8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E3F641B-910B-2158-F17C-E6F6E980C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63FB6F9-9F26-5071-05B5-68955C52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DE8DE59-B649-D906-C463-F854328751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A9AC29AA-0903-56C9-C428-478DB88D1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C657EFE-25C7-0351-01A1-702D6835A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F44EFD1-0DE4-64D1-254F-4E8CA7574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0986B551-192F-B542-5D46-C61ED0E38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F67B3F49-159A-5355-EC32-75F59A7B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482B00C-4B48-95D2-D6AE-6E914DB114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D4257D2-A0DC-D0C1-14DC-D4317D34B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F4EA26A2-6910-0D04-D880-87BE43427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F77AE180-6B9D-B999-BE2F-1DA2FBBCB0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B057F36F-C33F-83C1-4263-0A0144004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159348F4-244B-C197-F9CA-652292E006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5EDA5E8-EAE9-4F1E-800B-8AEDDB7F3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F4B7BA9-C0C9-3FC3-33F7-47B00CD66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EC54B09-BF97-52C2-10FE-A1205F807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8C7C725-5588-7460-EF96-9F981FB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A115EBB-15F3-D25D-94D5-827585A1E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B0C0AAB9-CC33-7358-2559-92720413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0ADB44AA-3011-B4A0-D1CF-681022A817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C1DA01E-3CA9-57A4-99FE-1E7ABEF43B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CAB27183-6DA8-77FE-4E51-73F654826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59C814B6-F5EA-1119-482D-2D38DA5D1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5754F1A5-CEFA-C665-2021-9F09E19C8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53716668-3088-6BC0-306D-91AA58D9D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91FE41-ABA5-6A3C-9C57-EFB78AC4FD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6424A431-99B7-7AA5-6285-0C373FA80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F70D5275-81B4-3EF8-D8D5-8325DF837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487DDD1A-77EE-0861-2DCC-C6A1FC80B1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D6DF7987-E9CC-3686-84B6-63EC8F88F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67BF94E-28B3-5299-6303-CB2AD71D30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D732A2D-5F39-4484-7627-8B525E38EC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5AB8596-3861-5CC3-1CD6-E53C85EB5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38BFBF96-18E3-795F-9071-FD7BE2F5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052303DA-8F59-DBAD-9D39-75196DB5E1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E5F73E0-E1B0-E574-7C30-B0AC7D14B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9C852EA2-7D77-8623-7355-52C77098EE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1A2C01E-E773-127D-54B3-3BC03B50F2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30C35B0C-5F63-CDC2-34FB-3901642D02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11FE4B7-9170-E0B1-8863-60478230BC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51063A58-7B77-14E5-C694-4B41917698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4211340-6B3D-DFF0-E4E7-30BE29A13E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AF5A918-4437-88FA-00A9-2A1E127C0D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3695E44-C923-EA97-2169-F32908470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5E48F79F-9439-0D55-6A61-E4292C84D7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8892F80-171F-BB9D-21C5-00F76359B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5C2B565-CF95-FDFD-AF60-1F7ACF33B1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6C9AC3DC-B4BC-50EF-34B2-BB6F134CE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296CBFB-1C68-D947-8F10-964C40121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F0D627B5-CB3B-F14E-57D9-AD8E1CD620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5F34E52F-2E45-8132-36D7-C6B5781B0D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31BE5FA1-E946-2EB5-1A7A-C810800488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9182F0A5-28F3-144C-BF98-9EF3D02B4D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6E23B88-B209-1220-C671-99A5BC2B46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B62E3B18-BEDA-F8A0-35D7-A15379FBA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BCE2A40-F576-8D8D-F94E-64101E49DF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6E47005B-5330-2D54-2B22-8A8CD3C1D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6DF575A9-AF19-7094-6A56-CBEC712B7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C6076393-92B8-8964-EDC3-567ABFB2ED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0AE8972-6376-F89A-7ED0-D0B9AEB5E6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36871F42-D88B-3957-EB6A-C68B6C4FA5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215B1B42-297C-3825-3E36-61F23D35D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573531F5-6156-E4BF-B82B-95FC3F3A64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A2DB35AC-7961-9C42-E72F-ECE56A356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82A3B890-B807-93D9-944C-01582AB6C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7D0A170E-DCF6-EC02-D35B-99375CB19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6C1D06AB-4B15-0894-50B0-FB2921FC82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3C04DA58-7BC8-5D6B-5CBC-A7E67FBFB9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FD5B879-6104-D84E-A49B-53E996B36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021BF6F-E61E-DBBC-9571-8237C24726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E12E87A8-9B58-EF7F-26D3-2B9EA02100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099A827B-BCB5-43AE-1A4D-790378989A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0A3D35AB-D6B2-AF59-20B6-6226E998DB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B0E461F1-11C6-2256-7530-7AFEC808D2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5257EDA0-C3DA-5017-ED7A-D3899A710A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1CFA3C40-37AE-FD3E-B5C4-855F153D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757C29B-96FA-9A05-B11C-514F2E283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5E330FD6-C3E9-7D78-533C-921241C0D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B563-CDF0-8ABB-B51D-83B6A70A80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D7024F00-C11C-C7F3-E72B-AD241211E4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5301912-2651-3877-F4BB-570757EB5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DABE95D-F174-4A96-68F3-FFDA0189B4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E259607B-B224-A5B8-9D86-DE19EE4714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D7E47917-562C-AE09-B1D1-223363B85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C5D5D54E-2CB4-03FE-E328-0E6E2E148F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8345B06-884C-6443-FD87-9ABBF4D4B2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0A1016FB-F68E-1F24-53C3-CB403D89E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958F0FB2-A92B-51C3-CC01-548C46D13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77EF91C5-45A0-EE02-0F8B-00DB7DCAD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1A97D846-1D5A-0228-896A-46742E8CF9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822AF4E8-EEFF-8BF7-9B0C-F62F47501F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D34A63C-9BC4-846A-552D-D3CE462749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FB92199-0D3B-6AE8-4D7A-1463580D9D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9AD1F29-D875-AEA6-4A89-49D6565366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FA0580F8-CA48-FECE-F60A-A007F8EF0C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B8252C0-F31F-13D1-BBE2-17529FD5E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318AC85-4FC7-A10C-D626-4332ABBC9C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57C3049-A47E-44E8-51B0-AC37E341FE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6653734F-FBCB-49F1-D576-262707487C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3BA90A53-6CFF-25FB-242C-79E931D23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D165300-4442-4405-C452-A637394DA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9C8BBD99-1DF2-3051-3330-A45B19AF3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DF8B7A-90F9-B6BE-E18D-7068109BF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2A332A3B-BF1B-521A-1CCB-0968DC8427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DC8D12F9-9611-014C-72D6-75FE9A4C2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12D35319-113B-D646-BC43-E0D603BD8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F714DA6B-871A-CFE2-AB95-87B46B487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0DAF67D-6108-BBF9-B87A-672FD459C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B6F1B4AB-6D8C-124A-396D-4478E1035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74F5141C-AFF8-985D-5D51-B892D5EDF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0F95816D-5019-2C53-F48D-BE103C1683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86A00B25-678B-DEB0-D370-2BB1F2FDF8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41D72807-CA91-BE07-F129-F8C35CDFA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AF0B3E5-9E4F-5970-F517-A9C950A4B6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1FB2B90-9CAA-0C22-1B66-B5B49DF88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B448D19E-7B51-2B41-1E4C-9D6C138EE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1D72E6C8-5BA2-C8B7-328C-ED2E0A6646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6A5453D1-E8A8-6609-DBDF-5411B56D9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85DA6F13-C164-5694-CA6D-EB3826E6A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5A1C9FAD-D5D8-08D8-36A0-EC7E05309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605F0F6A-1470-8720-9A94-A9821AD7E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AAEB6F8-7287-3CEF-BFF2-2E5A0A8D85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3845417D-5DBC-B30F-2A20-F690876A7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B6AEBB3F-EB5A-4C52-4B68-78D5E0660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8E8D8EE-4CEA-A61B-A170-FF6CCD7525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6FF82499-72AA-365E-D562-48C5EEC4DB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8F5E65A7-5E25-50A5-F5DD-DC022DAB81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376FD41-2FB5-B13C-AC9B-D214FA69E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75EA26-7231-B8E4-662A-84A6E7A0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5A5E3ADF-6F0A-9549-3D9A-A300C30D2E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F279750F-52A7-8FC2-D97F-EDC8CD032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E2783A1-1DF5-7588-2C5B-49285EF41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39136A01-74D9-8DAA-762E-AEA8D3F34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5FC3D457-87D8-E434-BA5B-AE41FBD9A8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9DE9417-2C8C-B2CF-44A8-C3BDE60010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C0CA08CD-235C-1323-DD79-E2DB8CC00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2BA8401-6519-0BDF-CFD0-0D4FB16423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98494D6-ADCB-EC3D-9FC5-CC31B8FDF9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54A2E1A-5377-1FA4-ED7B-E895315DC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71B7C9EC-FA78-9BAC-58B7-CABB3A5F2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59BE64A5-B7C3-F089-C01C-2678011B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16ECB96D-5AAC-B00E-9DA0-8C85B6A392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4FA39FB9-1BD8-27EB-7F64-674231729E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49B7DC7B-29C4-22D8-7303-95ACA6D5AA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B29E4D80-7F1F-9A0D-6CE5-104849189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8C1AA7B-D1E0-C01E-16A4-E97639012C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1A7E5CD3-D52F-7C62-8F35-6BC1422DBA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71AEB702-CD85-02EC-EFE0-C3935B4896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B2064AB5-A57B-6F9C-CE78-8D26CCF64C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C10DDD3-2C24-89B0-ACBD-A4864823F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7AC99A1A-A665-7F6E-9BE2-F53F6CCA5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5E50A84-4119-3B65-E39C-7FC22F9F6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0F8305B6-3861-740F-31BA-1CD3337D20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A7692E9D-9F14-62CF-2ADB-05B62F34F4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0A146899-C0A1-9BC9-E82D-088C36856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193829-41EE-B1EE-057A-ADBE01CF4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117AA549-9C18-9B02-BB94-65D50267B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ABD1C25-84C6-7870-9579-C05798E3D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A2813BC1-A238-2BF2-6547-0225B47310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A15DCD-54C0-F8A7-C0F7-B4DB5586F1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A8F9390D-1299-5BA2-AA92-6F7DD70B36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02CEAB94-908A-E9ED-F0FE-46883A165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05AA6D1E-652A-9A99-0FF3-05B5E8B61A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1964A7B6-AB78-4917-0B2A-30D6B25127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3EFC4342-60ED-04BB-BFF9-2D110B2C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6477AEC1-FB0D-A2E9-DC46-EE20558FD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CE2F3369-9FBC-A7F1-3F16-3272AEA751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238469E-C9B6-77B7-54BC-EAFE8A2E5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8C9D8C16-2E52-8B43-F0D9-7D66BE9C10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BB7728A-527B-C63D-0177-998BC303EF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419DE487-097E-3057-CCB6-BFE6DD894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4E461A0-FF9C-B4F6-F06D-C8B96B9C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FF682D1-624E-BE24-9C1D-20A7015CB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FCBE36C8-FDED-F557-B824-FBDCFEFA5C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F208DF88-293F-1AE1-0B7C-EFD86EC158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40042EEA-5C1B-C54E-37B3-C57D6D2574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E9C4B387-281F-F4E0-A55F-3B1CAF7A4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2FCA8642-A4B2-0838-AE6B-856457D9C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462AFAA-230F-D6A1-46FF-0BF72901C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001BBA6C-799B-0218-8BA9-13EB56A303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87757DE6-69EF-2510-2DCD-2CF6E0D19E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503FF886-BE91-DD47-1931-2AB3CE2C48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604AB0C1-EC0A-15D6-3D4F-FB1BABDB2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08042EE8-0919-6773-16FC-DCDF29BAA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587FFBC-288B-2412-6826-A73BA296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26577C90-C2E5-9345-09D4-2A0DDED2BF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EB5B93E1-5F91-76D0-E862-FFACB9CA83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C141D697-6838-0C99-3EC6-7B3D5935C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58030A7-1819-FA6C-8DFD-7A23A7020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009629DA-58DD-5375-C6CE-61973455A1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7B41B97A-F307-0FBC-DC92-8A1EADEAAF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4F142466-C98E-6954-48B8-1F5A55F8A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06256472-0ED5-41FC-D00C-29BFAC7D1B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AB250CBF-5390-BF14-847F-3DBC72A25A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C96B8603-907B-F468-5CA6-DE253FC162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6334329-EA05-46AD-C41F-439003980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F3006F6A-D721-189C-DB24-0B5719203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FCC9E493-2411-ACA8-35F9-AB4C4DE64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751EE56-8C3F-F377-6204-486442DCB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101333CF-CEEF-2D04-8A13-89128F6D5A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0EE76BAD-DE40-EA01-34BA-BAFE02F29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4DE6735E-53F6-9E90-5268-41C118659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AD7FFFED-D091-D541-D5E5-738DD59AB0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0D769D-AA1D-B657-EF75-38DD3FCA45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5C749C88-0B9A-4C4F-C1EC-59BCD2B9B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BBB5D95-FD6C-2C79-DABA-8495511239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AB2F60C8-BFC3-4FA4-0B1D-0DEFAE093923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enhanced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601BBB20-EF1D-934D-D00B-B15F9DF1462D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101EB43B-7A3B-34B3-3128-F120A20EE3E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AEA7552A-66B0-3F71-9B53-314C63CFF8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5B4EA995-8BF9-71D6-99F4-6E8848E62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BED2BAD9-A8C9-2B09-DCD3-B6D9BD24DA15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5D39174A-CD43-DC32-3702-C82E238A448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FAB2E20F-7F8D-114C-1659-28469CACC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DE9573C6-0C93-5BF2-6E5E-0E54567A6A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1516F233-9813-1E7E-D850-2D28937AF5CC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3804BB47-F8DB-7BC9-3B9D-3B3595309CFA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F3A8FC49-A930-7E32-005B-D82DFB301584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D7849766-1B53-5929-F3E4-2DEBA54C94BD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05C40AD0-18E4-153C-7609-FA37D3BFF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7B85BB60-9286-158B-F040-EB8B9EAE7ABE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A8345D7D-7FAF-CD98-E6BA-4E44DAC5F0B3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CD6B66AC-627D-425E-C98B-341F223C4E5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42C8F99-5984-8140-1B55-0EFED1A4B020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200BF742-7873-FF75-BB31-BD001D721BEF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63836500-B361-AAAA-3652-772B7112ADF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485F5C06-1361-3C6D-8842-FA73AFDC106D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81EBB1B0-2E6C-A850-83D5-B67C2DB61AA3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FCC59E99-23BF-CAA2-D649-9C822E8145DE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21DE6947-AF8A-4A2B-6615-8D88BE599E57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2126DD11-7623-9C87-F0E9-3D74B732522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8C7F206C-5E0C-921C-1A69-4A2B1AE5C580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D59FB03D-F61E-CEBC-6721-88E1B4E37700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D94405B1-E35E-74F0-4DB3-6C9ADFFFFBC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C7523E44-449E-D12B-EF7F-275067CFE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95D41CE8-DF09-8032-D770-B5125FEA7A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0D6E6707-AB4E-5CA2-4930-E26DAAC8DE96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B8E4E0E8-FB31-5CFD-D4D9-C53D12F69E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3C44CC1D-AA38-5F28-FACD-EF844D7109D5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DE62F0B9-4D2C-6A78-002E-7043B6E56B3C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27845FA9-026B-EDDC-37D3-D5A83457F17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3474AC9B-EE1E-8D45-9EE7-4247CA690378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2CE2B5D-6FD6-5C7E-8F31-9B5C248A5C3B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9341D545-8905-6D26-E286-253FA5450CFB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E6AF7A4D-9F83-D89E-7646-7FBD4F0BB294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1F7EE8B0-1B8F-D251-D983-90F888BC730E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F2275BE3-1213-8E34-C050-17F718673077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1470DAF0-30AB-6AAA-CFE7-4EFAF06C46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698DC72-D347-7D5C-F2FD-AB210C2D56C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5A67DEC7-86C4-CB39-BA42-0FD39EDE4BA7}"/>
                </a:ext>
              </a:extLst>
            </p:cNvPr>
            <p:cNvCxnSpPr>
              <a:cxnSpLocks/>
              <a:stCxn id="429" idx="6"/>
              <a:endCxn id="428" idx="2"/>
            </p:cNvCxnSpPr>
            <p:nvPr/>
          </p:nvCxnSpPr>
          <p:spPr>
            <a:xfrm flipH="1">
              <a:off x="5686131" y="2242775"/>
              <a:ext cx="435496" cy="487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9F383F27-0CB2-C103-934F-EDEECFF7D7E4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C6F49ADA-06B1-2C93-AF97-77FE119F123D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237453AB-779D-2047-D68E-A35724600153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FBDF4E6F-45B1-ACD1-D3FC-561718110EA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FBBC88EA-00BD-3C78-7C75-314231C0C64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C472E7F3-882A-D744-CCFD-6F596C1004C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AE1B8318-60B0-6550-8AAD-5B8C2E374C9B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CE7BA20E-844A-1D25-FC7D-BD430507C9D2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1CBF3356-CFC9-9C41-E765-9856B7C05FA5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7051AAC1-D5EC-3FA3-1315-F29942A61230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4EAF2087-A5AF-3BE6-6F58-20319294C83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AACC8503-9FB0-5529-4A9B-C6F559063D5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8D2F17E-F1F9-B4C9-A2F7-6107A945556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CE7C19C4-E344-3A79-4303-6E68BEF0437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662E5B86-5AE1-2432-F05C-93CAA4C5C1D1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AB55EC0B-E5D1-A0A5-B40E-012D29A91725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F13648BE-F778-E9E7-0ABC-99A00CF3A32A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6676B150-6005-D889-A6C4-7E2257E0DB48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FE255596-2C01-F6CA-2427-5035260CBB46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DE098770-5C29-6A46-8136-D494B389AEBE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1D5A9623-7A97-05C7-358F-E7BB3141FE7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27F4180-E0EB-6933-55D6-DC598E56D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AA808613-5279-C26B-5C09-0BAA89A7D5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104000B4-4452-4BE0-1E87-E8C96B8B49A1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1E2CEA23-4D60-3413-B36D-85974D3BA1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95034BB6-6C81-8C82-2441-2A1953C5C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E136E41A-FBB5-4D5A-3467-CCB3B54E7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D8B14079-9551-7327-0EFE-0AD3627BAF1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4331BC45-61A1-BC0A-0D94-CAA7767B9767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1E870575-2342-E44B-28D7-D163634658A9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130C079-03C5-4650-1407-6F230DEDC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A09217C9-7D06-08AC-0AF1-55D620358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E3E37B7F-93CC-3188-699B-AB16D045D1D7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AE8FD467-C888-3762-7060-FFC13FBF4723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1F6F5006-51D5-C4D0-8E01-35A34992C17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A609C6CA-60C0-BEF9-623B-D0AB617F2A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F28884BA-8F05-D9B1-AA74-E9CF6B91E9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56D9F39-BED3-D240-1454-1470B3AE8F6F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580E16F7-9F05-8BB6-64BB-963E82096E7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1ECC6F1D-6402-68ED-B4C3-3FF6903A06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8714E5EE-2B1B-CF1F-40DA-097287ABC4A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D2EEC4B7-6E04-D21E-53C7-5C19BD3B69C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C298305B-1E00-103B-88CE-49CD52C0EA88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EB7980AB-6BFD-D967-A68C-DD51A0434EFE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055F2C36-B3D9-4FA7-971B-26C42B229599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5A6B0335-906F-4C14-5E34-0FC7A88433E8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566C65EB-4E99-752B-8DB0-04F59A3E8E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09433E2C-F2D4-C5EB-851E-DD94921294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4183B6C-7046-0795-D096-F1F76EBFF4F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D1AC8B1-F18B-DBDA-446B-3C195CE9B70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20A118A8-F8CA-E6CC-F393-2FB3BA449B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B450EFDD-C62F-D414-22B8-E0351F3D92D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435D75A0-9AB6-1ACA-F4B3-086B69F526A0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C5F4302C-B635-B063-06DF-E045C7028858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FEE703C1-0D4E-620E-DC0F-2EF3FF13EFC7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80B37ACF-34C8-E0A0-0CDB-30D59636B4FF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44239ED3-614E-5ED1-5BA2-F09516375CC3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C6CDAFE5-C982-78FD-320F-EF2BDCCAE368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DA93D30E-EBFE-A593-5D16-B3E5D1306940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86281F05-28FF-FBB3-7C39-166D15510009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CC376471-BBC5-75FC-D319-4CB47267F242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E275EC79-1C55-4C02-CAB8-AF091D8E6315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5656BA84-8FE3-7711-95D3-200D803F4D95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1E0653E9-6501-2E6E-1753-BEA3DEF6AB9E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F59DB2FD-11DD-BEF8-B4B9-8C5673559B00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2F977A6C-5C9E-6337-F81F-716C0FE8122F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881FAE9-0AC3-AD46-4989-F0978A4840CF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562AD486-0AC1-A1F0-C932-4EEE416F07C8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9AF7A490-7B3B-0D08-ACB8-5FCC08A80909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AD228F10-5498-CFF3-A6C8-59D620293F64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6380FC68-0081-59CA-01F3-327D438DBD5D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06ED0E38-0B01-45D3-30F8-43FCA8C048FF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10F6893D-790E-63FE-FBB2-A2A54078E7F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B18B7F15-7415-AD38-26DF-352107BE8BFD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517BE13E-15A8-DB6B-A265-E71BBC0F486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1ED468C9-CDF3-DD17-3367-E41EEADD0B14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F344E69F-A37E-9EB4-0505-6DABAC6870EE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8D1A1FAC-1453-2093-3739-4D34711DA608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9FBDA4DE-FFBC-E2C8-1BE0-0A5BA82F5F23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653DA61B-0C28-29E3-0053-7FED8C8CABA5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FCB5A102-54EA-B364-EBFD-43D84C683698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FF1DBE5D-8DE0-7ADC-22D3-9BFE102B5B04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8143-1A93-C406-0993-6F104175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B767242-5ED5-2C51-CFFC-9163F159D040}"/>
              </a:ext>
            </a:extLst>
          </p:cNvPr>
          <p:cNvGrpSpPr/>
          <p:nvPr/>
        </p:nvGrpSpPr>
        <p:grpSpPr>
          <a:xfrm>
            <a:off x="2160000" y="1440000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D4FCE90-67AE-D9F8-7825-548EBED78DE7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BD8605E-8C20-9629-A451-B9F4B907C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FD2902E-44DC-F645-F6B7-73512400B7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0444CA-1500-8434-FB11-5B34D9CF5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234D495D-3D33-AFF7-C380-F89825F2CB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3444F63-66B2-F113-A9EE-90A8B43903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C7298AA-960A-ECB4-8A4B-E515C50EB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98CA44-80CD-09B6-0863-DB62B9A393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E98738D-DAE1-23E8-3663-A94BEE55F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C984FC7-1B3E-73D2-B255-B1BEB25FF6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C23882E-499D-D2F2-C7E9-6664D53CD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466FE53-61AB-847B-B5E0-1A95EA0A73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A9EFD26-3F84-2BBC-3C6F-A78CC79F5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9EF9A8D-0D10-297E-968F-B69254AB3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E14F39D-1111-8488-D2E8-EBF84A6F74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534AAC7-3696-D35B-2EE6-CFD881642E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141E7AED-8973-F480-93E0-CF5F289B09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7599821-1D2F-F014-B648-7C315E963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C5BBEA-24FA-891A-2B65-766A78725F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0FF6207-F9F6-53DA-D1A7-CF9A3A90F5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4831D7E-E244-DC07-E870-B2E11D349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C98B9A70-F56F-8B04-FC14-A8A6A3FDB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28C3028-B874-6788-446E-DC95FF1CE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85BD7154-FAB9-EF8C-3212-06E85BBAB6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5656D315-022D-E12B-989B-262A1EEDE9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81B0DE0-A423-8DBB-712B-C4AE340154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0A0A6A1F-A694-FE72-3B98-CF60C9706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021EA2E-B6F1-EFA2-A20F-D0D3C7CB1B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DE43C3-E688-7C11-479A-33E4E3853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888B58E1-B6FC-64C1-BB83-FF13F49E42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00286D73-A7B4-88B4-0084-2FEF7FC35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3BF20DA7-F88D-0EB9-C908-11147124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75F30CA-04CE-3FE0-037B-B723B7B09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B97124D9-DC76-5B53-B88D-11E480C6F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66ECB8-4EDD-E7ED-9870-0AE887327D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0C5E9B5-C10B-2FF1-25C1-40C26A7E7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7E2FCA4-47FB-1876-4440-AD3BC5BFB4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F786D5F8-6CE8-EF81-5C31-B8EF1DDD10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2FFDBF-10FA-8D47-E34F-9FCA727EA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4E81DB21-2899-4941-B705-C1B37C286C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C973682D-47EE-35D5-3B8F-A33B29A25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BE1CF96-F2C9-BCA3-6935-21F39DC708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AA1BC59-38ED-32CC-2B96-A39C32CDEC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BE4DFF5-0904-4A36-671B-250F61FDB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333FE1E0-E5AA-1559-8C9F-D2D03350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3A48A36-C961-97BF-DEA8-E18A02191B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095E268-10E2-6241-42D5-C6F4BB5F7C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6A426ABB-746B-3672-6876-87C4CE363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40C98BD-1EA5-A437-7C00-49B88E8852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86BC245-5666-A4E5-80BB-BDD53B14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2C730C7-81A4-7396-D222-60A4289431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0B52760-C979-D41A-5FAF-1D652099E3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EDBF71FF-5B3B-B19D-E471-9DE0498E4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29EF7470-B00E-53BA-BFB8-A6AAAAF75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EA5C524A-64CA-7478-C21C-752F96AD7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474BC5F-DA02-A8B8-8754-BBA0CCA467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37727A22-5A9B-CDC3-A002-591B0CA515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32FAA067-715B-222D-5C1C-EE3A2FC0D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C152C55-0CB8-AA3D-7AE1-78A35BF59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99B0B8E-5CA1-1CDD-2BA1-E6B778135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86F092E2-9053-5A2E-76BB-A3F45BA5B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0272F031-56AA-1C1A-B1C6-44F25088C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26A2C63-873D-45BA-A6E4-9499ABE6D1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E961AA9-F7E2-D4A0-2FFF-750EA79257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BA1F3300-F6C1-1334-4A40-4558FBF1BB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68040502-1331-14FD-5AB7-54DE4FEE1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B15228A-3CE7-A9C6-8BFE-E1569FAB4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F019922-F74D-1D19-BAAC-645417AB6B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08C8FD20-9CE6-8705-EC89-6A829040C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C21B48E0-A76E-6312-6FE8-B29BBAECA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DAAC8690-EE8B-CBBD-EC97-68C830A8EA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7A7969E2-ADC3-E940-5B10-99D8CB1B8D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3F64147E-3790-93A4-30DD-043D516C2C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22C576E-6AC0-77D8-2A2C-543AD69FFB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3DC4F802-E53A-4386-E016-B8FC69059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E8C945F4-CC38-CACB-E52A-1D707A338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B5E9667D-88FF-069A-0B43-38B98D32C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DBE3D123-2F00-E087-2056-6CBA41F16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4E50C70-2445-5327-444B-6C8E2A048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D5C4619-C23F-BAC7-F9EA-F1DF5CAE19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5640A7B5-02B3-353D-6987-04828EFE3D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0D7AF5E4-A2FB-2112-1B0E-69587C6A8F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07F7064C-1C8B-7368-B6BA-81AB59D4CF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3D2CEFD8-4D17-F344-B761-F48AF7FAC1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62B4D8DA-4F1B-D1C9-3B21-908D820774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95CCC244-70F5-D0FE-86F4-9D3AF97611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BAC7E21D-A72F-CC7E-BA04-83286EAC1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547DA516-1313-16FA-18C1-18BE19391E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0D036C1D-590B-80DA-AA5C-6C4A513394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52E491F-D82F-2D27-D46C-BE92827EA9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F267E6DF-CA1D-B1ED-D014-D7BE5DA61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188BA9B9-6350-46FE-1400-9F80561DE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9B10CFAD-2E32-0C52-6207-19C4CB53F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1051A6D5-D049-993F-5ABB-2ECB275A3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98C2024-0921-3EDE-602C-D55F6B2DFB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29E5F39-0A31-D7CC-BD2E-39C9B88337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C8C0A00-7041-D604-47BA-07860205B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2767FCB2-33A6-A066-8DCB-A83923591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E61CAD2-0955-87DC-74CB-342950F286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6AC817A5-314D-6141-20A3-E520ED32C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CB402548-1EC6-E06C-29B6-F8EDD20427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70C6D66-5096-27F8-9ED3-CDDA76876C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1C594642-0035-5BA1-416A-9196C796B8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E5AE5BE1-C5F8-F87C-9BCE-27E3BCAD1A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69442D55-04A2-2DDC-97DA-E7850A777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705C4E1F-6878-99B5-9E69-C82846820A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25EE1D9-CA8D-66EA-1C21-82E4E2D88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73826DD0-111B-22AB-5E1C-540232168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4CD9C5D9-8F97-158D-C521-B7334FBEFC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32A4DA9-059B-A03C-83D7-185C40A1A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3DC2755-6319-E7A1-8731-1B0DD72D87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1574B18-96A9-D7DD-A389-656761B85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492235AC-271B-6743-7561-0365E4B30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89A2FE5E-2E4D-AB5E-1F64-ECE470337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0A874BD-8D6F-46EE-F57D-89F48E03C4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12D61FA5-ABE9-F6B8-F5AC-7B39B9BBB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C328B83F-6ACE-1084-71E4-6E382B779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0F0D6E59-CB83-83AF-5417-F52327E52A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257B1B96-33A4-C544-3297-E176D4B55C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BD33A4A4-075F-52C5-7C67-EA0D48D173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56BB8D9-BD86-D30B-B028-2EE080D80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2AA74EDF-3688-BE78-E358-8497DE2B5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E1EC76B-53E5-B635-2DEF-3A21284E2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1C71102E-605E-8B86-AE8E-3AD392D5C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FADF446-6A8F-1BA9-1DAC-4953053F5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F953F300-F160-8012-DC74-3CE82C797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688EC0-FF1D-DA27-2D1E-DFE32E991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56FD82CA-BE32-6551-69CC-27A3773CEF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0BE5A465-BF51-DC65-C82F-ED2D518C28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BE237CC9-B5B8-B623-E961-60FA6BB3C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7E09F5A-4794-3224-8EAE-F495114D6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86017311-1480-5548-28E4-E6D07FB82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2248967B-F860-EF30-677A-A5C4CB63D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88187470-3D65-A341-FC6D-DDA4CF8254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7C4A34D4-00A8-F086-F37D-91F257243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5BF77E28-80F0-06F6-77E6-1B9B307DDB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C78AC5A1-6594-FD96-D8E0-63A449294D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666B1190-4458-6CE8-C093-BACECECEF0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53DCB008-D00C-B294-C8C5-0FAC597D20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1A165285-E0E4-F426-D730-7D445E7DA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CCFD7661-A4FD-B983-BA29-217F9A49E8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B19A7F5C-7141-6883-E229-E14957A3B0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EDC2E1E8-DD76-D0DA-37BF-46F62F140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72F9BB44-2C15-8DA4-06B1-207631F41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8B69CDB9-698E-2649-6993-6F17D28C9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C769A94A-5EC2-2700-7C7A-2F30C7BF9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0C3EFC9D-102D-1DD9-03A5-234D46B6F7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3900C6E-1941-CC67-130B-9608F328B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D399A020-0259-352F-1DBB-24E6E3AE74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32F044BD-12F7-F400-1C12-D34329ED07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DBD9D31-235E-40AE-9611-3A295502C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660EB536-EF58-17E2-A153-93D18A0BF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2F3D0832-D98F-B480-8E4A-4E2151C3A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A07803F5-8B63-113E-DC4E-9745ABDA1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DD119D0-0B6C-52B1-6FD7-95DD63FA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C1756F79-19ED-D1E3-A01A-255FCB189A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4434C44F-3F82-8CE9-11F8-A11365118E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B948099B-6DE4-622D-4D85-FE4BEDA32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D5DA2B78-AC18-4BA7-CE13-55A1F6404B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077818E1-7CF9-7010-BF6E-934911060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007CCB6-0671-A8F9-B474-BE96FEDC9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A0E86A4F-C79B-9DB8-A873-DBDD927322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2B4D8602-12AA-0DD0-D1B6-A5E38D87A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6676399-B2D3-5EC2-26B0-A08EE7DE7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0C6CA45-614B-D240-9B86-682EBEFCEC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94E233DF-BCB4-2F07-421F-62FE73794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01E1BEB7-5B7E-4EA3-7BC7-0ECD3F3F51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55DB915D-EE6A-A8E8-FAEA-DEE80B7AE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597A219-7043-5D62-404F-5E36172A4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D90480C-4FBB-8180-8A1A-419FBC533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89239D50-E230-1BEC-BBC7-183C2372C6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F4B73A21-2330-331B-CD21-B2B82DF99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227EB606-0D0E-0C56-176B-A808D7A4AB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119C9016-FAB4-7422-C848-9259A6031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097EDF81-B8E8-4EF4-E283-0AEAB619C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B2353EB-A362-84BF-5249-ADE42E652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18BD78F-E397-F071-B5AB-3C7AF9B16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EF439370-2ECD-9C71-9962-CD5AEE0A0E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050D92B-2D79-8BA7-6185-9095C71EA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354F4858-698A-F328-6693-129AB6F119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793CAC8D-8CFE-3093-9A1F-B70730E94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CCA05423-33A5-23A8-EB81-5FCD78CCF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D1DBBDFB-AC8A-F211-4D04-54748C7D8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10F67ED4-0646-F7D5-70D0-6B876D2EB7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D70F2129-3833-2058-D0E5-6F694AC0D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E44B1FD9-DF61-471F-0CA6-081DC50AD5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1CBC80E1-F5E6-3AFF-D17A-5FFC462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4870ABBF-40A4-7DDC-B173-3B4C3D58CE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52BF810-4CE4-423B-8D96-8F63BDBB60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BCFBF96-0F3A-11AF-3676-7D5CF9897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013D2DD6-8265-D42A-093B-DC7B65FAA7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2F21EA0F-475F-1A6D-C59A-6E26E644A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8545CA15-12B2-881B-6A5F-7BD29137A0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CF776DFF-2C16-E070-6A3F-8FA97218B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C5DF36D6-0806-299B-19AA-03433CB4D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0787EC83-6F06-3A66-0636-05928D9A37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5580004-66AE-EC33-0980-0F7845C48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DF39BF64-1007-8332-A82C-A34DB92F1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5C979C24-7B6E-2330-51E0-E9036CF89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76C51267-6133-4B2A-B3C7-C56745122C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787EA3B9-3707-209D-345A-C8749DCB40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400C3FE7-E9F9-81F4-B1C5-22F2BD104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09A9BB0-C80E-C7C4-8B2D-D13098B5B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122133F1-B099-0365-69EE-21A5D54CFA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98EAB2DB-5821-FF38-A75B-AEB37D688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CF780BA0-3200-03B8-6354-549293E6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D439DA88-A27A-A2CF-083E-B9D303978F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F1459E86-5494-7D11-84D9-9F49975688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76414EA6-1435-0B2E-6ECD-51A9221F1E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DB59AC45-5258-E2F5-6CA4-017D2CAF6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CEAB6CF4-CFB4-AF19-C4ED-5FA4F8DE26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54BF8ACF-4206-CCAE-AE8D-453B1560F2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FF47F59-1E5C-71A4-991E-A5719194D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A7E7DEDB-BB13-16BF-0EB7-F09BF7AA3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891DEBD-A8A7-D36B-6396-4F67D1EDC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46AE520E-F6F2-A5BC-471D-1775727D31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C40CFE4E-B422-B15D-CD19-51E07DC86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CC9CF48B-942A-A53B-5354-91003ED223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76F6F1B2-4BCF-895F-742E-90595108A6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DB30AF18-058D-4EAB-5377-52A1072397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75746D9A-A4FC-4FC1-72A8-03DC35EEAB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A2CEA010-1143-D97E-995B-62FAC12F39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FBB68F02-EA4A-E91A-8B79-9694BD0B4C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FF04EB40-B321-8520-7F05-0E63D65F5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2513012-411D-CA09-7FC8-45A14E533A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554CB555-1895-8C40-9F54-0999962E0C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0DF4229-5F7B-DE2F-7298-0801D23423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79C16EB3-1C45-AFF1-2370-B30E02CAB3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73BD50F7-EF26-3E53-01BE-F40D760AB2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310F8F2B-2222-8E6C-8F36-6AB18B0595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6B06FE77-B3EA-6349-C628-86B71505B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BF9E3C40-C880-A5DC-6E06-A02324D2B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23DCD719-78AC-1890-F6FC-98524FEC08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9AE6480B-1B80-BB4A-ECFD-545D3E480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61C44347-DBC2-A1CA-5486-1F3F80384A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ADDF4EE8-64E7-B78A-7301-E2FD48E62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AFDA2FB3-80ED-7B67-757E-B2BE833CE7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A683949-4611-8D5A-B647-C2EF878713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1589BC06-C58B-1C5D-6DC5-640BF48B42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8507F73-1BD0-5BE5-0C86-45582E082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CD50F1F7-CCCC-95E9-1515-760598A9D4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:a16="http://schemas.microsoft.com/office/drawing/2014/main" id="{9C1FFA85-0946-1167-819D-CE05B5788944}"/>
              </a:ext>
            </a:extLst>
          </p:cNvPr>
          <p:cNvGrpSpPr/>
          <p:nvPr/>
        </p:nvGrpSpPr>
        <p:grpSpPr>
          <a:xfrm>
            <a:off x="5754688" y="1612132"/>
            <a:ext cx="333624" cy="540000"/>
            <a:chOff x="3775599" y="2656216"/>
            <a:chExt cx="333624" cy="54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59EC102C-8EED-877F-0258-8BE740AF4599}"/>
                </a:ext>
              </a:extLst>
            </p:cNvPr>
            <p:cNvSpPr/>
            <p:nvPr/>
          </p:nvSpPr>
          <p:spPr>
            <a:xfrm rot="5400000">
              <a:off x="3749223" y="2836216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100</a:t>
              </a:r>
              <a:endParaRPr lang="en-US" sz="1400" dirty="0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2F64B8B1-0A3B-80E6-50BE-C214BC2FB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5599" y="270078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62332FD8-35E8-E32C-3B18-A595D95986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829" y="3056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4" name="TextBox 253">
            <a:extLst>
              <a:ext uri="{FF2B5EF4-FFF2-40B4-BE49-F238E27FC236}">
                <a16:creationId xmlns:a16="http://schemas.microsoft.com/office/drawing/2014/main" id="{FC716A3D-2F53-D3A2-739B-F6791FFDAEDE}"/>
              </a:ext>
            </a:extLst>
          </p:cNvPr>
          <p:cNvSpPr txBox="1"/>
          <p:nvPr/>
        </p:nvSpPr>
        <p:spPr>
          <a:xfrm>
            <a:off x="410289" y="364950"/>
            <a:ext cx="1128951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USB</a:t>
            </a:r>
          </a:p>
        </p:txBody>
      </p:sp>
      <p:grpSp>
        <p:nvGrpSpPr>
          <p:cNvPr id="325" name="그룹 324">
            <a:extLst>
              <a:ext uri="{FF2B5EF4-FFF2-40B4-BE49-F238E27FC236}">
                <a16:creationId xmlns:a16="http://schemas.microsoft.com/office/drawing/2014/main" id="{F5E412A0-0260-E892-C3AE-5625436C80AA}"/>
              </a:ext>
            </a:extLst>
          </p:cNvPr>
          <p:cNvGrpSpPr/>
          <p:nvPr/>
        </p:nvGrpSpPr>
        <p:grpSpPr>
          <a:xfrm>
            <a:off x="3780498" y="1974881"/>
            <a:ext cx="828000" cy="180000"/>
            <a:chOff x="3780000" y="2844000"/>
            <a:chExt cx="828000" cy="180000"/>
          </a:xfrm>
        </p:grpSpPr>
        <p:sp>
          <p:nvSpPr>
            <p:cNvPr id="328" name="사각형: 둥근 모서리 327">
              <a:extLst>
                <a:ext uri="{FF2B5EF4-FFF2-40B4-BE49-F238E27FC236}">
                  <a16:creationId xmlns:a16="http://schemas.microsoft.com/office/drawing/2014/main" id="{47070C2E-1AE6-4A98-E2A5-6E373A8A8B9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EE15D856-125D-4F47-5D28-8E11B436D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003835E7-CF1F-CBD6-D849-9B01E933B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2" name="그룹 331">
            <a:extLst>
              <a:ext uri="{FF2B5EF4-FFF2-40B4-BE49-F238E27FC236}">
                <a16:creationId xmlns:a16="http://schemas.microsoft.com/office/drawing/2014/main" id="{18D2E6D7-8660-B45E-5FC4-8472B863717C}"/>
              </a:ext>
            </a:extLst>
          </p:cNvPr>
          <p:cNvGrpSpPr/>
          <p:nvPr/>
        </p:nvGrpSpPr>
        <p:grpSpPr>
          <a:xfrm>
            <a:off x="3600833" y="2342959"/>
            <a:ext cx="828000" cy="180000"/>
            <a:chOff x="3780000" y="2844000"/>
            <a:chExt cx="828000" cy="180000"/>
          </a:xfrm>
        </p:grpSpPr>
        <p:sp>
          <p:nvSpPr>
            <p:cNvPr id="334" name="사각형: 둥근 모서리 333">
              <a:extLst>
                <a:ext uri="{FF2B5EF4-FFF2-40B4-BE49-F238E27FC236}">
                  <a16:creationId xmlns:a16="http://schemas.microsoft.com/office/drawing/2014/main" id="{D842E557-A538-312A-5942-9F05B372BAD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BC182230-D3AF-681F-8101-B89440611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7E2EE4C0-683B-4117-E74A-AAD12978A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70" name="연결선: 구부러짐 369">
            <a:extLst>
              <a:ext uri="{FF2B5EF4-FFF2-40B4-BE49-F238E27FC236}">
                <a16:creationId xmlns:a16="http://schemas.microsoft.com/office/drawing/2014/main" id="{55DB5CAD-6BB3-D8AC-A87A-869E11AE9518}"/>
              </a:ext>
            </a:extLst>
          </p:cNvPr>
          <p:cNvCxnSpPr>
            <a:cxnSpLocks/>
            <a:stCxn id="341" idx="2"/>
            <a:endCxn id="435" idx="7"/>
          </p:cNvCxnSpPr>
          <p:nvPr/>
        </p:nvCxnSpPr>
        <p:spPr>
          <a:xfrm rot="16200000" flipH="1">
            <a:off x="4246788" y="2242765"/>
            <a:ext cx="976287" cy="4700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연결선: 구부러짐 372">
            <a:extLst>
              <a:ext uri="{FF2B5EF4-FFF2-40B4-BE49-F238E27FC236}">
                <a16:creationId xmlns:a16="http://schemas.microsoft.com/office/drawing/2014/main" id="{1BE0D0AA-706D-0D70-FF19-3D59EF998B3D}"/>
              </a:ext>
            </a:extLst>
          </p:cNvPr>
          <p:cNvCxnSpPr>
            <a:cxnSpLocks/>
            <a:stCxn id="304" idx="4"/>
            <a:endCxn id="335" idx="2"/>
          </p:cNvCxnSpPr>
          <p:nvPr/>
        </p:nvCxnSpPr>
        <p:spPr>
          <a:xfrm flipV="1">
            <a:off x="3165720" y="2432959"/>
            <a:ext cx="435113" cy="39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연결선: 구부러짐 383">
            <a:extLst>
              <a:ext uri="{FF2B5EF4-FFF2-40B4-BE49-F238E27FC236}">
                <a16:creationId xmlns:a16="http://schemas.microsoft.com/office/drawing/2014/main" id="{5113D08B-D559-EFE2-0701-4BCED0BF4081}"/>
              </a:ext>
            </a:extLst>
          </p:cNvPr>
          <p:cNvCxnSpPr>
            <a:cxnSpLocks/>
            <a:stCxn id="386" idx="2"/>
            <a:endCxn id="381" idx="0"/>
          </p:cNvCxnSpPr>
          <p:nvPr/>
        </p:nvCxnSpPr>
        <p:spPr>
          <a:xfrm rot="16200000" flipH="1">
            <a:off x="4285442" y="1130981"/>
            <a:ext cx="122298" cy="138974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연결선: 구부러짐 391">
            <a:extLst>
              <a:ext uri="{FF2B5EF4-FFF2-40B4-BE49-F238E27FC236}">
                <a16:creationId xmlns:a16="http://schemas.microsoft.com/office/drawing/2014/main" id="{CA5D1CF1-D1B8-9C82-E631-4617749DC373}"/>
              </a:ext>
            </a:extLst>
          </p:cNvPr>
          <p:cNvCxnSpPr>
            <a:cxnSpLocks/>
            <a:stCxn id="297" idx="4"/>
            <a:endCxn id="318" idx="0"/>
          </p:cNvCxnSpPr>
          <p:nvPr/>
        </p:nvCxnSpPr>
        <p:spPr>
          <a:xfrm flipV="1">
            <a:off x="3170960" y="1710703"/>
            <a:ext cx="252556" cy="13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타원 399">
            <a:extLst>
              <a:ext uri="{FF2B5EF4-FFF2-40B4-BE49-F238E27FC236}">
                <a16:creationId xmlns:a16="http://schemas.microsoft.com/office/drawing/2014/main" id="{6571CCEB-CEF9-82B2-0746-76D58A17B3C3}"/>
              </a:ext>
            </a:extLst>
          </p:cNvPr>
          <p:cNvSpPr>
            <a:spLocks noChangeAspect="1"/>
          </p:cNvSpPr>
          <p:nvPr/>
        </p:nvSpPr>
        <p:spPr>
          <a:xfrm rot="16200000">
            <a:off x="2516069" y="237895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타원 400">
            <a:extLst>
              <a:ext uri="{FF2B5EF4-FFF2-40B4-BE49-F238E27FC236}">
                <a16:creationId xmlns:a16="http://schemas.microsoft.com/office/drawing/2014/main" id="{44654A7B-3DA2-E2B8-647F-6C79D4D87740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166384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타원 401">
            <a:extLst>
              <a:ext uri="{FF2B5EF4-FFF2-40B4-BE49-F238E27FC236}">
                <a16:creationId xmlns:a16="http://schemas.microsoft.com/office/drawing/2014/main" id="{82C8CE4F-3363-2765-490B-BAF99F614C0D}"/>
              </a:ext>
            </a:extLst>
          </p:cNvPr>
          <p:cNvSpPr>
            <a:spLocks noChangeAspect="1"/>
          </p:cNvSpPr>
          <p:nvPr/>
        </p:nvSpPr>
        <p:spPr>
          <a:xfrm rot="16200000">
            <a:off x="2515981" y="2913026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타원 402">
            <a:extLst>
              <a:ext uri="{FF2B5EF4-FFF2-40B4-BE49-F238E27FC236}">
                <a16:creationId xmlns:a16="http://schemas.microsoft.com/office/drawing/2014/main" id="{93F5D03D-81FD-92A6-7CE2-6F0B0B7763B4}"/>
              </a:ext>
            </a:extLst>
          </p:cNvPr>
          <p:cNvSpPr>
            <a:spLocks noChangeAspect="1"/>
          </p:cNvSpPr>
          <p:nvPr/>
        </p:nvSpPr>
        <p:spPr>
          <a:xfrm rot="16200000">
            <a:off x="2519581" y="3277018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4" name="연결선: 구부러짐 403">
            <a:extLst>
              <a:ext uri="{FF2B5EF4-FFF2-40B4-BE49-F238E27FC236}">
                <a16:creationId xmlns:a16="http://schemas.microsoft.com/office/drawing/2014/main" id="{7F117CA3-6FBF-62C3-9DB8-D5D4C2CD9712}"/>
              </a:ext>
            </a:extLst>
          </p:cNvPr>
          <p:cNvCxnSpPr>
            <a:cxnSpLocks/>
            <a:stCxn id="401" idx="4"/>
            <a:endCxn id="297" idx="0"/>
          </p:cNvCxnSpPr>
          <p:nvPr/>
        </p:nvCxnSpPr>
        <p:spPr>
          <a:xfrm flipV="1">
            <a:off x="2623981" y="1712003"/>
            <a:ext cx="438979" cy="583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연결선: 구부러짐 406">
            <a:extLst>
              <a:ext uri="{FF2B5EF4-FFF2-40B4-BE49-F238E27FC236}">
                <a16:creationId xmlns:a16="http://schemas.microsoft.com/office/drawing/2014/main" id="{40F56035-B20B-F598-7424-2FBB66A7CB4B}"/>
              </a:ext>
            </a:extLst>
          </p:cNvPr>
          <p:cNvCxnSpPr>
            <a:cxnSpLocks/>
            <a:stCxn id="401" idx="0"/>
            <a:endCxn id="403" idx="0"/>
          </p:cNvCxnSpPr>
          <p:nvPr/>
        </p:nvCxnSpPr>
        <p:spPr>
          <a:xfrm rot="10800000" flipH="1" flipV="1">
            <a:off x="2515981" y="1717840"/>
            <a:ext cx="3600" cy="1613177"/>
          </a:xfrm>
          <a:prstGeom prst="curvedConnector3">
            <a:avLst>
              <a:gd name="adj1" fmla="val -63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타원 409">
            <a:extLst>
              <a:ext uri="{FF2B5EF4-FFF2-40B4-BE49-F238E27FC236}">
                <a16:creationId xmlns:a16="http://schemas.microsoft.com/office/drawing/2014/main" id="{A66C0221-0820-46E0-82F4-F559C8BBA222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097492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타원 410">
            <a:extLst>
              <a:ext uri="{FF2B5EF4-FFF2-40B4-BE49-F238E27FC236}">
                <a16:creationId xmlns:a16="http://schemas.microsoft.com/office/drawing/2014/main" id="{2C07C4F3-7EA4-5DC2-ACA1-97B042FA2017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736940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3" name="연결선: 구부러짐 412">
            <a:extLst>
              <a:ext uri="{FF2B5EF4-FFF2-40B4-BE49-F238E27FC236}">
                <a16:creationId xmlns:a16="http://schemas.microsoft.com/office/drawing/2014/main" id="{02C01E1D-EEB4-1E8C-85AF-DBC9F57C8DE0}"/>
              </a:ext>
            </a:extLst>
          </p:cNvPr>
          <p:cNvCxnSpPr>
            <a:cxnSpLocks/>
            <a:stCxn id="412" idx="4"/>
            <a:endCxn id="417" idx="0"/>
          </p:cNvCxnSpPr>
          <p:nvPr/>
        </p:nvCxnSpPr>
        <p:spPr>
          <a:xfrm flipV="1">
            <a:off x="3352793" y="2606309"/>
            <a:ext cx="3307782" cy="450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타원 415">
            <a:extLst>
              <a:ext uri="{FF2B5EF4-FFF2-40B4-BE49-F238E27FC236}">
                <a16:creationId xmlns:a16="http://schemas.microsoft.com/office/drawing/2014/main" id="{675766EA-E414-855D-5046-DD10FA9DC86C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3277019"/>
            <a:ext cx="108000" cy="108000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타원 416">
            <a:extLst>
              <a:ext uri="{FF2B5EF4-FFF2-40B4-BE49-F238E27FC236}">
                <a16:creationId xmlns:a16="http://schemas.microsoft.com/office/drawing/2014/main" id="{A8E44828-B4E4-8710-29C1-C370D662E270}"/>
              </a:ext>
            </a:extLst>
          </p:cNvPr>
          <p:cNvSpPr>
            <a:spLocks noChangeAspect="1"/>
          </p:cNvSpPr>
          <p:nvPr/>
        </p:nvSpPr>
        <p:spPr>
          <a:xfrm rot="16200000">
            <a:off x="6660575" y="2552309"/>
            <a:ext cx="108000" cy="108000"/>
          </a:xfrm>
          <a:prstGeom prst="ellipse">
            <a:avLst/>
          </a:prstGeom>
          <a:solidFill>
            <a:srgbClr val="0070C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9" name="연결선: 구부러짐 418">
            <a:extLst>
              <a:ext uri="{FF2B5EF4-FFF2-40B4-BE49-F238E27FC236}">
                <a16:creationId xmlns:a16="http://schemas.microsoft.com/office/drawing/2014/main" id="{5F7CAB93-8E73-95C2-641C-15DBF7ADA873}"/>
              </a:ext>
            </a:extLst>
          </p:cNvPr>
          <p:cNvCxnSpPr>
            <a:cxnSpLocks/>
            <a:stCxn id="420" idx="2"/>
            <a:endCxn id="416" idx="0"/>
          </p:cNvCxnSpPr>
          <p:nvPr/>
        </p:nvCxnSpPr>
        <p:spPr>
          <a:xfrm rot="16200000" flipH="1">
            <a:off x="4646381" y="1316825"/>
            <a:ext cx="1027088" cy="3001299"/>
          </a:xfrm>
          <a:prstGeom prst="curvedConnector2">
            <a:avLst/>
          </a:prstGeom>
          <a:ln w="25400"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연결선: 구부러짐 429">
            <a:extLst>
              <a:ext uri="{FF2B5EF4-FFF2-40B4-BE49-F238E27FC236}">
                <a16:creationId xmlns:a16="http://schemas.microsoft.com/office/drawing/2014/main" id="{F268D24B-B737-5F93-A3F6-B8D0E60B45C6}"/>
              </a:ext>
            </a:extLst>
          </p:cNvPr>
          <p:cNvCxnSpPr>
            <a:cxnSpLocks/>
            <a:stCxn id="362" idx="2"/>
            <a:endCxn id="331" idx="0"/>
          </p:cNvCxnSpPr>
          <p:nvPr/>
        </p:nvCxnSpPr>
        <p:spPr>
          <a:xfrm rot="5400000">
            <a:off x="4430861" y="1885373"/>
            <a:ext cx="249146" cy="1871"/>
          </a:xfrm>
          <a:prstGeom prst="curvedConnector3">
            <a:avLst>
              <a:gd name="adj1" fmla="val 50000"/>
            </a:avLst>
          </a:prstGeom>
          <a:ln w="254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3" name="그룹 432">
            <a:extLst>
              <a:ext uri="{FF2B5EF4-FFF2-40B4-BE49-F238E27FC236}">
                <a16:creationId xmlns:a16="http://schemas.microsoft.com/office/drawing/2014/main" id="{C410FFBA-4D85-2A2D-D315-FB1CBDDA4CB5}"/>
              </a:ext>
            </a:extLst>
          </p:cNvPr>
          <p:cNvGrpSpPr/>
          <p:nvPr/>
        </p:nvGrpSpPr>
        <p:grpSpPr>
          <a:xfrm rot="18927871">
            <a:off x="4574141" y="2431789"/>
            <a:ext cx="865021" cy="180000"/>
            <a:chOff x="3780000" y="2844000"/>
            <a:chExt cx="865021" cy="180000"/>
          </a:xfrm>
        </p:grpSpPr>
        <p:sp>
          <p:nvSpPr>
            <p:cNvPr id="434" name="사각형: 둥근 모서리 433">
              <a:extLst>
                <a:ext uri="{FF2B5EF4-FFF2-40B4-BE49-F238E27FC236}">
                  <a16:creationId xmlns:a16="http://schemas.microsoft.com/office/drawing/2014/main" id="{11CAC757-BCDC-41FB-5CE6-3F89A078864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F792B520-3D93-FFE8-AA27-6A4D67B22E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8C0F2CDF-3676-75FB-CCC5-A5557B095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7021" y="287743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7" name="타원 436">
            <a:extLst>
              <a:ext uri="{FF2B5EF4-FFF2-40B4-BE49-F238E27FC236}">
                <a16:creationId xmlns:a16="http://schemas.microsoft.com/office/drawing/2014/main" id="{8F30EF3B-350F-85AC-18AB-57614784F2EA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2196095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타원 438">
            <a:extLst>
              <a:ext uri="{FF2B5EF4-FFF2-40B4-BE49-F238E27FC236}">
                <a16:creationId xmlns:a16="http://schemas.microsoft.com/office/drawing/2014/main" id="{C2A51D36-0D9E-CEE3-0419-1F9B02A78092}"/>
              </a:ext>
            </a:extLst>
          </p:cNvPr>
          <p:cNvSpPr>
            <a:spLocks noChangeAspect="1"/>
          </p:cNvSpPr>
          <p:nvPr/>
        </p:nvSpPr>
        <p:spPr>
          <a:xfrm rot="16200000">
            <a:off x="6658052" y="2017290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0" name="연결선: 구부러짐 439">
            <a:extLst>
              <a:ext uri="{FF2B5EF4-FFF2-40B4-BE49-F238E27FC236}">
                <a16:creationId xmlns:a16="http://schemas.microsoft.com/office/drawing/2014/main" id="{16A2856E-224F-8F53-2DF2-EDC56630FC3B}"/>
              </a:ext>
            </a:extLst>
          </p:cNvPr>
          <p:cNvCxnSpPr>
            <a:cxnSpLocks/>
            <a:stCxn id="400" idx="4"/>
            <a:endCxn id="378" idx="2"/>
          </p:cNvCxnSpPr>
          <p:nvPr/>
        </p:nvCxnSpPr>
        <p:spPr>
          <a:xfrm flipV="1">
            <a:off x="2624069" y="2120757"/>
            <a:ext cx="2650411" cy="312202"/>
          </a:xfrm>
          <a:prstGeom prst="curvedConnector2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타원 445">
            <a:extLst>
              <a:ext uri="{FF2B5EF4-FFF2-40B4-BE49-F238E27FC236}">
                <a16:creationId xmlns:a16="http://schemas.microsoft.com/office/drawing/2014/main" id="{4EE62741-C5BB-7988-DA17-F6A8A9557659}"/>
              </a:ext>
            </a:extLst>
          </p:cNvPr>
          <p:cNvSpPr>
            <a:spLocks noChangeAspect="1"/>
          </p:cNvSpPr>
          <p:nvPr/>
        </p:nvSpPr>
        <p:spPr>
          <a:xfrm rot="16200000">
            <a:off x="6664075" y="1656703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타원 446">
            <a:extLst>
              <a:ext uri="{FF2B5EF4-FFF2-40B4-BE49-F238E27FC236}">
                <a16:creationId xmlns:a16="http://schemas.microsoft.com/office/drawing/2014/main" id="{1F54D7C7-BD90-28E9-B9BB-5E5A52AE3985}"/>
              </a:ext>
            </a:extLst>
          </p:cNvPr>
          <p:cNvSpPr>
            <a:spLocks noChangeAspect="1"/>
          </p:cNvSpPr>
          <p:nvPr/>
        </p:nvSpPr>
        <p:spPr>
          <a:xfrm rot="16200000">
            <a:off x="6474835" y="1658137"/>
            <a:ext cx="108000" cy="108000"/>
          </a:xfrm>
          <a:prstGeom prst="ellips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7" name="연결선: 구부러짐 456">
            <a:extLst>
              <a:ext uri="{FF2B5EF4-FFF2-40B4-BE49-F238E27FC236}">
                <a16:creationId xmlns:a16="http://schemas.microsoft.com/office/drawing/2014/main" id="{8FC3EC49-4A43-AEA6-FAE4-A89197BF089A}"/>
              </a:ext>
            </a:extLst>
          </p:cNvPr>
          <p:cNvCxnSpPr>
            <a:cxnSpLocks/>
            <a:stCxn id="376" idx="4"/>
            <a:endCxn id="408" idx="0"/>
          </p:cNvCxnSpPr>
          <p:nvPr/>
        </p:nvCxnSpPr>
        <p:spPr>
          <a:xfrm>
            <a:off x="5330374" y="1886012"/>
            <a:ext cx="1322663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구부러짐 459">
            <a:extLst>
              <a:ext uri="{FF2B5EF4-FFF2-40B4-BE49-F238E27FC236}">
                <a16:creationId xmlns:a16="http://schemas.microsoft.com/office/drawing/2014/main" id="{1A12D47F-427D-9385-F091-604F8D91A959}"/>
              </a:ext>
            </a:extLst>
          </p:cNvPr>
          <p:cNvCxnSpPr>
            <a:cxnSpLocks/>
            <a:stCxn id="410" idx="6"/>
            <a:endCxn id="411" idx="2"/>
          </p:cNvCxnSpPr>
          <p:nvPr/>
        </p:nvCxnSpPr>
        <p:spPr>
          <a:xfrm rot="16200000" flipV="1">
            <a:off x="6584530" y="2967447"/>
            <a:ext cx="252552" cy="7538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연결선: 구부러짐 462">
            <a:extLst>
              <a:ext uri="{FF2B5EF4-FFF2-40B4-BE49-F238E27FC236}">
                <a16:creationId xmlns:a16="http://schemas.microsoft.com/office/drawing/2014/main" id="{809B5BCE-07D6-0A6A-DCD7-FE131D031792}"/>
              </a:ext>
            </a:extLst>
          </p:cNvPr>
          <p:cNvCxnSpPr>
            <a:cxnSpLocks/>
            <a:stCxn id="405" idx="2"/>
            <a:endCxn id="393" idx="2"/>
          </p:cNvCxnSpPr>
          <p:nvPr/>
        </p:nvCxnSpPr>
        <p:spPr>
          <a:xfrm rot="5400000" flipH="1">
            <a:off x="4461143" y="772292"/>
            <a:ext cx="360717" cy="4136750"/>
          </a:xfrm>
          <a:prstGeom prst="curvedConnector3">
            <a:avLst>
              <a:gd name="adj1" fmla="val -63374"/>
            </a:avLst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5" name="그룹 474">
            <a:extLst>
              <a:ext uri="{FF2B5EF4-FFF2-40B4-BE49-F238E27FC236}">
                <a16:creationId xmlns:a16="http://schemas.microsoft.com/office/drawing/2014/main" id="{804DBE2E-8E4A-8831-30F8-121E61F8DAE6}"/>
              </a:ext>
            </a:extLst>
          </p:cNvPr>
          <p:cNvGrpSpPr/>
          <p:nvPr/>
        </p:nvGrpSpPr>
        <p:grpSpPr>
          <a:xfrm rot="16200000">
            <a:off x="4902751" y="2152856"/>
            <a:ext cx="1362367" cy="360000"/>
            <a:chOff x="4867260" y="2013650"/>
            <a:chExt cx="1362367" cy="360000"/>
          </a:xfrm>
        </p:grpSpPr>
        <p:sp>
          <p:nvSpPr>
            <p:cNvPr id="426" name="현 425">
              <a:extLst>
                <a:ext uri="{FF2B5EF4-FFF2-40B4-BE49-F238E27FC236}">
                  <a16:creationId xmlns:a16="http://schemas.microsoft.com/office/drawing/2014/main" id="{82779703-AAA0-B560-5DA1-32D2F3E2407B}"/>
                </a:ext>
              </a:extLst>
            </p:cNvPr>
            <p:cNvSpPr/>
            <p:nvPr/>
          </p:nvSpPr>
          <p:spPr>
            <a:xfrm rot="10800000">
              <a:off x="5434131" y="201365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423B7F4B-A812-00A6-6783-49B96AF393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867260" y="219291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A7F61484-B676-A917-B456-01263732D5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578131" y="219365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A11D9AA5-0C39-7CAA-D901-AB13D1C78B60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121627" y="218877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69" name="연결선: 구부러짐 468">
              <a:extLst>
                <a:ext uri="{FF2B5EF4-FFF2-40B4-BE49-F238E27FC236}">
                  <a16:creationId xmlns:a16="http://schemas.microsoft.com/office/drawing/2014/main" id="{1C460B86-573B-45D1-A227-F595663A3E87}"/>
                </a:ext>
              </a:extLst>
            </p:cNvPr>
            <p:cNvCxnSpPr>
              <a:cxnSpLocks/>
              <a:stCxn id="456" idx="2"/>
              <a:endCxn id="428" idx="2"/>
            </p:cNvCxnSpPr>
            <p:nvPr/>
          </p:nvCxnSpPr>
          <p:spPr>
            <a:xfrm rot="16200000" flipV="1">
              <a:off x="5689345" y="2244437"/>
              <a:ext cx="121983" cy="128412"/>
            </a:xfrm>
            <a:prstGeom prst="curvedConnector2">
              <a:avLst/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연결선: 구부러짐 471">
              <a:extLst>
                <a:ext uri="{FF2B5EF4-FFF2-40B4-BE49-F238E27FC236}">
                  <a16:creationId xmlns:a16="http://schemas.microsoft.com/office/drawing/2014/main" id="{A34A0554-445C-D100-F61E-074BF52C8586}"/>
                </a:ext>
              </a:extLst>
            </p:cNvPr>
            <p:cNvCxnSpPr>
              <a:cxnSpLocks/>
              <a:stCxn id="428" idx="6"/>
              <a:endCxn id="427" idx="2"/>
            </p:cNvCxnSpPr>
            <p:nvPr/>
          </p:nvCxnSpPr>
          <p:spPr>
            <a:xfrm rot="10800000">
              <a:off x="4975260" y="2246914"/>
              <a:ext cx="602871" cy="73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2F15B4F3-09C2-2963-C4DB-D6186BB4EFF5}"/>
              </a:ext>
            </a:extLst>
          </p:cNvPr>
          <p:cNvGrpSpPr/>
          <p:nvPr/>
        </p:nvGrpSpPr>
        <p:grpSpPr>
          <a:xfrm>
            <a:off x="3351498" y="1656703"/>
            <a:ext cx="360000" cy="648626"/>
            <a:chOff x="3351498" y="2018661"/>
            <a:chExt cx="360000" cy="648626"/>
          </a:xfrm>
        </p:grpSpPr>
        <p:sp>
          <p:nvSpPr>
            <p:cNvPr id="309" name="현 308">
              <a:extLst>
                <a:ext uri="{FF2B5EF4-FFF2-40B4-BE49-F238E27FC236}">
                  <a16:creationId xmlns:a16="http://schemas.microsoft.com/office/drawing/2014/main" id="{76058297-DFC5-156C-8612-9C644766F155}"/>
                </a:ext>
              </a:extLst>
            </p:cNvPr>
            <p:cNvSpPr/>
            <p:nvPr/>
          </p:nvSpPr>
          <p:spPr>
            <a:xfrm rot="16200000">
              <a:off x="3333498" y="224807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45ED2F47-68ED-5D3B-7BB8-9C46350ED4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516" y="201866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608FF699-11F4-08BD-1F79-7C2C9351724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3498" y="2374075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2FD20499-927D-7109-D2E5-74E879A1F2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421203" y="2559287"/>
              <a:ext cx="108000" cy="108000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76" name="연결선: 구부러짐 475">
              <a:extLst>
                <a:ext uri="{FF2B5EF4-FFF2-40B4-BE49-F238E27FC236}">
                  <a16:creationId xmlns:a16="http://schemas.microsoft.com/office/drawing/2014/main" id="{D4112CD0-BD9E-E39B-AC39-F753169CEA97}"/>
                </a:ext>
              </a:extLst>
            </p:cNvPr>
            <p:cNvCxnSpPr>
              <a:cxnSpLocks/>
              <a:stCxn id="318" idx="2"/>
              <a:endCxn id="321" idx="6"/>
            </p:cNvCxnSpPr>
            <p:nvPr/>
          </p:nvCxnSpPr>
          <p:spPr>
            <a:xfrm rot="5400000">
              <a:off x="3353800" y="2250359"/>
              <a:ext cx="247414" cy="1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연결선: 구부러짐 478">
              <a:extLst>
                <a:ext uri="{FF2B5EF4-FFF2-40B4-BE49-F238E27FC236}">
                  <a16:creationId xmlns:a16="http://schemas.microsoft.com/office/drawing/2014/main" id="{721DF9E2-2A1D-2E3D-5303-138C3974CEA7}"/>
                </a:ext>
              </a:extLst>
            </p:cNvPr>
            <p:cNvCxnSpPr>
              <a:cxnSpLocks/>
              <a:stCxn id="321" idx="2"/>
              <a:endCxn id="323" idx="6"/>
            </p:cNvCxnSpPr>
            <p:nvPr/>
          </p:nvCxnSpPr>
          <p:spPr>
            <a:xfrm rot="5400000">
              <a:off x="3437745" y="2519534"/>
              <a:ext cx="77212" cy="2295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그룹 488">
            <a:extLst>
              <a:ext uri="{FF2B5EF4-FFF2-40B4-BE49-F238E27FC236}">
                <a16:creationId xmlns:a16="http://schemas.microsoft.com/office/drawing/2014/main" id="{9677AE44-2CD4-24C5-E745-C059DFD7BA01}"/>
              </a:ext>
            </a:extLst>
          </p:cNvPr>
          <p:cNvGrpSpPr/>
          <p:nvPr/>
        </p:nvGrpSpPr>
        <p:grpSpPr>
          <a:xfrm>
            <a:off x="2985720" y="1658003"/>
            <a:ext cx="360000" cy="1007069"/>
            <a:chOff x="2810165" y="1473342"/>
            <a:chExt cx="360000" cy="1007069"/>
          </a:xfrm>
        </p:grpSpPr>
        <p:sp>
          <p:nvSpPr>
            <p:cNvPr id="296" name="현 295">
              <a:extLst>
                <a:ext uri="{FF2B5EF4-FFF2-40B4-BE49-F238E27FC236}">
                  <a16:creationId xmlns:a16="http://schemas.microsoft.com/office/drawing/2014/main" id="{84AA84B4-D67A-575C-8DE0-05D0E10FABFE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E31B68CF-1E06-176C-BD8A-671D17C52E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7405" y="147334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E2CC6B9F-B4E3-8ABC-614F-8D775A1120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FD07066C-512C-FE5E-C2C7-2C4CB1C05C9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642" y="237241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83" name="연결선: 구부러짐 482">
              <a:extLst>
                <a:ext uri="{FF2B5EF4-FFF2-40B4-BE49-F238E27FC236}">
                  <a16:creationId xmlns:a16="http://schemas.microsoft.com/office/drawing/2014/main" id="{7F036037-AD09-2549-A44E-8D00268DB988}"/>
                </a:ext>
              </a:extLst>
            </p:cNvPr>
            <p:cNvCxnSpPr>
              <a:cxnSpLocks/>
              <a:stCxn id="297" idx="2"/>
              <a:endCxn id="304" idx="6"/>
            </p:cNvCxnSpPr>
            <p:nvPr/>
          </p:nvCxnSpPr>
          <p:spPr>
            <a:xfrm rot="5400000">
              <a:off x="2632109" y="1885398"/>
              <a:ext cx="613352" cy="5240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연결선: 구부러짐 485">
              <a:extLst>
                <a:ext uri="{FF2B5EF4-FFF2-40B4-BE49-F238E27FC236}">
                  <a16:creationId xmlns:a16="http://schemas.microsoft.com/office/drawing/2014/main" id="{95E285D0-0DE9-6319-A15A-D8AFBC8D3DFF}"/>
                </a:ext>
              </a:extLst>
            </p:cNvPr>
            <p:cNvCxnSpPr>
              <a:cxnSpLocks/>
              <a:stCxn id="304" idx="2"/>
              <a:endCxn id="305" idx="6"/>
            </p:cNvCxnSpPr>
            <p:nvPr/>
          </p:nvCxnSpPr>
          <p:spPr>
            <a:xfrm rot="16200000" flipH="1">
              <a:off x="2901545" y="2337313"/>
              <a:ext cx="69717" cy="477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" name="TextBox 492">
            <a:extLst>
              <a:ext uri="{FF2B5EF4-FFF2-40B4-BE49-F238E27FC236}">
                <a16:creationId xmlns:a16="http://schemas.microsoft.com/office/drawing/2014/main" id="{DD74198A-54F4-690B-524A-C7ABA4E136BE}"/>
              </a:ext>
            </a:extLst>
          </p:cNvPr>
          <p:cNvSpPr txBox="1"/>
          <p:nvPr/>
        </p:nvSpPr>
        <p:spPr>
          <a:xfrm>
            <a:off x="7204301" y="3188738"/>
            <a:ext cx="774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FF00"/>
                </a:solidFill>
                <a:highlight>
                  <a:srgbClr val="808080"/>
                </a:highlight>
              </a:rPr>
              <a:t>Fan120</a:t>
            </a:r>
            <a:endParaRPr lang="ko-KR" altLang="en-US" sz="1400" dirty="0">
              <a:solidFill>
                <a:srgbClr val="FFFF00"/>
              </a:solidFill>
              <a:highlight>
                <a:srgbClr val="808080"/>
              </a:highlight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2D2237B9-F63E-693F-2494-4179A6E27FC4}"/>
              </a:ext>
            </a:extLst>
          </p:cNvPr>
          <p:cNvSpPr txBox="1"/>
          <p:nvPr/>
        </p:nvSpPr>
        <p:spPr>
          <a:xfrm>
            <a:off x="7214392" y="2487388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</a:rPr>
              <a:t>Fan80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4958B744-5FA8-61FE-0DE6-162E1EB8F3C3}"/>
              </a:ext>
            </a:extLst>
          </p:cNvPr>
          <p:cNvSpPr txBox="1"/>
          <p:nvPr/>
        </p:nvSpPr>
        <p:spPr>
          <a:xfrm>
            <a:off x="7145021" y="19828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Relay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8A184507-6C43-65F2-3E9F-694FF63970E9}"/>
              </a:ext>
            </a:extLst>
          </p:cNvPr>
          <p:cNvSpPr txBox="1"/>
          <p:nvPr/>
        </p:nvSpPr>
        <p:spPr>
          <a:xfrm>
            <a:off x="6264706" y="1184624"/>
            <a:ext cx="83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CPU Fan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grpSp>
        <p:nvGrpSpPr>
          <p:cNvPr id="497" name="그룹 496">
            <a:extLst>
              <a:ext uri="{FF2B5EF4-FFF2-40B4-BE49-F238E27FC236}">
                <a16:creationId xmlns:a16="http://schemas.microsoft.com/office/drawing/2014/main" id="{0EC5077F-7337-8139-C2B7-267A1262F16B}"/>
              </a:ext>
            </a:extLst>
          </p:cNvPr>
          <p:cNvGrpSpPr/>
          <p:nvPr/>
        </p:nvGrpSpPr>
        <p:grpSpPr>
          <a:xfrm>
            <a:off x="3600833" y="3240782"/>
            <a:ext cx="828000" cy="180000"/>
            <a:chOff x="3780000" y="2844000"/>
            <a:chExt cx="828000" cy="180000"/>
          </a:xfrm>
        </p:grpSpPr>
        <p:sp>
          <p:nvSpPr>
            <p:cNvPr id="498" name="사각형: 둥근 모서리 497">
              <a:extLst>
                <a:ext uri="{FF2B5EF4-FFF2-40B4-BE49-F238E27FC236}">
                  <a16:creationId xmlns:a16="http://schemas.microsoft.com/office/drawing/2014/main" id="{5FD60842-BEBF-ECE5-A3D6-292CE8EA25B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EB07C4E4-601D-882C-4EF8-A18F22BF0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15A5C47F-DBD7-DC8F-E520-90002594CB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68A914DD-235B-F5BA-0D46-662181168EE0}"/>
              </a:ext>
            </a:extLst>
          </p:cNvPr>
          <p:cNvGrpSpPr/>
          <p:nvPr/>
        </p:nvGrpSpPr>
        <p:grpSpPr>
          <a:xfrm>
            <a:off x="3599877" y="2876133"/>
            <a:ext cx="828000" cy="180000"/>
            <a:chOff x="3780000" y="2844000"/>
            <a:chExt cx="828000" cy="180000"/>
          </a:xfrm>
        </p:grpSpPr>
        <p:sp>
          <p:nvSpPr>
            <p:cNvPr id="502" name="사각형: 둥근 모서리 501">
              <a:extLst>
                <a:ext uri="{FF2B5EF4-FFF2-40B4-BE49-F238E27FC236}">
                  <a16:creationId xmlns:a16="http://schemas.microsoft.com/office/drawing/2014/main" id="{FF99D912-E0B8-4D9E-4D03-BCEB53E2702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BA7122F3-271F-9D3E-97E4-EED20FB0A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55D929CA-F9AC-AB40-4EE0-55E05B7AC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11" name="연결선: 구부러짐 510">
            <a:extLst>
              <a:ext uri="{FF2B5EF4-FFF2-40B4-BE49-F238E27FC236}">
                <a16:creationId xmlns:a16="http://schemas.microsoft.com/office/drawing/2014/main" id="{BA9FEE1B-DE48-DDCF-F0E3-A4C4363EFD24}"/>
              </a:ext>
            </a:extLst>
          </p:cNvPr>
          <p:cNvCxnSpPr>
            <a:cxnSpLocks/>
            <a:stCxn id="403" idx="4"/>
            <a:endCxn id="499" idx="2"/>
          </p:cNvCxnSpPr>
          <p:nvPr/>
        </p:nvCxnSpPr>
        <p:spPr>
          <a:xfrm flipV="1">
            <a:off x="2627581" y="3330782"/>
            <a:ext cx="973252" cy="2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0A6FF056-E54E-C57A-D807-F9CC50F2863B}"/>
              </a:ext>
            </a:extLst>
          </p:cNvPr>
          <p:cNvGrpSpPr/>
          <p:nvPr/>
        </p:nvGrpSpPr>
        <p:grpSpPr>
          <a:xfrm>
            <a:off x="4680206" y="2878356"/>
            <a:ext cx="828000" cy="180000"/>
            <a:chOff x="3780000" y="2844000"/>
            <a:chExt cx="828000" cy="180000"/>
          </a:xfrm>
        </p:grpSpPr>
        <p:sp>
          <p:nvSpPr>
            <p:cNvPr id="452" name="사각형: 둥근 모서리 451">
              <a:extLst>
                <a:ext uri="{FF2B5EF4-FFF2-40B4-BE49-F238E27FC236}">
                  <a16:creationId xmlns:a16="http://schemas.microsoft.com/office/drawing/2014/main" id="{E8D6E377-14BC-7E16-91D2-003EF57F3C2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A78CE98-71F0-55D5-8532-F96C7E5A1A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97EEB0F-0A95-13C5-C523-AC317C556C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1" name="연결선: 구부러짐 460">
            <a:extLst>
              <a:ext uri="{FF2B5EF4-FFF2-40B4-BE49-F238E27FC236}">
                <a16:creationId xmlns:a16="http://schemas.microsoft.com/office/drawing/2014/main" id="{776B72A6-F205-AAB9-0A52-386AB1A36B20}"/>
              </a:ext>
            </a:extLst>
          </p:cNvPr>
          <p:cNvCxnSpPr>
            <a:cxnSpLocks/>
            <a:stCxn id="449" idx="2"/>
            <a:endCxn id="337" idx="0"/>
          </p:cNvCxnSpPr>
          <p:nvPr/>
        </p:nvCxnSpPr>
        <p:spPr>
          <a:xfrm rot="5400000">
            <a:off x="4068340" y="2071984"/>
            <a:ext cx="613468" cy="482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5" name="그룹 464">
            <a:extLst>
              <a:ext uri="{FF2B5EF4-FFF2-40B4-BE49-F238E27FC236}">
                <a16:creationId xmlns:a16="http://schemas.microsoft.com/office/drawing/2014/main" id="{283A96A7-DB26-92A7-E51B-693DEE3FD8CB}"/>
              </a:ext>
            </a:extLst>
          </p:cNvPr>
          <p:cNvGrpSpPr/>
          <p:nvPr/>
        </p:nvGrpSpPr>
        <p:grpSpPr>
          <a:xfrm>
            <a:off x="4682181" y="3246541"/>
            <a:ext cx="829248" cy="180000"/>
            <a:chOff x="3788012" y="2844000"/>
            <a:chExt cx="829248" cy="180000"/>
          </a:xfrm>
        </p:grpSpPr>
        <p:sp>
          <p:nvSpPr>
            <p:cNvPr id="467" name="사각형: 둥근 모서리 466">
              <a:extLst>
                <a:ext uri="{FF2B5EF4-FFF2-40B4-BE49-F238E27FC236}">
                  <a16:creationId xmlns:a16="http://schemas.microsoft.com/office/drawing/2014/main" id="{B8A161CB-6202-80A5-3807-5E46F8ACDAFC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FBC77A5B-BDC3-8818-EEFC-CE4B120CAA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8012" y="2875333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E6D0E423-6F55-7ADE-60F3-DBE8B0C1A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60" y="287414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6415B7BB-07E2-EFE4-0E1E-7A52B2476CD2}"/>
              </a:ext>
            </a:extLst>
          </p:cNvPr>
          <p:cNvGrpSpPr/>
          <p:nvPr/>
        </p:nvGrpSpPr>
        <p:grpSpPr>
          <a:xfrm rot="16200000">
            <a:off x="5814262" y="2680476"/>
            <a:ext cx="360000" cy="471967"/>
            <a:chOff x="2810165" y="2005971"/>
            <a:chExt cx="360000" cy="471967"/>
          </a:xfrm>
        </p:grpSpPr>
        <p:sp>
          <p:nvSpPr>
            <p:cNvPr id="485" name="현 484">
              <a:extLst>
                <a:ext uri="{FF2B5EF4-FFF2-40B4-BE49-F238E27FC236}">
                  <a16:creationId xmlns:a16="http://schemas.microsoft.com/office/drawing/2014/main" id="{FFA32318-B37D-2726-19D4-FCC63F2B8E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타원 486">
              <a:extLst>
                <a:ext uri="{FF2B5EF4-FFF2-40B4-BE49-F238E27FC236}">
                  <a16:creationId xmlns:a16="http://schemas.microsoft.com/office/drawing/2014/main" id="{4D2A93BE-04E6-3E1B-EE10-EB6BC328CD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8" name="타원 487">
              <a:extLst>
                <a:ext uri="{FF2B5EF4-FFF2-40B4-BE49-F238E27FC236}">
                  <a16:creationId xmlns:a16="http://schemas.microsoft.com/office/drawing/2014/main" id="{797F72EB-AD4F-4D11-6769-E6DF0C64BCE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3C7EF285-20CB-CD6E-3C3D-18C5A89D888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491" name="연결선: 구부러짐 490">
              <a:extLst>
                <a:ext uri="{FF2B5EF4-FFF2-40B4-BE49-F238E27FC236}">
                  <a16:creationId xmlns:a16="http://schemas.microsoft.com/office/drawing/2014/main" id="{2DFC04D1-53F2-47CF-AD9D-921DEE6688F9}"/>
                </a:ext>
              </a:extLst>
            </p:cNvPr>
            <p:cNvCxnSpPr>
              <a:cxnSpLocks/>
              <a:stCxn id="487" idx="2"/>
              <a:endCxn id="488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연결선: 구부러짐 491">
              <a:extLst>
                <a:ext uri="{FF2B5EF4-FFF2-40B4-BE49-F238E27FC236}">
                  <a16:creationId xmlns:a16="http://schemas.microsoft.com/office/drawing/2014/main" id="{AF7DE6C3-B0CD-D515-52C5-CEFCE4237B09}"/>
                </a:ext>
              </a:extLst>
            </p:cNvPr>
            <p:cNvCxnSpPr>
              <a:cxnSpLocks/>
              <a:stCxn id="488" idx="2"/>
              <a:endCxn id="490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8" name="TextBox 457">
            <a:extLst>
              <a:ext uri="{FF2B5EF4-FFF2-40B4-BE49-F238E27FC236}">
                <a16:creationId xmlns:a16="http://schemas.microsoft.com/office/drawing/2014/main" id="{E19690D5-47CE-2063-AB87-FBEDF3926A5F}"/>
              </a:ext>
            </a:extLst>
          </p:cNvPr>
          <p:cNvSpPr txBox="1"/>
          <p:nvPr/>
        </p:nvSpPr>
        <p:spPr>
          <a:xfrm>
            <a:off x="5225131" y="1120015"/>
            <a:ext cx="999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C000"/>
                </a:solidFill>
              </a:rPr>
              <a:t>USB GND</a:t>
            </a:r>
            <a:endParaRPr lang="ko-KR" altLang="en-US" sz="1400" dirty="0">
              <a:solidFill>
                <a:srgbClr val="FFC000"/>
              </a:solidFill>
            </a:endParaRPr>
          </a:p>
        </p:txBody>
      </p:sp>
      <p:grpSp>
        <p:nvGrpSpPr>
          <p:cNvPr id="509" name="그룹 508">
            <a:extLst>
              <a:ext uri="{FF2B5EF4-FFF2-40B4-BE49-F238E27FC236}">
                <a16:creationId xmlns:a16="http://schemas.microsoft.com/office/drawing/2014/main" id="{74D8A177-2987-54FE-28BB-2AE7D9AEDB94}"/>
              </a:ext>
            </a:extLst>
          </p:cNvPr>
          <p:cNvGrpSpPr/>
          <p:nvPr/>
        </p:nvGrpSpPr>
        <p:grpSpPr>
          <a:xfrm>
            <a:off x="4321315" y="1648972"/>
            <a:ext cx="1364690" cy="116519"/>
            <a:chOff x="4321315" y="1648972"/>
            <a:chExt cx="1364690" cy="116519"/>
          </a:xfrm>
        </p:grpSpPr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2697F8C9-72A6-4B02-6485-F2CABB6B20B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040531" y="1653245"/>
              <a:ext cx="108000" cy="1080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5CC12916-DADB-B369-1CAA-285979F4FB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223618" y="1657491"/>
              <a:ext cx="108000" cy="1080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0A17E65F-AECA-DB36-EC01-4DD48DEC311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678581" y="1648972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98FA4603-240F-59A3-D175-AAD3BEA0A3E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502369" y="1653735"/>
              <a:ext cx="108000" cy="108000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B98F76AF-8A57-903C-38EF-F7B196C6514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4321315" y="1657491"/>
              <a:ext cx="108000" cy="108000"/>
            </a:xfrm>
            <a:prstGeom prst="ellipse">
              <a:avLst/>
            </a:prstGeom>
            <a:solidFill>
              <a:srgbClr val="0070C0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80A7AA3A-F86D-9632-EF12-B7C7452BE26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5578005" y="1654480"/>
              <a:ext cx="108000" cy="108000"/>
            </a:xfrm>
            <a:prstGeom prst="ellipse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33" name="연결선: 구부러짐 532">
            <a:extLst>
              <a:ext uri="{FF2B5EF4-FFF2-40B4-BE49-F238E27FC236}">
                <a16:creationId xmlns:a16="http://schemas.microsoft.com/office/drawing/2014/main" id="{AA0F271B-7078-0827-9DF6-6DC74C9EE96E}"/>
              </a:ext>
            </a:extLst>
          </p:cNvPr>
          <p:cNvCxnSpPr>
            <a:cxnSpLocks/>
            <a:stCxn id="236" idx="0"/>
            <a:endCxn id="446" idx="2"/>
          </p:cNvCxnSpPr>
          <p:nvPr/>
        </p:nvCxnSpPr>
        <p:spPr>
          <a:xfrm rot="5400000" flipH="1" flipV="1">
            <a:off x="6590389" y="1888315"/>
            <a:ext cx="251297" cy="4075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연결선: 구부러짐 561">
            <a:extLst>
              <a:ext uri="{FF2B5EF4-FFF2-40B4-BE49-F238E27FC236}">
                <a16:creationId xmlns:a16="http://schemas.microsoft.com/office/drawing/2014/main" id="{3DAC62F1-C2DA-93FB-FE6A-3783AC7249DA}"/>
              </a:ext>
            </a:extLst>
          </p:cNvPr>
          <p:cNvCxnSpPr>
            <a:cxnSpLocks/>
            <a:stCxn id="422" idx="4"/>
            <a:endCxn id="424" idx="0"/>
          </p:cNvCxnSpPr>
          <p:nvPr/>
        </p:nvCxnSpPr>
        <p:spPr>
          <a:xfrm rot="5400000">
            <a:off x="4070776" y="2788631"/>
            <a:ext cx="971660" cy="4442"/>
          </a:xfrm>
          <a:prstGeom prst="curvedConnector3">
            <a:avLst>
              <a:gd name="adj1" fmla="val 50000"/>
            </a:avLst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연결선: 구부러짐 564">
            <a:extLst>
              <a:ext uri="{FF2B5EF4-FFF2-40B4-BE49-F238E27FC236}">
                <a16:creationId xmlns:a16="http://schemas.microsoft.com/office/drawing/2014/main" id="{7A00C610-0A36-9EA6-C06A-23D4BA4C6559}"/>
              </a:ext>
            </a:extLst>
          </p:cNvPr>
          <p:cNvCxnSpPr>
            <a:cxnSpLocks/>
            <a:stCxn id="427" idx="6"/>
            <a:endCxn id="396" idx="0"/>
          </p:cNvCxnSpPr>
          <p:nvPr/>
        </p:nvCxnSpPr>
        <p:spPr>
          <a:xfrm rot="5400000">
            <a:off x="4605519" y="2118519"/>
            <a:ext cx="136159" cy="1927201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연결선: 구부러짐 568">
            <a:extLst>
              <a:ext uri="{FF2B5EF4-FFF2-40B4-BE49-F238E27FC236}">
                <a16:creationId xmlns:a16="http://schemas.microsoft.com/office/drawing/2014/main" id="{D59C78C3-8544-988A-2180-CE8BF06701FA}"/>
              </a:ext>
            </a:extLst>
          </p:cNvPr>
          <p:cNvCxnSpPr>
            <a:cxnSpLocks/>
            <a:stCxn id="445" idx="0"/>
            <a:endCxn id="437" idx="0"/>
          </p:cNvCxnSpPr>
          <p:nvPr/>
        </p:nvCxnSpPr>
        <p:spPr>
          <a:xfrm rot="5400000" flipH="1" flipV="1">
            <a:off x="6178000" y="2257613"/>
            <a:ext cx="482554" cy="467519"/>
          </a:xfrm>
          <a:prstGeom prst="curvedConnector2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연결선: 구부러짐 572">
            <a:extLst>
              <a:ext uri="{FF2B5EF4-FFF2-40B4-BE49-F238E27FC236}">
                <a16:creationId xmlns:a16="http://schemas.microsoft.com/office/drawing/2014/main" id="{53EC9CC5-830E-E0C7-1BAC-094844E34DB8}"/>
              </a:ext>
            </a:extLst>
          </p:cNvPr>
          <p:cNvCxnSpPr>
            <a:cxnSpLocks/>
            <a:stCxn id="432" idx="2"/>
            <a:endCxn id="470" idx="6"/>
          </p:cNvCxnSpPr>
          <p:nvPr/>
        </p:nvCxnSpPr>
        <p:spPr>
          <a:xfrm rot="10800000">
            <a:off x="5511429" y="3330682"/>
            <a:ext cx="426276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연결선: 구부러짐 243">
            <a:extLst>
              <a:ext uri="{FF2B5EF4-FFF2-40B4-BE49-F238E27FC236}">
                <a16:creationId xmlns:a16="http://schemas.microsoft.com/office/drawing/2014/main" id="{A56E1EFA-4C6E-7AA1-7A6A-32AEB2E2F1C1}"/>
              </a:ext>
            </a:extLst>
          </p:cNvPr>
          <p:cNvCxnSpPr>
            <a:cxnSpLocks/>
            <a:stCxn id="329" idx="2"/>
            <a:endCxn id="321" idx="4"/>
          </p:cNvCxnSpPr>
          <p:nvPr/>
        </p:nvCxnSpPr>
        <p:spPr>
          <a:xfrm rot="10800000" flipV="1">
            <a:off x="3531498" y="2064881"/>
            <a:ext cx="249000" cy="1236"/>
          </a:xfrm>
          <a:prstGeom prst="curvedConnector3">
            <a:avLst>
              <a:gd name="adj1" fmla="val 50000"/>
            </a:avLst>
          </a:prstGeom>
          <a:ln w="25400">
            <a:solidFill>
              <a:srgbClr val="FFFF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연결선: 구부러짐 246">
            <a:extLst>
              <a:ext uri="{FF2B5EF4-FFF2-40B4-BE49-F238E27FC236}">
                <a16:creationId xmlns:a16="http://schemas.microsoft.com/office/drawing/2014/main" id="{26C7CA26-2F9C-4B7D-65F9-B3B41FF5EA7C}"/>
              </a:ext>
            </a:extLst>
          </p:cNvPr>
          <p:cNvCxnSpPr>
            <a:cxnSpLocks/>
            <a:stCxn id="428" idx="4"/>
            <a:endCxn id="436" idx="6"/>
          </p:cNvCxnSpPr>
          <p:nvPr/>
        </p:nvCxnSpPr>
        <p:spPr>
          <a:xfrm rot="10800000">
            <a:off x="5313150" y="2216616"/>
            <a:ext cx="270785" cy="32553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연결선: 구부러짐 263">
            <a:extLst>
              <a:ext uri="{FF2B5EF4-FFF2-40B4-BE49-F238E27FC236}">
                <a16:creationId xmlns:a16="http://schemas.microsoft.com/office/drawing/2014/main" id="{5266AB69-FB7D-AF0C-15A9-D8C0592D4618}"/>
              </a:ext>
            </a:extLst>
          </p:cNvPr>
          <p:cNvCxnSpPr>
            <a:cxnSpLocks/>
            <a:stCxn id="427" idx="0"/>
            <a:endCxn id="487" idx="6"/>
          </p:cNvCxnSpPr>
          <p:nvPr/>
        </p:nvCxnSpPr>
        <p:spPr>
          <a:xfrm>
            <a:off x="5691197" y="2960039"/>
            <a:ext cx="67082" cy="104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연결선: 구부러짐 276">
            <a:extLst>
              <a:ext uri="{FF2B5EF4-FFF2-40B4-BE49-F238E27FC236}">
                <a16:creationId xmlns:a16="http://schemas.microsoft.com/office/drawing/2014/main" id="{2935F51F-8C12-9A32-7037-B6A5302FF068}"/>
              </a:ext>
            </a:extLst>
          </p:cNvPr>
          <p:cNvCxnSpPr>
            <a:cxnSpLocks/>
            <a:stCxn id="500" idx="6"/>
            <a:endCxn id="468" idx="2"/>
          </p:cNvCxnSpPr>
          <p:nvPr/>
        </p:nvCxnSpPr>
        <p:spPr>
          <a:xfrm>
            <a:off x="4428833" y="3330782"/>
            <a:ext cx="253348" cy="109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연결선: 구부러짐 279">
            <a:extLst>
              <a:ext uri="{FF2B5EF4-FFF2-40B4-BE49-F238E27FC236}">
                <a16:creationId xmlns:a16="http://schemas.microsoft.com/office/drawing/2014/main" id="{0538D992-90F7-C5D8-E6F6-CED5D9FCC75B}"/>
              </a:ext>
            </a:extLst>
          </p:cNvPr>
          <p:cNvCxnSpPr>
            <a:cxnSpLocks/>
            <a:stCxn id="503" idx="4"/>
            <a:endCxn id="499" idx="0"/>
          </p:cNvCxnSpPr>
          <p:nvPr/>
        </p:nvCxnSpPr>
        <p:spPr>
          <a:xfrm rot="16200000" flipH="1">
            <a:off x="3526031" y="3147979"/>
            <a:ext cx="256649" cy="9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연결선: 구부러짐 282">
            <a:extLst>
              <a:ext uri="{FF2B5EF4-FFF2-40B4-BE49-F238E27FC236}">
                <a16:creationId xmlns:a16="http://schemas.microsoft.com/office/drawing/2014/main" id="{E98FD889-739D-7094-7D0E-5CB9E3675448}"/>
              </a:ext>
            </a:extLst>
          </p:cNvPr>
          <p:cNvCxnSpPr>
            <a:cxnSpLocks/>
            <a:stCxn id="504" idx="0"/>
            <a:endCxn id="337" idx="4"/>
          </p:cNvCxnSpPr>
          <p:nvPr/>
        </p:nvCxnSpPr>
        <p:spPr>
          <a:xfrm rot="5400000" flipH="1" flipV="1">
            <a:off x="4161768" y="2699068"/>
            <a:ext cx="425174" cy="95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연결선: 구부러짐 285">
            <a:extLst>
              <a:ext uri="{FF2B5EF4-FFF2-40B4-BE49-F238E27FC236}">
                <a16:creationId xmlns:a16="http://schemas.microsoft.com/office/drawing/2014/main" id="{C7BD8631-E532-0FD5-15CE-7110E73EB8E7}"/>
              </a:ext>
            </a:extLst>
          </p:cNvPr>
          <p:cNvCxnSpPr>
            <a:cxnSpLocks/>
            <a:stCxn id="453" idx="0"/>
            <a:endCxn id="435" idx="3"/>
          </p:cNvCxnSpPr>
          <p:nvPr/>
        </p:nvCxnSpPr>
        <p:spPr>
          <a:xfrm rot="5400000" flipH="1" flipV="1">
            <a:off x="4698756" y="2876708"/>
            <a:ext cx="73099" cy="219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연결선: 구부러짐 289">
            <a:extLst>
              <a:ext uri="{FF2B5EF4-FFF2-40B4-BE49-F238E27FC236}">
                <a16:creationId xmlns:a16="http://schemas.microsoft.com/office/drawing/2014/main" id="{19DBDA95-ECFA-54EE-FE00-06871EA785F3}"/>
              </a:ext>
            </a:extLst>
          </p:cNvPr>
          <p:cNvCxnSpPr>
            <a:cxnSpLocks/>
            <a:stCxn id="427" idx="4"/>
            <a:endCxn id="455" idx="6"/>
          </p:cNvCxnSpPr>
          <p:nvPr/>
        </p:nvCxnSpPr>
        <p:spPr>
          <a:xfrm rot="10800000" flipV="1">
            <a:off x="5508207" y="2960038"/>
            <a:ext cx="74991" cy="831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연결선: 구부러짐 352">
            <a:extLst>
              <a:ext uri="{FF2B5EF4-FFF2-40B4-BE49-F238E27FC236}">
                <a16:creationId xmlns:a16="http://schemas.microsoft.com/office/drawing/2014/main" id="{044FC0F0-349F-ABC5-94A5-9F0C9F98131B}"/>
              </a:ext>
            </a:extLst>
          </p:cNvPr>
          <p:cNvCxnSpPr>
            <a:cxnSpLocks/>
            <a:stCxn id="437" idx="0"/>
            <a:endCxn id="447" idx="2"/>
          </p:cNvCxnSpPr>
          <p:nvPr/>
        </p:nvCxnSpPr>
        <p:spPr>
          <a:xfrm rot="10800000">
            <a:off x="6528835" y="1766137"/>
            <a:ext cx="124202" cy="483958"/>
          </a:xfrm>
          <a:prstGeom prst="curvedConnector2">
            <a:avLst/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타원 375">
            <a:extLst>
              <a:ext uri="{FF2B5EF4-FFF2-40B4-BE49-F238E27FC236}">
                <a16:creationId xmlns:a16="http://schemas.microsoft.com/office/drawing/2014/main" id="{41EB4A6F-BBBA-B5D8-C924-65F0F7E9D3A6}"/>
              </a:ext>
            </a:extLst>
          </p:cNvPr>
          <p:cNvSpPr>
            <a:spLocks noChangeAspect="1"/>
          </p:cNvSpPr>
          <p:nvPr/>
        </p:nvSpPr>
        <p:spPr>
          <a:xfrm rot="16200000">
            <a:off x="5222374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1766C61D-541E-6E66-687A-F5D948D1B6D6}"/>
              </a:ext>
            </a:extLst>
          </p:cNvPr>
          <p:cNvSpPr>
            <a:spLocks noChangeAspect="1"/>
          </p:cNvSpPr>
          <p:nvPr/>
        </p:nvSpPr>
        <p:spPr>
          <a:xfrm rot="16200000">
            <a:off x="5220480" y="2012757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타원 380">
            <a:extLst>
              <a:ext uri="{FF2B5EF4-FFF2-40B4-BE49-F238E27FC236}">
                <a16:creationId xmlns:a16="http://schemas.microsoft.com/office/drawing/2014/main" id="{0E396752-EEF4-EF5F-E99C-C27F829632B4}"/>
              </a:ext>
            </a:extLst>
          </p:cNvPr>
          <p:cNvSpPr>
            <a:spLocks noChangeAspect="1"/>
          </p:cNvSpPr>
          <p:nvPr/>
        </p:nvSpPr>
        <p:spPr>
          <a:xfrm rot="16200000">
            <a:off x="5041462" y="183300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67069309-6F61-9A30-C10F-C4F794F586C6}"/>
              </a:ext>
            </a:extLst>
          </p:cNvPr>
          <p:cNvSpPr>
            <a:spLocks noChangeAspect="1"/>
          </p:cNvSpPr>
          <p:nvPr/>
        </p:nvSpPr>
        <p:spPr>
          <a:xfrm rot="16200000">
            <a:off x="3597721" y="1656703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타원 387">
            <a:extLst>
              <a:ext uri="{FF2B5EF4-FFF2-40B4-BE49-F238E27FC236}">
                <a16:creationId xmlns:a16="http://schemas.microsoft.com/office/drawing/2014/main" id="{9CBF5AFE-154A-4C26-8D16-088FA767DA2A}"/>
              </a:ext>
            </a:extLst>
          </p:cNvPr>
          <p:cNvSpPr>
            <a:spLocks noChangeAspect="1"/>
          </p:cNvSpPr>
          <p:nvPr/>
        </p:nvSpPr>
        <p:spPr>
          <a:xfrm rot="16200000">
            <a:off x="2519366" y="2018595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타원 392">
            <a:extLst>
              <a:ext uri="{FF2B5EF4-FFF2-40B4-BE49-F238E27FC236}">
                <a16:creationId xmlns:a16="http://schemas.microsoft.com/office/drawing/2014/main" id="{B7A77A39-56F3-7650-B0F0-DF92CD84DC03}"/>
              </a:ext>
            </a:extLst>
          </p:cNvPr>
          <p:cNvSpPr>
            <a:spLocks noChangeAspect="1"/>
          </p:cNvSpPr>
          <p:nvPr/>
        </p:nvSpPr>
        <p:spPr>
          <a:xfrm rot="16200000">
            <a:off x="2519127" y="2552308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타원 395">
            <a:extLst>
              <a:ext uri="{FF2B5EF4-FFF2-40B4-BE49-F238E27FC236}">
                <a16:creationId xmlns:a16="http://schemas.microsoft.com/office/drawing/2014/main" id="{5BED8074-6EE2-4E26-CC6A-D4C1719E29ED}"/>
              </a:ext>
            </a:extLst>
          </p:cNvPr>
          <p:cNvSpPr>
            <a:spLocks noChangeAspect="1"/>
          </p:cNvSpPr>
          <p:nvPr/>
        </p:nvSpPr>
        <p:spPr>
          <a:xfrm rot="5400000">
            <a:off x="3601997" y="3096199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타원 404">
            <a:extLst>
              <a:ext uri="{FF2B5EF4-FFF2-40B4-BE49-F238E27FC236}">
                <a16:creationId xmlns:a16="http://schemas.microsoft.com/office/drawing/2014/main" id="{97234587-E7E7-70EF-6EBC-3C714FA47BC8}"/>
              </a:ext>
            </a:extLst>
          </p:cNvPr>
          <p:cNvSpPr>
            <a:spLocks noChangeAspect="1"/>
          </p:cNvSpPr>
          <p:nvPr/>
        </p:nvSpPr>
        <p:spPr>
          <a:xfrm rot="16200000">
            <a:off x="6655877" y="2913025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타원 407">
            <a:extLst>
              <a:ext uri="{FF2B5EF4-FFF2-40B4-BE49-F238E27FC236}">
                <a16:creationId xmlns:a16="http://schemas.microsoft.com/office/drawing/2014/main" id="{E108B265-C61D-3EE5-0490-5E4EEB3C310E}"/>
              </a:ext>
            </a:extLst>
          </p:cNvPr>
          <p:cNvSpPr>
            <a:spLocks noChangeAspect="1"/>
          </p:cNvSpPr>
          <p:nvPr/>
        </p:nvSpPr>
        <p:spPr>
          <a:xfrm rot="16200000">
            <a:off x="6653037" y="1832012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타원 411">
            <a:extLst>
              <a:ext uri="{FF2B5EF4-FFF2-40B4-BE49-F238E27FC236}">
                <a16:creationId xmlns:a16="http://schemas.microsoft.com/office/drawing/2014/main" id="{AC0475BF-59F7-4A7C-4E77-D645147F0C2C}"/>
              </a:ext>
            </a:extLst>
          </p:cNvPr>
          <p:cNvSpPr>
            <a:spLocks noChangeAspect="1"/>
          </p:cNvSpPr>
          <p:nvPr/>
        </p:nvSpPr>
        <p:spPr>
          <a:xfrm rot="16200000">
            <a:off x="3244793" y="2556817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0" name="타원 419">
            <a:extLst>
              <a:ext uri="{FF2B5EF4-FFF2-40B4-BE49-F238E27FC236}">
                <a16:creationId xmlns:a16="http://schemas.microsoft.com/office/drawing/2014/main" id="{68162135-DE7F-3A54-38E8-2D7829AF6087}"/>
              </a:ext>
            </a:extLst>
          </p:cNvPr>
          <p:cNvSpPr>
            <a:spLocks noChangeAspect="1"/>
          </p:cNvSpPr>
          <p:nvPr/>
        </p:nvSpPr>
        <p:spPr>
          <a:xfrm rot="16200000">
            <a:off x="3605276" y="2195931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2" name="타원 421">
            <a:extLst>
              <a:ext uri="{FF2B5EF4-FFF2-40B4-BE49-F238E27FC236}">
                <a16:creationId xmlns:a16="http://schemas.microsoft.com/office/drawing/2014/main" id="{3661D04D-61BD-DAF1-1E19-7C897DB06C69}"/>
              </a:ext>
            </a:extLst>
          </p:cNvPr>
          <p:cNvSpPr>
            <a:spLocks noChangeAspect="1"/>
          </p:cNvSpPr>
          <p:nvPr/>
        </p:nvSpPr>
        <p:spPr>
          <a:xfrm>
            <a:off x="4504827" y="219702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4" name="타원 423">
            <a:extLst>
              <a:ext uri="{FF2B5EF4-FFF2-40B4-BE49-F238E27FC236}">
                <a16:creationId xmlns:a16="http://schemas.microsoft.com/office/drawing/2014/main" id="{C2C5849B-BA5E-338F-1CAC-B904513E0F2D}"/>
              </a:ext>
            </a:extLst>
          </p:cNvPr>
          <p:cNvSpPr>
            <a:spLocks noChangeAspect="1"/>
          </p:cNvSpPr>
          <p:nvPr/>
        </p:nvSpPr>
        <p:spPr>
          <a:xfrm>
            <a:off x="4500385" y="3276682"/>
            <a:ext cx="108000" cy="108000"/>
          </a:xfrm>
          <a:prstGeom prst="ellipse">
            <a:avLst/>
          </a:prstGeom>
          <a:noFill/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타원 431">
            <a:extLst>
              <a:ext uri="{FF2B5EF4-FFF2-40B4-BE49-F238E27FC236}">
                <a16:creationId xmlns:a16="http://schemas.microsoft.com/office/drawing/2014/main" id="{B90DB87F-4E9F-1728-A7FE-64E8B1EFCF5B}"/>
              </a:ext>
            </a:extLst>
          </p:cNvPr>
          <p:cNvSpPr>
            <a:spLocks noChangeAspect="1"/>
          </p:cNvSpPr>
          <p:nvPr/>
        </p:nvSpPr>
        <p:spPr>
          <a:xfrm>
            <a:off x="5937705" y="3276682"/>
            <a:ext cx="108000" cy="108000"/>
          </a:xfrm>
          <a:prstGeom prst="ellipse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1" name="연결선: 구부러짐 440">
            <a:extLst>
              <a:ext uri="{FF2B5EF4-FFF2-40B4-BE49-F238E27FC236}">
                <a16:creationId xmlns:a16="http://schemas.microsoft.com/office/drawing/2014/main" id="{6F697D20-82AC-70CC-3F7B-D81157CF3A46}"/>
              </a:ext>
            </a:extLst>
          </p:cNvPr>
          <p:cNvCxnSpPr>
            <a:cxnSpLocks/>
            <a:stCxn id="488" idx="0"/>
            <a:endCxn id="432" idx="0"/>
          </p:cNvCxnSpPr>
          <p:nvPr/>
        </p:nvCxnSpPr>
        <p:spPr>
          <a:xfrm rot="5400000">
            <a:off x="5870243" y="3145922"/>
            <a:ext cx="252223" cy="9297"/>
          </a:xfrm>
          <a:prstGeom prst="curvedConnector3">
            <a:avLst>
              <a:gd name="adj1" fmla="val 50000"/>
            </a:avLst>
          </a:prstGeom>
          <a:ln w="254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타원 444">
            <a:extLst>
              <a:ext uri="{FF2B5EF4-FFF2-40B4-BE49-F238E27FC236}">
                <a16:creationId xmlns:a16="http://schemas.microsoft.com/office/drawing/2014/main" id="{C0A5DD99-391D-BB2D-AA53-9F928FC4A2CC}"/>
              </a:ext>
            </a:extLst>
          </p:cNvPr>
          <p:cNvSpPr>
            <a:spLocks noChangeAspect="1"/>
          </p:cNvSpPr>
          <p:nvPr/>
        </p:nvSpPr>
        <p:spPr>
          <a:xfrm>
            <a:off x="6131518" y="2732649"/>
            <a:ext cx="108000" cy="108000"/>
          </a:xfrm>
          <a:prstGeom prst="ellipse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27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78DA-4B0A-0826-08EF-0DF79989D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그룹 373">
            <a:extLst>
              <a:ext uri="{FF2B5EF4-FFF2-40B4-BE49-F238E27FC236}">
                <a16:creationId xmlns:a16="http://schemas.microsoft.com/office/drawing/2014/main" id="{259BDB6E-A325-7380-BE6B-E1358513F76E}"/>
              </a:ext>
            </a:extLst>
          </p:cNvPr>
          <p:cNvGrpSpPr/>
          <p:nvPr/>
        </p:nvGrpSpPr>
        <p:grpSpPr>
          <a:xfrm>
            <a:off x="2520000" y="1440000"/>
            <a:ext cx="5040000" cy="3600000"/>
            <a:chOff x="2160000" y="1080000"/>
            <a:chExt cx="5040000" cy="360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FAC5B7B-35E7-12EC-91AD-D446A04279C7}"/>
                </a:ext>
              </a:extLst>
            </p:cNvPr>
            <p:cNvSpPr/>
            <p:nvPr/>
          </p:nvSpPr>
          <p:spPr>
            <a:xfrm>
              <a:off x="2160000" y="108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9D348F85-B06F-8AD1-2590-275ABBF97F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A6C3A30-0209-E71E-FBB5-44B0F6F4C3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9E305F4-D1E1-CDE1-FE44-2F8B06EC3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0C03A72-4A9C-EDA7-37D5-29559C84DE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53C9B0F-121B-AF10-2498-A987401B46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DC68757-1C66-1B2D-AC95-F242E6D1A2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99B041F-C705-C85E-EA92-8A015A80B2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837B67A-285E-94DF-E52E-3D2130816A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0E72752D-35F1-84BC-32CF-2E670C525E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FCFCC6E-F49B-6A5A-5C1E-91958A2576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587C6FFB-D953-DE30-2790-6E80005C12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E8ADCCE0-30DB-9E96-E233-73DA87BA8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DAE5F37-A97C-089E-F6F0-D2B533EF77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01E059A0-0015-14FD-DDF8-7B67923C69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8E801260-A67C-ADDF-03C4-F3DF1F561C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A32881B-D6C9-F95E-DD00-C7E281A5C7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A847319-55CD-B603-B016-F1A78A2CAD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A947D1E2-A3F5-B1CB-F234-4C195C899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DF84072-BC19-B693-2151-A3D766484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302C114F-B08D-2723-7021-1FD2B651D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CA06C4C0-D560-2371-BE4C-35FC662C5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61BF824-5CB0-7909-AEE3-BA2B15B57C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F8184B4-2C15-FEE9-5795-9DA3A8DC1B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A10128C0-7946-A1DF-6B59-253B535D64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A52BC4D5-48BE-8026-85B7-9050F8326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236CF804-483F-DCFE-3767-B99513B16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60D1F28C-E667-5C49-A099-EEB0D5EA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570AE57-DFA3-0CF6-2237-466EE165B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A345C07D-7ED0-61D2-2660-F1B4137F8F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E40455F9-9059-6254-E8B1-29E5952E86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CD80217D-BDC6-250F-CE75-8C67FCE45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F6318B67-C1A6-E5DE-BA2D-2C31631F6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7D64F5AC-0EEA-B097-0AEA-29C1717C88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09E42EBE-8DFE-ECF2-B4D1-C9206F872B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B1CDDD7D-6DD2-7894-3749-1FCF80CF00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D280B96-BE47-0A7C-A90F-4D60D6A502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360CBCB-32FA-162F-8473-C1BD5C000F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CB33C3AD-5986-4465-1CFA-78B4BCBB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CBEA3D33-0ADC-CF7B-0AF0-90899A09D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CC10A2D8-ECDE-A3B3-FD15-C11E77B73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3ABE3D7D-A503-7527-2DA5-D14AB20AB3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1483E5D5-1146-1ECB-F131-F49ECE47D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76F57E15-5F72-9800-4352-C373C20C37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5A179BFC-3D9F-D4C0-35CE-EC1A9FA815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9225371E-8249-F44D-6E60-96DAA5F4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D9556A40-2A44-A6E6-74A8-0E6785310F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A3C011F-A2DB-8854-8BBF-0599CE5900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53605FC-DA9F-AC6B-B018-40DCCAEC2A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EAAFEAB-C657-6039-76EE-7C960897D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20BF23C-E2F5-20CE-64ED-5BFD03ED57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7CEA6EE-7CDE-2D42-93F8-A04FD7AA0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B4789137-0D26-45D0-22AC-923625991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879D1CE1-7BA9-63D9-1EC9-712397936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251A5CAA-2ACE-C741-24B3-DD15D8AF6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BFB34BF9-CB74-5D6E-E27F-577AA597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E650744-8842-4412-7D76-AE25ADD89B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E5A9C1A6-8FC1-9B65-796C-58148125D4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A9443452-96CF-F0B9-DA0B-96E9BA6F0B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984D6492-6D8D-38DB-5A15-A3C182C6B2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F68BB839-B3DD-5995-14B5-1C247A89B1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C435DB9-9B03-D46F-76C6-CCE8D6F2D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7C8F2D03-03AE-3488-2E69-0AE5F8EDF2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97B5C5DE-573D-E6E9-0719-01178760D2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987EE779-29ED-10B2-D1B6-B94A6837C1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9AC1B28B-0751-402A-F727-3B45FBEC3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676AEAE0-2C6F-F445-D8E9-5145DDB127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2199BD99-6EB6-73DA-67B9-A0A84FB0E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581D824A-F4A1-7940-1128-0035893EC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E1C27C83-7FF1-F502-CCD1-E4A5C039EB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1548B1FC-B694-7164-25FD-DEDFE3452D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3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6F702862-1B32-D1BD-3AC1-F981E4F18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5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E020F761-F326-7566-5646-96F2DE9917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7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479156-A9C1-59E2-2490-47034021F4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1B1A2043-1333-5527-29DA-0DA89D76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6E3993FE-3B82-DA02-C2B3-A31597B3B8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0EC31DE-D77E-EFA8-5283-717CC59570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62B5899-1630-0296-9EB1-F38E40C3D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C1A85C2-C23F-94A8-D7CE-E3C5529AB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4B4AD948-8EBA-6E2B-E363-EDB1818916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5A7F87C-2027-83B8-F147-1255E0DE9D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04E3106-EB63-006E-5EB2-D7C834AE4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8308691B-494D-D1CF-7E1F-D9B985B53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3333A18-4771-B7E8-8A82-ADEAA37F7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B78A095-EF86-AF27-C8CD-AE51923C56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218AFC7-8385-C266-E252-F55396617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E0C190F-CC02-D48A-B390-4E6081C42C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F962B7-1218-A4F8-9295-0B388786EB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E549531-AFAB-756E-CD51-12A6CEB943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648D47B-4663-8921-666B-A358F9399C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44A3C18-61F9-F9BC-2A34-E445F22C6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119F8FE2-DC9E-AB5E-62DE-D4AC89FE9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9EE93E88-6C98-DB7E-9D0E-C2F2F0A21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D3DFFE85-7FAE-3C93-8C49-E61FAB9DE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789CAD5-51FC-BBDB-16EC-2BD04765F9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18B61D3B-E8A3-AD28-59C1-37979BBB0B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B80677A-D828-5657-52F3-0801D4CEDB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C06083A-1AF9-03E5-E346-98C1BC518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DED9789B-366C-5044-988E-6F06ACBC9C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B9264D2-4B7E-732A-93B6-EBE507549B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EB0A816-6001-A749-16A9-4B2AA0BA88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C25C6606-6BB4-C7B8-8B63-6AC33C7366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736564F2-DA42-8140-6AE7-246A030DF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6717BF95-FB6E-AEF4-E2C9-53F41825DB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2B8AE2A-2472-2BB6-4379-C5B04E72EC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64F95B4-5E60-2A4D-E2E6-4FABC9347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993D205-D426-82BC-6106-9FFFE40E39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AD34BF4-F2AE-5801-42C3-197FCBB85C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81C06BF7-5C0E-2FE4-39A5-3FC7F76580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ACF7292-269C-59AB-2C33-79AA2292E0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3EFA5EC-9B29-CD1F-01A2-CA821858AC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8FB01BCF-6AE1-6C45-0549-4A8B78B400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354EA59B-336D-2AD1-0761-219D0876C6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B3D805CB-DA9F-85B6-F33B-E4FA1A038D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C912CE68-C707-3ECE-4CF8-74A78CF8E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76C5649-659F-A26B-23F7-1E10E1C4D8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9673FBB1-E633-E0F2-C843-A1C0C92C11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D52DC29-8C28-7E85-083A-604CEDF5D2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A98EC880-F222-127D-30BE-BEC65C128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69ECB263-AEEE-10B3-B2B6-0123C72112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15F7B45-4B42-AFD0-EB89-E090DAA19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2718A35-04A0-0EEB-F429-CFA0384E2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8EACBC2F-EFF1-898F-764D-64C73DCA7D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CC700585-FFCA-B9BA-E2F3-F92CDE8E5A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9ADCFF5-2D43-9F22-85B3-CA8CB2D54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0C38602C-2E15-3674-733F-037611F5B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D4F175B8-ED99-25BC-D9C9-E88983C4CA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F6910DFD-66BC-0625-A800-DAF7655E16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336719D-CBCF-2075-B809-F471BB529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CD80C50D-8D10-5660-8D86-551E1813AF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F3C505ED-8D8B-61AB-3456-E1BA2CB480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8D16597-8EE4-EA27-E163-38D62307E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C3728B1B-EFEB-3E4F-37EC-8BC3F5BB1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F1346FFB-7407-3670-4CC4-CC7C3D16E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165997A6-16D1-BE4D-2F85-E57233593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064927CD-9E6F-EAA9-7CF9-9691C40BE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B0004FB-1C5F-EA3D-BFCB-233F9D0B8C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B8449E77-1D93-99F8-5DA6-CAE622052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83B0FA30-5768-4CDF-18E1-9A9622158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F232BE7-9197-BBAB-3A5F-6B14CDAB7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307D1FAE-0335-3F4B-941D-CD1225FD1C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5B3D07BF-7685-5164-B1BB-3C8E91F8F1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D5738DC6-A8A7-7173-05C6-7C77FDA0B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115E1B5A-4225-DCB0-5AB7-40E46DC57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A898F8FF-9F97-677B-4396-B6E96343B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B7D30650-1FEB-33E2-ED3B-4EC6F42090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61446797-CCA6-4FC7-9B82-A640BD1F4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25394F7-05AE-9C47-DF0C-9A7467AE8D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2095A65B-4834-7C33-5F54-5EB009469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0AC3E6A5-543F-C836-2835-EED76648CD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808B2E01-CCB6-C7F2-5031-9A53375B8B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0A81F217-B326-4C94-70D5-4554B7961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0C6AB44-8372-B992-A132-98C4EE3F24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5E0D8A30-CEFB-90E6-8545-3A38CEE9B1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5EE45EF-7DD6-4642-6240-994128393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18C19E94-66E6-77ED-C21A-95768D8FDF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0BABAF11-F23C-716C-068D-5BB172C531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56411A9F-3A74-21D4-807C-B58262A4BE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A9BF32A-942D-CBD7-A9CE-EF0841B011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4D2C8B24-8A2C-5D86-D802-F5467E3D4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1C98978-A119-7832-F92A-73D8F9CB9E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46D6473A-8F73-980B-A805-FC6BBCFD10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F33139B-26EE-4083-818D-31360E067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94B11556-7677-1E26-5C94-37266C82C9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3459EE6-DE15-B018-E2F3-232C4F53A8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3E3DA97D-C88D-13C7-0BEB-451F02C0F9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509F945D-F31F-EB30-DBE5-E352492B3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DFAA59A4-3FD1-217E-F8A8-A8F6880C74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8E54B837-94B6-9B3A-EAFD-0F454E548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B581B20-0579-135A-BBCE-4431AB245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8C6967FF-A7F8-CB4C-25DC-BFB5DDE79E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C056D4FF-365E-756B-A192-67EFC5D89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C29EFEB-7CF1-66C4-B2B4-D0091A798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AF54C4A1-8A57-9DC7-0962-082DC33EF6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555C5D9D-3BDB-36BD-5F34-D4806FD7A6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2168613F-A01D-F1A5-A7C7-2176F1AE0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B07F7D0E-E985-2372-E352-983A2F25B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C72F1410-D34A-9F05-E1C0-DAFB0D22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18E71382-244C-6D68-2031-3B4895290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43A99E0F-52A1-569B-D293-43F86FA64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309994F-0539-F597-3B3E-4D57A82D20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54A89213-63ED-8F52-CB16-FA96CFF90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E765063B-E077-D927-3D94-B7EF9AEABC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BDF0DA5-48E3-E7AD-2708-A830F4BAA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BD4B0706-0EB8-E9A3-E202-B83A36C9DF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F84C5A39-30FF-A7A9-984E-78A95162C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3EE052FF-9F80-1EFD-5A89-8A1E27A376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5CBCF53C-1946-FC3B-3F05-3036432570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F7942FB3-6DFB-F43B-C0B0-C92A30FE0C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1E23A5B8-A5C3-0D8C-52FB-76E6C408D5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94543579-0982-9060-28A1-1E5B2168A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4702BD3B-AA56-8E6A-AD16-EA019752C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391D741B-C7D4-AB10-BC3C-50172E77C0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B1D063F0-D1A9-402D-5987-97DD2692C6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25AB9CA1-4620-65BA-125F-72DBE85A28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52411214-F0A1-CC33-DA90-53D54169E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3B5B462-3194-21A0-AEED-3EFF9B371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9A4443FF-F8D7-00E7-01F9-C6AFB76029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49A84C70-FB5D-5B96-147D-DA2ADDA08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F81B6642-968A-5D3E-081A-45E94A7370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DEB4F009-D526-4BE1-6E7B-CE6D73596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936BBA05-5CFE-63DC-90FB-D6CE36D4E5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5E624273-AA21-7E9B-42BA-CCD30BFC1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0832D81-B261-A1CA-5146-9B27AFDA49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355A8544-D268-F1ED-3CD7-06FEDAF084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A39984FB-B244-8EFB-BB00-5178D6862D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E08371D3-7F58-CC87-01E5-B4E3210696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88480079-7A6A-896C-7DB0-220B4FD072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6DD63DC5-6713-8304-1AAF-9F8BBD36A0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984743B9-ACEA-F4CE-9205-C2E3BBB48A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AA2B9795-F475-57BF-ACD7-E7662E9C16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FE701BB-6063-157D-38A0-0F6A4F805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01B28AFE-9646-D023-C767-904DD1A324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95DAD36-EF1F-DEC7-A022-099B4872BB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B5AC843A-E61B-5E56-66D2-7F2850FB1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A59F749-2A4A-D3B2-036F-11B638AA4D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606EDFE6-A22D-30D6-E030-207094A744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AEEDCB1C-E043-02B5-1048-9F087A5504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9F308520-E1E1-923C-51C4-81A02E8800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05A24FD3-9145-CE92-394D-A56561D7E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6A5AD4B7-D6DB-AC57-04D3-D34FF5086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3C0F23F3-7568-6556-6C23-26AB1ED815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8BF98B27-17DB-5DA3-2F35-819E1ABDDF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4D7FFC36-B5D0-B5EA-4856-5974514F7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A71B2A3B-168E-0A36-7C7B-351EAC87F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0487C008-0872-AAD2-E8FB-4F393B6BAE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C7EC4679-ADDF-9C26-96D4-B70E3D56CC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9897B34B-7086-0D17-1025-8FE5DF216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AAA71764-E009-65D2-46E8-86A6FFB61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84E1C54D-F687-3C51-0E4A-C33EE733F7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AED25D8-2982-2043-1AD2-51AC15A5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BC05A7F4-6729-C8AF-EDB9-F46FFF1CF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9AB8ABF5-780B-5B2B-3202-F0A659B94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147B5758-A4E9-7561-1361-44E3AEF8EC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5AFD5669-9B8B-498A-5D15-5577951E65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9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570144B-998C-29F8-9193-270AE2FD0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CA999CB4-150B-7FC4-DBBA-FC237BB27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2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8F4125B8-8291-0BA9-D44A-9F483E2A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33E5F7E3-A3DC-1209-8780-6331DFBF3D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6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9BF64E63-83E2-E198-198F-CF3BF636F7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8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73F985E-6F39-4846-1ACD-652E2B773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5DD0E701-C72A-625F-DB34-1DDB4792B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1E77EA96-EBEB-57A8-E707-223AC37E6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540B6B16-87B6-3315-2079-D3635926E6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1371579C-A9B3-A50B-FD9F-893339935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04D674D6-BA0F-7690-B627-F10B808B4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637D72B2-D7D1-A790-1F3C-8BA628132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63E49E01-A4A0-BDA2-0FF3-CB1349D0C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ACB64FC7-982D-61DB-C911-971706604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125830C1-5947-2CFD-7BAB-DBDBFEB31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85003287-36E6-96FC-1466-F7AA095FE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C8A49B46-DC42-EC60-08F2-0FE518D5D4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B595E844-528C-C77F-2DE3-47D6DA4A8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0F056024-8B65-1A27-E133-8EC1D4418C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3C10DF22-A810-74E1-104D-BF1AEE2372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053434EE-29CE-2645-1C33-DA3CABA993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55EE57F2-20B0-109D-9FA1-FB92B972B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80D82459-EF9E-ED18-D7C0-E9C526F158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702F6937-A2C1-84A2-3979-EAF0D0668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989EAC90-2412-716D-899C-5CEFA9C28B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D10E4CD7-66F1-FC7D-B03F-E61A2B5FE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BFFD919E-F816-9AEF-0423-E1F9A1F1B1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DCF6831F-96C6-D1CA-800E-4B67546940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441518A1-8CF0-8BC6-B643-0253E742D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CCD85248-FBE3-AD64-0FFA-11E1204CF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1ACECACC-C5F9-DB89-A649-D5EF795DF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1B05DCFC-BEFE-D8EC-4DE9-D7E08036B1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F2BD0DF3-A4DA-8ACA-8C46-6EF6385766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00AC1F5A-32EE-0E5A-B681-7D20D16E36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6476D2C0-3FB1-99D6-3D82-A6AD9A0FFF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FE7A5022-7C05-5229-DA5B-02CFC0C186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A4D61FEB-DEE8-0B73-4436-0BE7138B5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E6C57C82-EBDF-CA8D-9561-FBF4BB344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7C33D47A-0CF5-9418-B96C-152B2B72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635BE075-EFE7-B3A8-FF6C-B317620B1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38A9DBC3-E78A-42D9-D387-E3C6DE248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3C432AD6-E194-F22D-3EB8-BA4EED8852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19CE35F0-D828-33F8-5346-23602D237B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80FAB6CA-9768-4AA3-8032-2748BAEBA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CC0E3A67-E6B5-6C07-7B31-7D903B25C2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898B77B4-2DB8-33D6-DE6A-3B7922A37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464F05D6-9FCB-162E-D133-094FC2FB68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A1CB755C-CFB8-3724-3E39-F0228CD75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3C8581F9-37F1-7960-3166-5BD453B43D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D6701A2D-6EE5-9740-8DF1-A16BC5C551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15C5DC7A-5D2E-F140-04FE-3893EAC85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901E42FF-943A-C092-C613-E30B72B8F7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464FFEA4-5EE8-EDDF-1BE5-477B10DC01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788D75DE-A9B3-6C1D-54B0-4E98B1555F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E783103A-9EA9-08D6-2BB4-6801E1432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903DE375-C833-C3D6-98B8-74FAA086F1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2594C098-A1B8-F432-6C19-914E882C2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962E90BF-1D98-1726-F106-CE238DCF01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D247A7A5-1927-FEEE-37A1-71E4D3C7D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5D1AC568-A7D8-C6C6-3130-DAB3518D2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57F38C3B-5460-6488-8360-7D788755C4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B11CE473-EDC5-0275-A46A-B515A4D96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EEC1C1DA-EB47-6CB3-FCE1-FB706C26CA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531E3003-60EB-31CE-F702-59541F9E56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C246885B-2FCF-00E7-D191-C9C08AF26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1EC6F79A-43D7-7B06-CB42-145E71CC95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8353ED0B-AD70-802D-5EEC-32721D43D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C74D5289-41B2-3398-338A-59B2685F2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B56B6D4D-3011-3A16-2B23-FE2A14D10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958E6DED-62EE-6DD6-BCFF-0AA37ED97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64C02571-D0CA-0FC4-AF10-2E83311C7E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0946D1A2-C325-6119-A45A-6DFAF4B2C4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702C354A-323E-88AF-ADF8-321837829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7A64A48B-4C2B-355B-93A0-99091DC36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26464A30-382F-D1A7-6F3D-345E174F1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FF0FB141-88EF-8DB3-29F6-6D07999B9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923C53A6-911A-794F-9919-9A8890DC6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294FD2F3-8D33-DFEB-BB63-DD78EC2A0A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BAF71822-279A-9627-1AE2-12A7B7949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E42E8C7-941F-2998-8FE6-23A8320965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2C4DCDA8-4081-AEE9-B905-117B60EE8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CFCE7916-22FF-D16E-E2D9-2DD33ED660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F50E871A-E647-7120-A681-AA26007529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203088FB-0A11-055A-F1CE-2271A4B07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5440A7BB-8DC5-988B-5007-7FD8031128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BECF133-8FE9-D5F1-2524-D5F6240064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252CED0C-4133-4EA3-13D9-AADCE52196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B35A6899-831F-8F29-02C0-EB869BBD41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D1AD26DD-4D5F-5E01-6739-2A699668B4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D33DD672-E4EE-D3C7-751C-FD9269490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091B256B-51EF-1C66-B9DB-08D8BE88BC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9EC30F86-8043-DC87-4543-945EEAEBF0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D7F44604-D0F1-452F-A1F9-0E361E0BC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BE67ECB6-5017-B8CC-E975-A7D81F68F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4CC672A8-450A-E4C0-999E-449B2ADDAB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B37F6B3B-734D-4D37-3C6F-005F3BB17D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2D3AF251-9D77-42E5-978B-ABCD802665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25805051-1D6D-FCA8-8C10-137076BFB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24242E98-6EBF-47F3-E466-88B7D5287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413C8B6D-FCF4-DF9E-C330-66DE4B44F6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87D570A0-C767-181B-C650-5A6F0AAF22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D1D0761E-6179-C529-855F-75E9CAEFB3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0CEF95B8-ADE2-7B29-A305-C954F9AE7A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039668C6-7423-13B2-B624-77C0E85A77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26A44E22-4250-7C6E-FCF0-0C4C7A33E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33840EAE-30C5-FB08-6431-9C8E3937A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DE2EB170-6A20-A75F-F6B7-3C47583E0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DA9CAD33-C5F7-B84C-85E2-DD0362916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21C4BF14-3548-EC0E-F6E1-437C6A6A8E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0B9CA61B-29B3-AE41-A082-936A35E0FE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14F9AE8A-4E6E-DD6B-C4E6-3113BBB337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257DC7A2-21D7-0C72-88C6-83EE679604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5FA36758-6C2E-7D69-D985-C60FF0D76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108B6BFE-4B62-7442-FE7E-A5FC4BD90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7D9C117E-DD38-D5AC-733A-28791B56F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2F9DEA2F-6453-9F24-7E35-DDB0B567F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8B55C2E9-A8FC-9756-68F1-4D49BBCE89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6988CF31-1B86-EB97-83C0-DB3C1C84C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581A055F-7B60-3899-C204-37452EDBFA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DE2E0B4A-817F-8C8A-497E-5118CF371E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8C02D404-A216-007A-9B7D-15F233A448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E4EFF513-B65A-A3EC-4085-72C63EF2A2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799E1A0A-5FA2-83AA-1ADD-546B1991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B50F2EC8-686C-E783-03E6-8F6454846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6F9D3F5B-0B9B-356F-C96E-7912EC384F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A2AE5A0-E606-722B-222D-7C48B8501C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6573D6E5-0F65-5E93-7266-4788D37E85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B9465F4A-227F-2A19-1548-9EEC3D8128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7C6435BD-0DFC-FB61-EE8A-8637B04275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748E8E1F-04B7-F689-2BE2-F02CF14B81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D37A29C2-AFD4-117C-45F9-A8B461E2B1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2420106B-E3C9-BFAD-7CDC-D712023831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8924FD83-1119-3D22-51E2-9EAFD2B27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4BFC448F-6F34-9A99-0BAA-1935D4E050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996DCA74-23A3-433A-DF1B-37E162F29B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866B2F-0458-C53F-AE72-5DBD55964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2D4DC519-0178-36E2-C364-2E5C893C6C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F2B406A1-3672-E105-719C-58FED215E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E09ADC29-F037-56CD-C2C5-74715299F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841DE310-2022-174B-E846-36F7191BC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1C651C40-C843-6423-CBA3-5C4341B959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8ABC34D5-75AE-69F0-F401-D8A9A2A0A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DC439984-42F1-62EA-F666-D9A4804B6A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CC2B8036-D4A1-5AB9-6344-38D6679A1C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7A1348BE-CA0B-7AF9-2F89-995A52DC53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4E354935-9EF8-FD7D-0C69-9D1AF03EF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A15BFBBF-9ED3-77DA-8785-248DB1D583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5774C7AA-5CFD-57D9-A23F-59F217B164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FE0DF2A7-3427-33E2-273A-EF8E33FCB1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CCF36960-E9A4-ACD0-AF71-0BD7C70E6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8C1C8379-5675-2966-BFCD-76319C13E1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4022C894-3CF1-8E93-F238-993C61D7C8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B381E3BA-1AAC-3D28-66EE-550C8E963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738CED8C-8982-DCC8-6EB9-4BB0B9ED7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58AE0289-AE40-E8B3-BAEF-0B5555B976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4F7AC55C-7C9C-45CC-9191-9EE486CBF0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A96D5A8C-B348-1A1D-EBEA-05A1762C8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D80E8359-86E0-BCAD-65A4-53040526E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09A2E560-743E-28C2-2006-E58B1E2635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57CAEC20-C3BC-05F6-CDE7-6B887F15E6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0AC16269-537D-9B22-1F7F-58A16A364A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E49B4A0C-DBDE-17D0-DB21-B0450109A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64D5C0E9-DDCE-ED79-84E9-1EE2EC65A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AA022B9A-322B-71E8-7B19-D471F330F7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672B90E6-8753-4883-EC7B-024B47D979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505754C4-1ABF-28D2-CF2B-AF80518159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C17BAE28-C979-1C6E-5A1E-5C7CCADD9B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9A04C924-82EE-5DA0-E0AE-8E1186A6F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1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32C4B015-DB72-0DE0-9D46-C8AC8C1119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D11427EB-1093-5B8D-490E-E82323594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52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31059D46-FEB7-F89D-06C3-72D9B26738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7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CB5B19C7-EE9D-1D16-1D32-E3527911F2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8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B02C56D9-0BDF-B639-F162-CE980D209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06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A31145B9-7B70-928F-6C5F-3FD8D9795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2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5E94B320-9633-2710-78C8-0C7A80DED10B}"/>
              </a:ext>
            </a:extLst>
          </p:cNvPr>
          <p:cNvSpPr txBox="1"/>
          <p:nvPr/>
        </p:nvSpPr>
        <p:spPr>
          <a:xfrm rot="16200000">
            <a:off x="4096843" y="-160044"/>
            <a:ext cx="1128951" cy="2625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5V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Fan80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CPU Fan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Flash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F681DDA-D8BB-210D-94EF-32B7F88D5709}"/>
              </a:ext>
            </a:extLst>
          </p:cNvPr>
          <p:cNvSpPr txBox="1"/>
          <p:nvPr/>
        </p:nvSpPr>
        <p:spPr>
          <a:xfrm>
            <a:off x="410289" y="364950"/>
            <a:ext cx="1128951" cy="2965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AAD06B73-3966-1EA8-3312-18BD9FEC633F}"/>
              </a:ext>
            </a:extLst>
          </p:cNvPr>
          <p:cNvGrpSpPr/>
          <p:nvPr/>
        </p:nvGrpSpPr>
        <p:grpSpPr>
          <a:xfrm>
            <a:off x="2556000" y="356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B7D61A24-050E-31C6-0612-CFD2BD5C88A4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AC23BF09-D19E-A844-7A0C-DD19CFAC7FA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AA7DD27C-6403-4F6A-40ED-F24F45C0E3C0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B323D513-E8DE-F685-E72F-B0E96883E93C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01F3D1C0-9E91-2830-B417-0D79DB6BAFC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656CA9B6-6E6D-AF18-6A09-878FEF610CF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C1F45D3F-DAF9-4163-EAFA-0977A5442D01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4" name="타원 393">
            <a:extLst>
              <a:ext uri="{FF2B5EF4-FFF2-40B4-BE49-F238E27FC236}">
                <a16:creationId xmlns:a16="http://schemas.microsoft.com/office/drawing/2014/main" id="{3BBDB85D-0F91-1FC7-43DF-44FEDB63A7B6}"/>
              </a:ext>
            </a:extLst>
          </p:cNvPr>
          <p:cNvSpPr>
            <a:spLocks noChangeAspect="1"/>
          </p:cNvSpPr>
          <p:nvPr/>
        </p:nvSpPr>
        <p:spPr>
          <a:xfrm rot="16200000">
            <a:off x="4494167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6E8C652B-59A5-A789-C789-3EFC6A6BD672}"/>
              </a:ext>
            </a:extLst>
          </p:cNvPr>
          <p:cNvSpPr>
            <a:spLocks noChangeAspect="1"/>
          </p:cNvSpPr>
          <p:nvPr/>
        </p:nvSpPr>
        <p:spPr>
          <a:xfrm rot="16200000">
            <a:off x="485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6647EB0-62CB-39FF-F4CA-F95F4D8D9112}"/>
              </a:ext>
            </a:extLst>
          </p:cNvPr>
          <p:cNvSpPr>
            <a:spLocks noChangeAspect="1"/>
          </p:cNvSpPr>
          <p:nvPr/>
        </p:nvSpPr>
        <p:spPr>
          <a:xfrm rot="16200000">
            <a:off x="4133694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E1C9A17F-63B0-65D8-64EF-1A1A687A3BFA}"/>
              </a:ext>
            </a:extLst>
          </p:cNvPr>
          <p:cNvSpPr>
            <a:spLocks noChangeAspect="1"/>
          </p:cNvSpPr>
          <p:nvPr/>
        </p:nvSpPr>
        <p:spPr>
          <a:xfrm rot="16200000">
            <a:off x="521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457213AE-6403-B309-9C22-CC6A34CAE20C}"/>
              </a:ext>
            </a:extLst>
          </p:cNvPr>
          <p:cNvSpPr>
            <a:spLocks noChangeAspect="1"/>
          </p:cNvSpPr>
          <p:nvPr/>
        </p:nvSpPr>
        <p:spPr>
          <a:xfrm rot="16200000">
            <a:off x="5759436" y="1728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476984FD-7F22-4ECE-E816-144945294436}"/>
              </a:ext>
            </a:extLst>
          </p:cNvPr>
          <p:cNvSpPr>
            <a:spLocks noChangeAspect="1"/>
          </p:cNvSpPr>
          <p:nvPr/>
        </p:nvSpPr>
        <p:spPr>
          <a:xfrm rot="16200000">
            <a:off x="3423256" y="172632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99A0B75C-9997-F3A4-9DB5-8962E7279806}"/>
              </a:ext>
            </a:extLst>
          </p:cNvPr>
          <p:cNvSpPr>
            <a:spLocks noChangeAspect="1"/>
          </p:cNvSpPr>
          <p:nvPr/>
        </p:nvSpPr>
        <p:spPr>
          <a:xfrm rot="16200000">
            <a:off x="3604150" y="1728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88AAE466-F117-53A6-948B-90C849F4E825}"/>
              </a:ext>
            </a:extLst>
          </p:cNvPr>
          <p:cNvGrpSpPr/>
          <p:nvPr/>
        </p:nvGrpSpPr>
        <p:grpSpPr>
          <a:xfrm>
            <a:off x="6948000" y="2559913"/>
            <a:ext cx="252000" cy="432000"/>
            <a:chOff x="6948000" y="2196000"/>
            <a:chExt cx="252000" cy="432000"/>
          </a:xfrm>
        </p:grpSpPr>
        <p:sp>
          <p:nvSpPr>
            <p:cNvPr id="391" name="타원 390">
              <a:extLst>
                <a:ext uri="{FF2B5EF4-FFF2-40B4-BE49-F238E27FC236}">
                  <a16:creationId xmlns:a16="http://schemas.microsoft.com/office/drawing/2014/main" id="{30B4ACC8-89C3-8AB9-D963-8B152974EEE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4" name="타원 413">
              <a:extLst>
                <a:ext uri="{FF2B5EF4-FFF2-40B4-BE49-F238E27FC236}">
                  <a16:creationId xmlns:a16="http://schemas.microsoft.com/office/drawing/2014/main" id="{DAB912B5-24AB-17BE-7970-88C22CCA333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8" name="직사각형 417">
              <a:extLst>
                <a:ext uri="{FF2B5EF4-FFF2-40B4-BE49-F238E27FC236}">
                  <a16:creationId xmlns:a16="http://schemas.microsoft.com/office/drawing/2014/main" id="{38A36E7F-FDC0-7D3A-3A36-0C4CA7610B72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1" name="타원 430">
            <a:extLst>
              <a:ext uri="{FF2B5EF4-FFF2-40B4-BE49-F238E27FC236}">
                <a16:creationId xmlns:a16="http://schemas.microsoft.com/office/drawing/2014/main" id="{CB07C4F2-906A-9453-47E7-C62A7CA14011}"/>
              </a:ext>
            </a:extLst>
          </p:cNvPr>
          <p:cNvSpPr>
            <a:spLocks noChangeAspect="1"/>
          </p:cNvSpPr>
          <p:nvPr/>
        </p:nvSpPr>
        <p:spPr>
          <a:xfrm rot="10800000">
            <a:off x="6121225" y="1726754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6E9D408E-AEBA-D9DA-2745-A5B2C5407912}"/>
              </a:ext>
            </a:extLst>
          </p:cNvPr>
          <p:cNvGrpSpPr/>
          <p:nvPr/>
        </p:nvGrpSpPr>
        <p:grpSpPr>
          <a:xfrm>
            <a:off x="6947998" y="4181741"/>
            <a:ext cx="252000" cy="432000"/>
            <a:chOff x="6948000" y="2196000"/>
            <a:chExt cx="252000" cy="432000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8041096B-FE65-0C46-481E-C0A528149A8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00001269-46C5-C73A-3091-890BF7CDA7B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F42660C8-ED0A-CA04-1842-7C386F9A1C16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02150202-9436-1A5F-60BD-CF046946C98A}"/>
              </a:ext>
            </a:extLst>
          </p:cNvPr>
          <p:cNvGrpSpPr/>
          <p:nvPr/>
        </p:nvGrpSpPr>
        <p:grpSpPr>
          <a:xfrm>
            <a:off x="6948000" y="3641741"/>
            <a:ext cx="252000" cy="432000"/>
            <a:chOff x="6948000" y="2196000"/>
            <a:chExt cx="252000" cy="432000"/>
          </a:xfrm>
        </p:grpSpPr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0DB729A6-8C0E-6E1A-8EC0-30D6398E59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70499913-4DE5-B7C7-B465-9A05EE02410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3237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9C34270A-AAA4-95A5-C299-5F62DC53AD43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81" name="그룹 580">
            <a:extLst>
              <a:ext uri="{FF2B5EF4-FFF2-40B4-BE49-F238E27FC236}">
                <a16:creationId xmlns:a16="http://schemas.microsoft.com/office/drawing/2014/main" id="{888AA3A9-4583-DA13-818F-0F109BD689D0}"/>
              </a:ext>
            </a:extLst>
          </p:cNvPr>
          <p:cNvGrpSpPr/>
          <p:nvPr/>
        </p:nvGrpSpPr>
        <p:grpSpPr>
          <a:xfrm>
            <a:off x="6948000" y="3101741"/>
            <a:ext cx="252000" cy="432000"/>
            <a:chOff x="6948000" y="2196000"/>
            <a:chExt cx="252000" cy="432000"/>
          </a:xfrm>
        </p:grpSpPr>
        <p:sp>
          <p:nvSpPr>
            <p:cNvPr id="582" name="타원 581">
              <a:extLst>
                <a:ext uri="{FF2B5EF4-FFF2-40B4-BE49-F238E27FC236}">
                  <a16:creationId xmlns:a16="http://schemas.microsoft.com/office/drawing/2014/main" id="{785E8998-D1D7-AF87-E454-E1363A9ABBE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3" name="타원 582">
              <a:extLst>
                <a:ext uri="{FF2B5EF4-FFF2-40B4-BE49-F238E27FC236}">
                  <a16:creationId xmlns:a16="http://schemas.microsoft.com/office/drawing/2014/main" id="{09303A7D-0C58-352C-7767-204A7304C96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4" name="직사각형 583">
              <a:extLst>
                <a:ext uri="{FF2B5EF4-FFF2-40B4-BE49-F238E27FC236}">
                  <a16:creationId xmlns:a16="http://schemas.microsoft.com/office/drawing/2014/main" id="{E49EF3C5-DE6D-FDAA-EE95-E8F69B2A50C7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5" name="TextBox 584">
            <a:extLst>
              <a:ext uri="{FF2B5EF4-FFF2-40B4-BE49-F238E27FC236}">
                <a16:creationId xmlns:a16="http://schemas.microsoft.com/office/drawing/2014/main" id="{EA22FF98-3AD1-E6D8-40B0-A54248FA29DB}"/>
              </a:ext>
            </a:extLst>
          </p:cNvPr>
          <p:cNvSpPr txBox="1"/>
          <p:nvPr/>
        </p:nvSpPr>
        <p:spPr>
          <a:xfrm>
            <a:off x="7242544" y="26367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CPU Fan</a:t>
            </a:r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EEBE670-1161-874F-4137-C7C6A56A120D}"/>
              </a:ext>
            </a:extLst>
          </p:cNvPr>
          <p:cNvSpPr txBox="1"/>
          <p:nvPr/>
        </p:nvSpPr>
        <p:spPr>
          <a:xfrm>
            <a:off x="7242541" y="4276658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Fan80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04BD6A97-E457-3EEA-4025-E7767B7CB18D}"/>
              </a:ext>
            </a:extLst>
          </p:cNvPr>
          <p:cNvSpPr txBox="1"/>
          <p:nvPr/>
        </p:nvSpPr>
        <p:spPr>
          <a:xfrm>
            <a:off x="5945049" y="14299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Flash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34AA02B5-FE9A-BD92-E522-3D1DC178281F}"/>
              </a:ext>
            </a:extLst>
          </p:cNvPr>
          <p:cNvSpPr txBox="1"/>
          <p:nvPr/>
        </p:nvSpPr>
        <p:spPr>
          <a:xfrm>
            <a:off x="7242541" y="3710645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Fan120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684D0477-04FE-0C91-0697-895149DE534F}"/>
              </a:ext>
            </a:extLst>
          </p:cNvPr>
          <p:cNvSpPr txBox="1"/>
          <p:nvPr/>
        </p:nvSpPr>
        <p:spPr>
          <a:xfrm>
            <a:off x="7242541" y="3150512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Relay</a:t>
            </a:r>
          </a:p>
        </p:txBody>
      </p: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23FF415F-CE3D-DC26-C979-F803B8722C48}"/>
              </a:ext>
            </a:extLst>
          </p:cNvPr>
          <p:cNvGrpSpPr/>
          <p:nvPr/>
        </p:nvGrpSpPr>
        <p:grpSpPr>
          <a:xfrm rot="16200000">
            <a:off x="5088641" y="2359836"/>
            <a:ext cx="360000" cy="471967"/>
            <a:chOff x="2843514" y="2005971"/>
            <a:chExt cx="360000" cy="471967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36896D20-5AC4-DAF0-F591-D553E410DD6C}"/>
                </a:ext>
              </a:extLst>
            </p:cNvPr>
            <p:cNvSpPr/>
            <p:nvPr/>
          </p:nvSpPr>
          <p:spPr>
            <a:xfrm rot="16200000">
              <a:off x="2825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82C1F755-A2C2-212A-4E13-5AD52FD34C7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14ED07B6-80F1-7887-46F9-5F73409C148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9C817263-CE72-3A7F-9B3D-AD66DC60953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A620F466-F7A7-6CED-E076-F1BB399181A0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BEB37DEF-0853-A6B1-15A4-B962A3D8973D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0D491FB6-DEDF-8D9D-51CF-AB4D4295228A}"/>
              </a:ext>
            </a:extLst>
          </p:cNvPr>
          <p:cNvGrpSpPr/>
          <p:nvPr/>
        </p:nvGrpSpPr>
        <p:grpSpPr>
          <a:xfrm rot="16200000">
            <a:off x="5725930" y="1942405"/>
            <a:ext cx="360000" cy="649768"/>
            <a:chOff x="2810165" y="2005971"/>
            <a:chExt cx="360000" cy="649768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B29DDF50-6D2D-5534-071E-FFE69AD2DC4F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76B82D99-9C72-9C99-1B7D-6EFBE900A7D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5009D85B-6B05-673F-877C-5CA09533D6E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7BDBA298-D76E-5B08-8000-1A33EFAFDFB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54773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A4D865BD-01C9-5328-5788-FBA700ECB679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734E5763-AD9D-BDF0-4BD9-D7A410583D9D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811291" y="2422806"/>
              <a:ext cx="249807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E2E04AF4-7AAA-B2ED-A2D6-7C4D1D6C2C9B}"/>
              </a:ext>
            </a:extLst>
          </p:cNvPr>
          <p:cNvGrpSpPr/>
          <p:nvPr/>
        </p:nvGrpSpPr>
        <p:grpSpPr>
          <a:xfrm rot="16200000">
            <a:off x="4007694" y="4199821"/>
            <a:ext cx="360000" cy="471967"/>
            <a:chOff x="2810165" y="2005971"/>
            <a:chExt cx="360000" cy="471967"/>
          </a:xfrm>
        </p:grpSpPr>
        <p:sp>
          <p:nvSpPr>
            <p:cNvPr id="605" name="현 604">
              <a:extLst>
                <a:ext uri="{FF2B5EF4-FFF2-40B4-BE49-F238E27FC236}">
                  <a16:creationId xmlns:a16="http://schemas.microsoft.com/office/drawing/2014/main" id="{01157153-9508-0C75-6032-63D11719B4F4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7E719E7B-F1A5-5EF6-4591-56E770CDA87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3D97A265-27F7-19D2-D43A-7543EAC0E8D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9C660DC5-887A-9EDF-75F3-DD3B750E318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9" name="연결선: 구부러짐 608">
              <a:extLst>
                <a:ext uri="{FF2B5EF4-FFF2-40B4-BE49-F238E27FC236}">
                  <a16:creationId xmlns:a16="http://schemas.microsoft.com/office/drawing/2014/main" id="{828F25D4-7052-9AA9-5201-7469496807F5}"/>
                </a:ext>
              </a:extLst>
            </p:cNvPr>
            <p:cNvCxnSpPr>
              <a:cxnSpLocks/>
              <a:stCxn id="606" idx="2"/>
              <a:endCxn id="607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연결선: 구부러짐 609">
              <a:extLst>
                <a:ext uri="{FF2B5EF4-FFF2-40B4-BE49-F238E27FC236}">
                  <a16:creationId xmlns:a16="http://schemas.microsoft.com/office/drawing/2014/main" id="{542DFAB9-DFC7-C34B-B95B-55D50C6A6070}"/>
                </a:ext>
              </a:extLst>
            </p:cNvPr>
            <p:cNvCxnSpPr>
              <a:cxnSpLocks/>
              <a:stCxn id="607" idx="2"/>
              <a:endCxn id="608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ED8859AD-5C4A-6B99-12F7-75FC8EAB3F16}"/>
              </a:ext>
            </a:extLst>
          </p:cNvPr>
          <p:cNvGrpSpPr/>
          <p:nvPr/>
        </p:nvGrpSpPr>
        <p:grpSpPr>
          <a:xfrm rot="16200000">
            <a:off x="4367433" y="3480039"/>
            <a:ext cx="360000" cy="471967"/>
            <a:chOff x="2810165" y="2005971"/>
            <a:chExt cx="360000" cy="471967"/>
          </a:xfrm>
        </p:grpSpPr>
        <p:sp>
          <p:nvSpPr>
            <p:cNvPr id="612" name="현 611">
              <a:extLst>
                <a:ext uri="{FF2B5EF4-FFF2-40B4-BE49-F238E27FC236}">
                  <a16:creationId xmlns:a16="http://schemas.microsoft.com/office/drawing/2014/main" id="{FC758F19-F58E-6143-6B04-052FCC367912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B45D4FE9-6E6B-5466-2E61-139D16E4537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27653FB8-3051-ADB1-2068-A454597C2DF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9B194000-B141-5702-DECF-6A274E00F809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6" name="연결선: 구부러짐 615">
              <a:extLst>
                <a:ext uri="{FF2B5EF4-FFF2-40B4-BE49-F238E27FC236}">
                  <a16:creationId xmlns:a16="http://schemas.microsoft.com/office/drawing/2014/main" id="{6B06F516-8816-616E-8ACE-68E372592AFC}"/>
                </a:ext>
              </a:extLst>
            </p:cNvPr>
            <p:cNvCxnSpPr>
              <a:cxnSpLocks/>
              <a:stCxn id="613" idx="2"/>
              <a:endCxn id="614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연결선: 구부러짐 616">
              <a:extLst>
                <a:ext uri="{FF2B5EF4-FFF2-40B4-BE49-F238E27FC236}">
                  <a16:creationId xmlns:a16="http://schemas.microsoft.com/office/drawing/2014/main" id="{A7899E5E-F768-1604-41E8-8B641DFC39FD}"/>
                </a:ext>
              </a:extLst>
            </p:cNvPr>
            <p:cNvCxnSpPr>
              <a:cxnSpLocks/>
              <a:stCxn id="614" idx="2"/>
              <a:endCxn id="615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1C1C4123-93A5-C658-C967-A15708461E51}"/>
              </a:ext>
            </a:extLst>
          </p:cNvPr>
          <p:cNvGrpSpPr/>
          <p:nvPr/>
        </p:nvGrpSpPr>
        <p:grpSpPr>
          <a:xfrm rot="16200000">
            <a:off x="4722867" y="3116211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8A64A877-C6DF-4705-0484-134A18C2ED46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AF85D345-969E-2990-FD3F-7ED2795EB19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4C873770-5A09-F1B3-7813-450BA91A52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7FFBB987-8DA3-3441-B5DA-3ABD8F989F0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D6F22630-5391-005E-F563-5FDADBEE21DB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1028FC3C-AE3A-77D6-7518-059FBAD3CFDA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35088410-307B-63BA-6895-3372F44B708F}"/>
              </a:ext>
            </a:extLst>
          </p:cNvPr>
          <p:cNvCxnSpPr>
            <a:cxnSpLocks/>
            <a:stCxn id="383" idx="2"/>
            <a:endCxn id="377" idx="6"/>
          </p:cNvCxnSpPr>
          <p:nvPr/>
        </p:nvCxnSpPr>
        <p:spPr>
          <a:xfrm rot="5400000">
            <a:off x="2447998" y="3222416"/>
            <a:ext cx="971167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F9AE8548-4236-86FA-4CDF-4DCF67D2D96A}"/>
              </a:ext>
            </a:extLst>
          </p:cNvPr>
          <p:cNvCxnSpPr>
            <a:cxnSpLocks/>
          </p:cNvCxnSpPr>
          <p:nvPr/>
        </p:nvCxnSpPr>
        <p:spPr>
          <a:xfrm rot="5400000">
            <a:off x="2799700" y="3408350"/>
            <a:ext cx="2052000" cy="12700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D5D9AC0F-EB8E-CF3B-7257-DCC2433A4F7A}"/>
              </a:ext>
            </a:extLst>
          </p:cNvPr>
          <p:cNvCxnSpPr>
            <a:cxnSpLocks/>
            <a:stCxn id="57" idx="6"/>
            <a:endCxn id="599" idx="6"/>
          </p:cNvCxnSpPr>
          <p:nvPr/>
        </p:nvCxnSpPr>
        <p:spPr>
          <a:xfrm flipV="1">
            <a:off x="3888000" y="2321285"/>
            <a:ext cx="1693046" cy="71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17993AAD-A996-D8C1-C848-23202F1F839E}"/>
              </a:ext>
            </a:extLst>
          </p:cNvPr>
          <p:cNvCxnSpPr>
            <a:cxnSpLocks/>
            <a:endCxn id="592" idx="6"/>
          </p:cNvCxnSpPr>
          <p:nvPr/>
        </p:nvCxnSpPr>
        <p:spPr>
          <a:xfrm flipV="1">
            <a:off x="3879700" y="2683165"/>
            <a:ext cx="1152958" cy="518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2566CD8F-5F4B-2575-765D-926FD81C194E}"/>
              </a:ext>
            </a:extLst>
          </p:cNvPr>
          <p:cNvCxnSpPr>
            <a:cxnSpLocks/>
            <a:endCxn id="620" idx="6"/>
          </p:cNvCxnSpPr>
          <p:nvPr/>
        </p:nvCxnSpPr>
        <p:spPr>
          <a:xfrm flipV="1">
            <a:off x="3879700" y="3406191"/>
            <a:ext cx="787184" cy="215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577187C6-B74A-4212-7F75-46515EBECAFB}"/>
              </a:ext>
            </a:extLst>
          </p:cNvPr>
          <p:cNvCxnSpPr>
            <a:cxnSpLocks/>
            <a:endCxn id="613" idx="6"/>
          </p:cNvCxnSpPr>
          <p:nvPr/>
        </p:nvCxnSpPr>
        <p:spPr>
          <a:xfrm>
            <a:off x="3888492" y="3768350"/>
            <a:ext cx="422958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연결선: 구부러짐 642">
            <a:extLst>
              <a:ext uri="{FF2B5EF4-FFF2-40B4-BE49-F238E27FC236}">
                <a16:creationId xmlns:a16="http://schemas.microsoft.com/office/drawing/2014/main" id="{B7C4D774-FB72-02E5-CA12-C9743993C7AE}"/>
              </a:ext>
            </a:extLst>
          </p:cNvPr>
          <p:cNvCxnSpPr>
            <a:cxnSpLocks/>
            <a:stCxn id="12" idx="6"/>
            <a:endCxn id="62" idx="2"/>
          </p:cNvCxnSpPr>
          <p:nvPr/>
        </p:nvCxnSpPr>
        <p:spPr>
          <a:xfrm>
            <a:off x="2988000" y="3222000"/>
            <a:ext cx="79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구부러짐 646">
            <a:extLst>
              <a:ext uri="{FF2B5EF4-FFF2-40B4-BE49-F238E27FC236}">
                <a16:creationId xmlns:a16="http://schemas.microsoft.com/office/drawing/2014/main" id="{8FBF747E-CB79-3D0C-8E19-02CCB24D076A}"/>
              </a:ext>
            </a:extLst>
          </p:cNvPr>
          <p:cNvCxnSpPr>
            <a:cxnSpLocks/>
            <a:stCxn id="399" idx="2"/>
            <a:endCxn id="600" idx="4"/>
          </p:cNvCxnSpPr>
          <p:nvPr/>
        </p:nvCxnSpPr>
        <p:spPr>
          <a:xfrm rot="16200000" flipH="1">
            <a:off x="5600577" y="2048858"/>
            <a:ext cx="431289" cy="557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구부러짐 649">
            <a:extLst>
              <a:ext uri="{FF2B5EF4-FFF2-40B4-BE49-F238E27FC236}">
                <a16:creationId xmlns:a16="http://schemas.microsoft.com/office/drawing/2014/main" id="{C8271CF6-0BA9-EDD2-0AA8-2C2BE456F037}"/>
              </a:ext>
            </a:extLst>
          </p:cNvPr>
          <p:cNvCxnSpPr>
            <a:cxnSpLocks/>
            <a:stCxn id="398" idx="2"/>
            <a:endCxn id="593" idx="4"/>
          </p:cNvCxnSpPr>
          <p:nvPr/>
        </p:nvCxnSpPr>
        <p:spPr>
          <a:xfrm rot="16200000" flipH="1">
            <a:off x="4878601" y="2232388"/>
            <a:ext cx="786818" cy="674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연결선: 구부러짐 652">
            <a:extLst>
              <a:ext uri="{FF2B5EF4-FFF2-40B4-BE49-F238E27FC236}">
                <a16:creationId xmlns:a16="http://schemas.microsoft.com/office/drawing/2014/main" id="{ABAD4658-93AF-A002-03F5-BA03E725C1CA}"/>
              </a:ext>
            </a:extLst>
          </p:cNvPr>
          <p:cNvCxnSpPr>
            <a:cxnSpLocks/>
            <a:stCxn id="395" idx="2"/>
            <a:endCxn id="621" idx="4"/>
          </p:cNvCxnSpPr>
          <p:nvPr/>
        </p:nvCxnSpPr>
        <p:spPr>
          <a:xfrm rot="16200000" flipH="1">
            <a:off x="4154201" y="2596788"/>
            <a:ext cx="1509844" cy="96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연결선: 구부러짐 655">
            <a:extLst>
              <a:ext uri="{FF2B5EF4-FFF2-40B4-BE49-F238E27FC236}">
                <a16:creationId xmlns:a16="http://schemas.microsoft.com/office/drawing/2014/main" id="{29A36BFC-6DA5-66C0-30C4-75BEB050FF12}"/>
              </a:ext>
            </a:extLst>
          </p:cNvPr>
          <p:cNvCxnSpPr>
            <a:cxnSpLocks/>
            <a:stCxn id="394" idx="2"/>
            <a:endCxn id="614" idx="4"/>
          </p:cNvCxnSpPr>
          <p:nvPr/>
        </p:nvCxnSpPr>
        <p:spPr>
          <a:xfrm rot="16200000" flipH="1">
            <a:off x="3613499" y="2775348"/>
            <a:ext cx="1875342" cy="600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구부러짐 658">
            <a:extLst>
              <a:ext uri="{FF2B5EF4-FFF2-40B4-BE49-F238E27FC236}">
                <a16:creationId xmlns:a16="http://schemas.microsoft.com/office/drawing/2014/main" id="{0C1AE19D-A95E-AEC1-2918-8C1E446DB398}"/>
              </a:ext>
            </a:extLst>
          </p:cNvPr>
          <p:cNvCxnSpPr>
            <a:cxnSpLocks/>
            <a:stCxn id="397" idx="2"/>
            <a:endCxn id="607" idx="4"/>
          </p:cNvCxnSpPr>
          <p:nvPr/>
        </p:nvCxnSpPr>
        <p:spPr>
          <a:xfrm rot="16200000" flipH="1">
            <a:off x="2893502" y="3134872"/>
            <a:ext cx="2595125" cy="674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연결선: 구부러짐 661">
            <a:extLst>
              <a:ext uri="{FF2B5EF4-FFF2-40B4-BE49-F238E27FC236}">
                <a16:creationId xmlns:a16="http://schemas.microsoft.com/office/drawing/2014/main" id="{A9AF3CEA-8964-0442-666A-C33AA1B1DC98}"/>
              </a:ext>
            </a:extLst>
          </p:cNvPr>
          <p:cNvCxnSpPr>
            <a:cxnSpLocks/>
            <a:stCxn id="383" idx="4"/>
            <a:endCxn id="409" idx="2"/>
          </p:cNvCxnSpPr>
          <p:nvPr/>
        </p:nvCxnSpPr>
        <p:spPr>
          <a:xfrm flipV="1">
            <a:off x="2987581" y="1836000"/>
            <a:ext cx="670569" cy="846833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133DEA97-CDCD-8D23-7128-E3B2F98A75E0}"/>
              </a:ext>
            </a:extLst>
          </p:cNvPr>
          <p:cNvCxnSpPr>
            <a:cxnSpLocks/>
            <a:stCxn id="385" idx="4"/>
            <a:endCxn id="406" idx="2"/>
          </p:cNvCxnSpPr>
          <p:nvPr/>
        </p:nvCxnSpPr>
        <p:spPr>
          <a:xfrm flipV="1">
            <a:off x="2987581" y="1834329"/>
            <a:ext cx="489675" cy="488663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9F4591B2-5465-9C18-F609-565DD1B20491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644286" y="666286"/>
            <a:ext cx="665008" cy="408641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D1A2CC36-536A-EDBE-81CF-99C3B75CB25A}"/>
              </a:ext>
            </a:extLst>
          </p:cNvPr>
          <p:cNvCxnSpPr>
            <a:cxnSpLocks/>
            <a:stCxn id="594" idx="2"/>
            <a:endCxn id="391" idx="0"/>
          </p:cNvCxnSpPr>
          <p:nvPr/>
        </p:nvCxnSpPr>
        <p:spPr>
          <a:xfrm>
            <a:off x="5504625" y="2683110"/>
            <a:ext cx="1516621" cy="110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9E811D02-FBAE-E575-4EA6-292C062EBBC6}"/>
              </a:ext>
            </a:extLst>
          </p:cNvPr>
          <p:cNvCxnSpPr>
            <a:cxnSpLocks/>
            <a:stCxn id="622" idx="2"/>
            <a:endCxn id="583" idx="0"/>
          </p:cNvCxnSpPr>
          <p:nvPr/>
        </p:nvCxnSpPr>
        <p:spPr>
          <a:xfrm>
            <a:off x="5138851" y="3406136"/>
            <a:ext cx="1882395" cy="160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A1A88455-E913-FF8D-1BAE-B18DA12A6AB8}"/>
              </a:ext>
            </a:extLst>
          </p:cNvPr>
          <p:cNvCxnSpPr>
            <a:cxnSpLocks/>
            <a:stCxn id="615" idx="2"/>
            <a:endCxn id="578" idx="0"/>
          </p:cNvCxnSpPr>
          <p:nvPr/>
        </p:nvCxnSpPr>
        <p:spPr>
          <a:xfrm flipV="1">
            <a:off x="4783417" y="3766047"/>
            <a:ext cx="2237829" cy="3917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4E500572-3893-AAF3-D9C0-6DD7ABC1D789}"/>
              </a:ext>
            </a:extLst>
          </p:cNvPr>
          <p:cNvCxnSpPr>
            <a:cxnSpLocks/>
            <a:stCxn id="608" idx="2"/>
            <a:endCxn id="444" idx="0"/>
          </p:cNvCxnSpPr>
          <p:nvPr/>
        </p:nvCxnSpPr>
        <p:spPr>
          <a:xfrm flipV="1">
            <a:off x="4423678" y="4487741"/>
            <a:ext cx="2597566" cy="2006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C0873E8D-C787-D249-6664-AFAC46D25E1C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>
            <a:off x="2987581" y="4121841"/>
            <a:ext cx="4032419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타원 718">
            <a:extLst>
              <a:ext uri="{FF2B5EF4-FFF2-40B4-BE49-F238E27FC236}">
                <a16:creationId xmlns:a16="http://schemas.microsoft.com/office/drawing/2014/main" id="{99A537A9-8DF2-AF2E-6304-712B4A9B2B0C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298800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E1BA94CC-F53C-1AFC-3807-0EB1AA39BB35}"/>
              </a:ext>
            </a:extLst>
          </p:cNvPr>
          <p:cNvCxnSpPr>
            <a:cxnSpLocks/>
            <a:stCxn id="535" idx="6"/>
            <a:endCxn id="733" idx="4"/>
          </p:cNvCxnSpPr>
          <p:nvPr/>
        </p:nvCxnSpPr>
        <p:spPr>
          <a:xfrm>
            <a:off x="3888000" y="3582000"/>
            <a:ext cx="27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AEF5938-F2AA-531D-E3A5-7576AF303EA4}"/>
              </a:ext>
            </a:extLst>
          </p:cNvPr>
          <p:cNvSpPr/>
          <p:nvPr/>
        </p:nvSpPr>
        <p:spPr>
          <a:xfrm>
            <a:off x="3384000" y="1692000"/>
            <a:ext cx="25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545B46A3-5D40-2A77-F53A-6CD0F0A75CE1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5454066" y="3043426"/>
            <a:ext cx="1567359" cy="156450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4" name="직사각형 723">
            <a:extLst>
              <a:ext uri="{FF2B5EF4-FFF2-40B4-BE49-F238E27FC236}">
                <a16:creationId xmlns:a16="http://schemas.microsoft.com/office/drawing/2014/main" id="{F5F33F28-353C-5668-21D3-225F19B1FE26}"/>
              </a:ext>
            </a:extLst>
          </p:cNvPr>
          <p:cNvSpPr/>
          <p:nvPr/>
        </p:nvSpPr>
        <p:spPr>
          <a:xfrm>
            <a:off x="5364000" y="3492000"/>
            <a:ext cx="72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5" name="직사각형 724">
            <a:extLst>
              <a:ext uri="{FF2B5EF4-FFF2-40B4-BE49-F238E27FC236}">
                <a16:creationId xmlns:a16="http://schemas.microsoft.com/office/drawing/2014/main" id="{36FF1DDA-4D4C-42CC-96D9-CB8D84993A70}"/>
              </a:ext>
            </a:extLst>
          </p:cNvPr>
          <p:cNvSpPr/>
          <p:nvPr/>
        </p:nvSpPr>
        <p:spPr>
          <a:xfrm>
            <a:off x="5544000" y="4572000"/>
            <a:ext cx="36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7" name="직사각형 726">
            <a:extLst>
              <a:ext uri="{FF2B5EF4-FFF2-40B4-BE49-F238E27FC236}">
                <a16:creationId xmlns:a16="http://schemas.microsoft.com/office/drawing/2014/main" id="{B5B91E9A-AB49-47B5-3940-09EA673A65ED}"/>
              </a:ext>
            </a:extLst>
          </p:cNvPr>
          <p:cNvSpPr/>
          <p:nvPr/>
        </p:nvSpPr>
        <p:spPr>
          <a:xfrm>
            <a:off x="5904000" y="4572000"/>
            <a:ext cx="360000" cy="180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B1A38F3F-8D62-1A28-A729-7C94B9FA2781}"/>
              </a:ext>
            </a:extLst>
          </p:cNvPr>
          <p:cNvSpPr>
            <a:spLocks noChangeAspect="1"/>
          </p:cNvSpPr>
          <p:nvPr/>
        </p:nvSpPr>
        <p:spPr>
          <a:xfrm rot="16200000">
            <a:off x="7020000" y="4067841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8" name="연결선: 구부러짐 447">
            <a:extLst>
              <a:ext uri="{FF2B5EF4-FFF2-40B4-BE49-F238E27FC236}">
                <a16:creationId xmlns:a16="http://schemas.microsoft.com/office/drawing/2014/main" id="{739D2B39-51A4-6647-9D90-6D36C0605170}"/>
              </a:ext>
            </a:extLst>
          </p:cNvPr>
          <p:cNvCxnSpPr>
            <a:cxnSpLocks/>
            <a:stCxn id="431" idx="0"/>
            <a:endCxn id="601" idx="4"/>
          </p:cNvCxnSpPr>
          <p:nvPr/>
        </p:nvCxnSpPr>
        <p:spPr>
          <a:xfrm rot="16200000" flipH="1">
            <a:off x="5959781" y="2050197"/>
            <a:ext cx="432476" cy="158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BB0B1EFD-9DDF-B7EC-5A98-F5F62B3DFDA2}"/>
              </a:ext>
            </a:extLst>
          </p:cNvPr>
          <p:cNvGrpSpPr/>
          <p:nvPr/>
        </p:nvGrpSpPr>
        <p:grpSpPr>
          <a:xfrm>
            <a:off x="5364487" y="3493359"/>
            <a:ext cx="1440000" cy="1260000"/>
            <a:chOff x="5364487" y="3493359"/>
            <a:chExt cx="1440000" cy="1260000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25EE7F91-6E3F-FDC5-D183-C1852FA3274C}"/>
                </a:ext>
              </a:extLst>
            </p:cNvPr>
            <p:cNvSpPr/>
            <p:nvPr/>
          </p:nvSpPr>
          <p:spPr>
            <a:xfrm rot="5400000">
              <a:off x="5454487" y="3403359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6C5E1784-588C-7E74-ED3A-5A0BC438FF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4C75C502-5B23-C28F-BC3E-95580B234B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60AEED91-4895-64E0-21D7-C38C87F03A3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3408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FEF723DF-2DD2-AA2C-C4A2-70C523CD050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8759F06E-D614-D0D3-7535-119CFFDEAE9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066FEF8B-B7DA-007B-7DF5-0E1D74AAF13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609359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1C5D7688-5704-8382-8B39-985ACCEE223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60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AE46507B-062E-E4F1-BBE3-D0678AB8C4F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8557" y="352935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7AC6350B-C71B-B029-974D-A8E1DE167ED5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528000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A55BA605-3341-2DF5-12B8-6BE1A16C4C02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9436" y="460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EF89BB-A746-95F7-A4AA-3A8D0D1A1692}"/>
              </a:ext>
            </a:extLst>
          </p:cNvPr>
          <p:cNvSpPr txBox="1"/>
          <p:nvPr/>
        </p:nvSpPr>
        <p:spPr>
          <a:xfrm rot="16200000">
            <a:off x="5368958" y="2663175"/>
            <a:ext cx="723482" cy="816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PWM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A2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A1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En/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02F4B843-CCA9-E1C7-75CA-185EB58F6048}"/>
              </a:ext>
            </a:extLst>
          </p:cNvPr>
          <p:cNvSpPr txBox="1"/>
          <p:nvPr/>
        </p:nvSpPr>
        <p:spPr>
          <a:xfrm rot="5400000">
            <a:off x="5360719" y="4893011"/>
            <a:ext cx="723482" cy="454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3V3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6623C4A5-39D9-AA62-3D5D-7FFAFD4BC22F}"/>
              </a:ext>
            </a:extLst>
          </p:cNvPr>
          <p:cNvGrpSpPr/>
          <p:nvPr/>
        </p:nvGrpSpPr>
        <p:grpSpPr>
          <a:xfrm>
            <a:off x="3960353" y="2950492"/>
            <a:ext cx="828000" cy="180000"/>
            <a:chOff x="3780000" y="2844000"/>
            <a:chExt cx="828000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39FBA44A-8D71-AF5E-7609-41A8E2D6DBD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B4CE4DFE-1689-4ABE-7448-30DAC1BF0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03641CAC-5551-5544-78E1-18C1F89CE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46EE2B60-2BC5-A987-52E2-F35824860E6E}"/>
              </a:ext>
            </a:extLst>
          </p:cNvPr>
          <p:cNvCxnSpPr>
            <a:cxnSpLocks/>
            <a:stCxn id="61" idx="6"/>
            <a:endCxn id="452" idx="2"/>
          </p:cNvCxnSpPr>
          <p:nvPr/>
        </p:nvCxnSpPr>
        <p:spPr>
          <a:xfrm flipV="1">
            <a:off x="3888000" y="3040492"/>
            <a:ext cx="72353" cy="150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연결선: 구부러짐 458">
            <a:extLst>
              <a:ext uri="{FF2B5EF4-FFF2-40B4-BE49-F238E27FC236}">
                <a16:creationId xmlns:a16="http://schemas.microsoft.com/office/drawing/2014/main" id="{2D190D9B-7758-B319-C1FB-EF2997F4C3A9}"/>
              </a:ext>
            </a:extLst>
          </p:cNvPr>
          <p:cNvCxnSpPr>
            <a:cxnSpLocks/>
            <a:stCxn id="455" idx="6"/>
            <a:endCxn id="621" idx="4"/>
          </p:cNvCxnSpPr>
          <p:nvPr/>
        </p:nvCxnSpPr>
        <p:spPr>
          <a:xfrm>
            <a:off x="4788353" y="3040492"/>
            <a:ext cx="121254" cy="311702"/>
          </a:xfrm>
          <a:prstGeom prst="curvedConnector2">
            <a:avLst/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A8F10C82-A3B4-63B0-51F0-D8D7495B4D76}"/>
              </a:ext>
            </a:extLst>
          </p:cNvPr>
          <p:cNvGrpSpPr/>
          <p:nvPr/>
        </p:nvGrpSpPr>
        <p:grpSpPr>
          <a:xfrm>
            <a:off x="3780435" y="3849144"/>
            <a:ext cx="828000" cy="180000"/>
            <a:chOff x="3780000" y="2844000"/>
            <a:chExt cx="828000" cy="180000"/>
          </a:xfrm>
        </p:grpSpPr>
        <p:sp>
          <p:nvSpPr>
            <p:cNvPr id="463" name="사각형: 둥근 모서리 462">
              <a:extLst>
                <a:ext uri="{FF2B5EF4-FFF2-40B4-BE49-F238E27FC236}">
                  <a16:creationId xmlns:a16="http://schemas.microsoft.com/office/drawing/2014/main" id="{8A186113-1303-3F13-0627-4699F7988F3D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2K</a:t>
              </a: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A417691A-7AED-E9F4-6217-ADDA325AFD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73F6FD3A-5287-CAA5-DDA7-DC058AFB2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67" name="연결선: 구부러짐 466">
            <a:extLst>
              <a:ext uri="{FF2B5EF4-FFF2-40B4-BE49-F238E27FC236}">
                <a16:creationId xmlns:a16="http://schemas.microsoft.com/office/drawing/2014/main" id="{5E499AF4-C6E2-B235-631A-0BC0590BBCC7}"/>
              </a:ext>
            </a:extLst>
          </p:cNvPr>
          <p:cNvCxnSpPr>
            <a:cxnSpLocks/>
            <a:stCxn id="614" idx="0"/>
            <a:endCxn id="465" idx="0"/>
          </p:cNvCxnSpPr>
          <p:nvPr/>
        </p:nvCxnSpPr>
        <p:spPr>
          <a:xfrm rot="16200000" flipH="1">
            <a:off x="4523743" y="3854452"/>
            <a:ext cx="61122" cy="26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528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F1362-2291-294A-3FE1-E54A8A19A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그룹 491">
            <a:extLst>
              <a:ext uri="{FF2B5EF4-FFF2-40B4-BE49-F238E27FC236}">
                <a16:creationId xmlns:a16="http://schemas.microsoft.com/office/drawing/2014/main" id="{2445C4A3-BB4A-3D94-B06A-1CBEC1824116}"/>
              </a:ext>
            </a:extLst>
          </p:cNvPr>
          <p:cNvGrpSpPr/>
          <p:nvPr/>
        </p:nvGrpSpPr>
        <p:grpSpPr>
          <a:xfrm>
            <a:off x="2520000" y="1512000"/>
            <a:ext cx="5040000" cy="3600000"/>
            <a:chOff x="2520000" y="1440000"/>
            <a:chExt cx="5040000" cy="3600000"/>
          </a:xfrm>
        </p:grpSpPr>
        <p:sp>
          <p:nvSpPr>
            <p:cNvPr id="493" name="직사각형 492">
              <a:extLst>
                <a:ext uri="{FF2B5EF4-FFF2-40B4-BE49-F238E27FC236}">
                  <a16:creationId xmlns:a16="http://schemas.microsoft.com/office/drawing/2014/main" id="{1A6918EE-08BC-EDD3-7F80-29BC50B6B9C7}"/>
                </a:ext>
              </a:extLst>
            </p:cNvPr>
            <p:cNvSpPr/>
            <p:nvPr/>
          </p:nvSpPr>
          <p:spPr>
            <a:xfrm>
              <a:off x="2520000" y="144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E0B3ED1E-C9C8-9CC8-4550-5256F2134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5" name="타원 494">
              <a:extLst>
                <a:ext uri="{FF2B5EF4-FFF2-40B4-BE49-F238E27FC236}">
                  <a16:creationId xmlns:a16="http://schemas.microsoft.com/office/drawing/2014/main" id="{0EA939F7-4098-9537-9292-0C71C61D0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6" name="타원 495">
              <a:extLst>
                <a:ext uri="{FF2B5EF4-FFF2-40B4-BE49-F238E27FC236}">
                  <a16:creationId xmlns:a16="http://schemas.microsoft.com/office/drawing/2014/main" id="{51CC4B4E-3257-50BF-2AFE-B187E17AA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7" name="타원 496">
              <a:extLst>
                <a:ext uri="{FF2B5EF4-FFF2-40B4-BE49-F238E27FC236}">
                  <a16:creationId xmlns:a16="http://schemas.microsoft.com/office/drawing/2014/main" id="{FF930ACF-A369-AA39-2DE5-45CE24CCA6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E15D167F-ADFC-C89A-5F88-079A34C85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9" name="타원 498">
              <a:extLst>
                <a:ext uri="{FF2B5EF4-FFF2-40B4-BE49-F238E27FC236}">
                  <a16:creationId xmlns:a16="http://schemas.microsoft.com/office/drawing/2014/main" id="{6DD70242-4404-D2C5-46D5-BAD26BE17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0" name="타원 499">
              <a:extLst>
                <a:ext uri="{FF2B5EF4-FFF2-40B4-BE49-F238E27FC236}">
                  <a16:creationId xmlns:a16="http://schemas.microsoft.com/office/drawing/2014/main" id="{03F5F072-2B63-C86A-2503-F66E0FF20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1" name="타원 500">
              <a:extLst>
                <a:ext uri="{FF2B5EF4-FFF2-40B4-BE49-F238E27FC236}">
                  <a16:creationId xmlns:a16="http://schemas.microsoft.com/office/drawing/2014/main" id="{31176583-DFA6-A6B8-41FC-39783A0382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2" name="타원 501">
              <a:extLst>
                <a:ext uri="{FF2B5EF4-FFF2-40B4-BE49-F238E27FC236}">
                  <a16:creationId xmlns:a16="http://schemas.microsoft.com/office/drawing/2014/main" id="{456044BF-2E36-34BD-723B-B5EDB506B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3" name="타원 502">
              <a:extLst>
                <a:ext uri="{FF2B5EF4-FFF2-40B4-BE49-F238E27FC236}">
                  <a16:creationId xmlns:a16="http://schemas.microsoft.com/office/drawing/2014/main" id="{25099061-8B26-16FE-C92E-F37FF214D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4" name="타원 503">
              <a:extLst>
                <a:ext uri="{FF2B5EF4-FFF2-40B4-BE49-F238E27FC236}">
                  <a16:creationId xmlns:a16="http://schemas.microsoft.com/office/drawing/2014/main" id="{A76FBD9E-7E28-C63A-925F-3E29F93476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F5B1FB15-1DD3-58C5-60CB-D4DF23E53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1" name="타원 510">
              <a:extLst>
                <a:ext uri="{FF2B5EF4-FFF2-40B4-BE49-F238E27FC236}">
                  <a16:creationId xmlns:a16="http://schemas.microsoft.com/office/drawing/2014/main" id="{75A5E204-E7BB-9D06-02CC-663F106A05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3" name="타원 532">
              <a:extLst>
                <a:ext uri="{FF2B5EF4-FFF2-40B4-BE49-F238E27FC236}">
                  <a16:creationId xmlns:a16="http://schemas.microsoft.com/office/drawing/2014/main" id="{F11CE26D-6176-9D66-171F-D9FBDE23AE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2" name="타원 561">
              <a:extLst>
                <a:ext uri="{FF2B5EF4-FFF2-40B4-BE49-F238E27FC236}">
                  <a16:creationId xmlns:a16="http://schemas.microsoft.com/office/drawing/2014/main" id="{843BA4C8-5C75-86D5-220F-FD0F7D7161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5" name="타원 564">
              <a:extLst>
                <a:ext uri="{FF2B5EF4-FFF2-40B4-BE49-F238E27FC236}">
                  <a16:creationId xmlns:a16="http://schemas.microsoft.com/office/drawing/2014/main" id="{74C1C73F-2486-F195-20FB-A1A6510AE7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9" name="타원 568">
              <a:extLst>
                <a:ext uri="{FF2B5EF4-FFF2-40B4-BE49-F238E27FC236}">
                  <a16:creationId xmlns:a16="http://schemas.microsoft.com/office/drawing/2014/main" id="{D161455E-CC79-50E9-9F3B-AAD9111864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3" name="타원 572">
              <a:extLst>
                <a:ext uri="{FF2B5EF4-FFF2-40B4-BE49-F238E27FC236}">
                  <a16:creationId xmlns:a16="http://schemas.microsoft.com/office/drawing/2014/main" id="{E5F6A2AF-7FF0-6F0E-AEB4-28D298737B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5" name="타원 624">
              <a:extLst>
                <a:ext uri="{FF2B5EF4-FFF2-40B4-BE49-F238E27FC236}">
                  <a16:creationId xmlns:a16="http://schemas.microsoft.com/office/drawing/2014/main" id="{11036F79-BB62-25C6-3D9A-43814AE435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7" name="타원 626">
              <a:extLst>
                <a:ext uri="{FF2B5EF4-FFF2-40B4-BE49-F238E27FC236}">
                  <a16:creationId xmlns:a16="http://schemas.microsoft.com/office/drawing/2014/main" id="{220DB8E2-4FEA-4EE1-9214-52963E237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9" name="타원 628">
              <a:extLst>
                <a:ext uri="{FF2B5EF4-FFF2-40B4-BE49-F238E27FC236}">
                  <a16:creationId xmlns:a16="http://schemas.microsoft.com/office/drawing/2014/main" id="{3C47C556-65FE-0356-849C-4D38704A8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0" name="타원 629">
              <a:extLst>
                <a:ext uri="{FF2B5EF4-FFF2-40B4-BE49-F238E27FC236}">
                  <a16:creationId xmlns:a16="http://schemas.microsoft.com/office/drawing/2014/main" id="{73AA736E-AAA2-95B1-9204-EB1E7BF79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2" name="타원 631">
              <a:extLst>
                <a:ext uri="{FF2B5EF4-FFF2-40B4-BE49-F238E27FC236}">
                  <a16:creationId xmlns:a16="http://schemas.microsoft.com/office/drawing/2014/main" id="{2B49A507-5B1B-1EBA-D552-591CA8B5B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3" name="타원 632">
              <a:extLst>
                <a:ext uri="{FF2B5EF4-FFF2-40B4-BE49-F238E27FC236}">
                  <a16:creationId xmlns:a16="http://schemas.microsoft.com/office/drawing/2014/main" id="{A96F9C39-11E6-3DD5-0846-01DE526F86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0C87F0AA-8AAB-1529-657A-71C11E913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A1413F07-845E-82FE-B30A-388F2D3A54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8" name="타원 637">
              <a:extLst>
                <a:ext uri="{FF2B5EF4-FFF2-40B4-BE49-F238E27FC236}">
                  <a16:creationId xmlns:a16="http://schemas.microsoft.com/office/drawing/2014/main" id="{3E49C85B-1A94-A7C0-B0AE-51B1672899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9" name="타원 638">
              <a:extLst>
                <a:ext uri="{FF2B5EF4-FFF2-40B4-BE49-F238E27FC236}">
                  <a16:creationId xmlns:a16="http://schemas.microsoft.com/office/drawing/2014/main" id="{CC252844-6A10-C1FE-ED4F-A83D6ED1C1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F0D16287-F064-E72D-D229-99F06FBF33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110AF86A-7F0F-08F5-9FF3-20C4AA4029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1" name="타원 640">
              <a:extLst>
                <a:ext uri="{FF2B5EF4-FFF2-40B4-BE49-F238E27FC236}">
                  <a16:creationId xmlns:a16="http://schemas.microsoft.com/office/drawing/2014/main" id="{833EA764-AE32-E251-FBFE-4ED2D238D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2" name="타원 641">
              <a:extLst>
                <a:ext uri="{FF2B5EF4-FFF2-40B4-BE49-F238E27FC236}">
                  <a16:creationId xmlns:a16="http://schemas.microsoft.com/office/drawing/2014/main" id="{740C4E6C-3946-9EA4-B9BF-8EA25CEE1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4" name="타원 643">
              <a:extLst>
                <a:ext uri="{FF2B5EF4-FFF2-40B4-BE49-F238E27FC236}">
                  <a16:creationId xmlns:a16="http://schemas.microsoft.com/office/drawing/2014/main" id="{27C39726-444E-A8BA-0FBA-4FAA4B63A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49C0FA33-D1AE-99C2-FC5E-0D5DE87515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타원 645">
              <a:extLst>
                <a:ext uri="{FF2B5EF4-FFF2-40B4-BE49-F238E27FC236}">
                  <a16:creationId xmlns:a16="http://schemas.microsoft.com/office/drawing/2014/main" id="{6E1C9C5A-225F-7CE1-CA9B-6369A39760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8" name="타원 647">
              <a:extLst>
                <a:ext uri="{FF2B5EF4-FFF2-40B4-BE49-F238E27FC236}">
                  <a16:creationId xmlns:a16="http://schemas.microsoft.com/office/drawing/2014/main" id="{6E4B4FAA-48F0-8C1A-BBDB-4FE18EA04D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타원 648">
              <a:extLst>
                <a:ext uri="{FF2B5EF4-FFF2-40B4-BE49-F238E27FC236}">
                  <a16:creationId xmlns:a16="http://schemas.microsoft.com/office/drawing/2014/main" id="{96160430-4FF3-53ED-72B1-E3F6BE84B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1" name="타원 650">
              <a:extLst>
                <a:ext uri="{FF2B5EF4-FFF2-40B4-BE49-F238E27FC236}">
                  <a16:creationId xmlns:a16="http://schemas.microsoft.com/office/drawing/2014/main" id="{969660EB-3BF4-A31F-60FE-2021B9819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2" name="타원 651">
              <a:extLst>
                <a:ext uri="{FF2B5EF4-FFF2-40B4-BE49-F238E27FC236}">
                  <a16:creationId xmlns:a16="http://schemas.microsoft.com/office/drawing/2014/main" id="{9CEAD3D2-0EC8-694D-154A-F269EB8780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4" name="타원 653">
              <a:extLst>
                <a:ext uri="{FF2B5EF4-FFF2-40B4-BE49-F238E27FC236}">
                  <a16:creationId xmlns:a16="http://schemas.microsoft.com/office/drawing/2014/main" id="{FC42AEC2-7AE3-5B7A-DA89-8A7FA9C2E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5" name="타원 654">
              <a:extLst>
                <a:ext uri="{FF2B5EF4-FFF2-40B4-BE49-F238E27FC236}">
                  <a16:creationId xmlns:a16="http://schemas.microsoft.com/office/drawing/2014/main" id="{F4099CBE-65A9-29E8-BDF7-5B2D523131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7" name="타원 656">
              <a:extLst>
                <a:ext uri="{FF2B5EF4-FFF2-40B4-BE49-F238E27FC236}">
                  <a16:creationId xmlns:a16="http://schemas.microsoft.com/office/drawing/2014/main" id="{62E54A81-4667-C396-4949-956A489706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8" name="타원 657">
              <a:extLst>
                <a:ext uri="{FF2B5EF4-FFF2-40B4-BE49-F238E27FC236}">
                  <a16:creationId xmlns:a16="http://schemas.microsoft.com/office/drawing/2014/main" id="{E4351861-2901-B691-F0AA-C4E3CFC69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0" name="타원 659">
              <a:extLst>
                <a:ext uri="{FF2B5EF4-FFF2-40B4-BE49-F238E27FC236}">
                  <a16:creationId xmlns:a16="http://schemas.microsoft.com/office/drawing/2014/main" id="{A389B818-70E0-5F2E-A05A-AF51E10987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1" name="타원 660">
              <a:extLst>
                <a:ext uri="{FF2B5EF4-FFF2-40B4-BE49-F238E27FC236}">
                  <a16:creationId xmlns:a16="http://schemas.microsoft.com/office/drawing/2014/main" id="{29D795D1-6151-7DB9-245E-E02A4B4F4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3" name="타원 662">
              <a:extLst>
                <a:ext uri="{FF2B5EF4-FFF2-40B4-BE49-F238E27FC236}">
                  <a16:creationId xmlns:a16="http://schemas.microsoft.com/office/drawing/2014/main" id="{648EE9A2-A030-C042-F042-E25E1A943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4" name="타원 663">
              <a:extLst>
                <a:ext uri="{FF2B5EF4-FFF2-40B4-BE49-F238E27FC236}">
                  <a16:creationId xmlns:a16="http://schemas.microsoft.com/office/drawing/2014/main" id="{60CD8B3B-1341-71AB-6EDD-827A477E29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66" name="타원 665">
              <a:extLst>
                <a:ext uri="{FF2B5EF4-FFF2-40B4-BE49-F238E27FC236}">
                  <a16:creationId xmlns:a16="http://schemas.microsoft.com/office/drawing/2014/main" id="{C08DC314-D114-7422-37F8-23D4C869F7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7" name="타원 666">
              <a:extLst>
                <a:ext uri="{FF2B5EF4-FFF2-40B4-BE49-F238E27FC236}">
                  <a16:creationId xmlns:a16="http://schemas.microsoft.com/office/drawing/2014/main" id="{0AF30108-D7C4-C076-26D5-9E58A62E42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8" name="타원 667">
              <a:extLst>
                <a:ext uri="{FF2B5EF4-FFF2-40B4-BE49-F238E27FC236}">
                  <a16:creationId xmlns:a16="http://schemas.microsoft.com/office/drawing/2014/main" id="{A792284B-DAC8-5407-EDB1-324EC81B3B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9" name="타원 668">
              <a:extLst>
                <a:ext uri="{FF2B5EF4-FFF2-40B4-BE49-F238E27FC236}">
                  <a16:creationId xmlns:a16="http://schemas.microsoft.com/office/drawing/2014/main" id="{0340929E-0420-0022-2DF4-1EEB20BB0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1" name="타원 670">
              <a:extLst>
                <a:ext uri="{FF2B5EF4-FFF2-40B4-BE49-F238E27FC236}">
                  <a16:creationId xmlns:a16="http://schemas.microsoft.com/office/drawing/2014/main" id="{73430A1B-B53F-D47A-74F1-2833A26256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2" name="타원 671">
              <a:extLst>
                <a:ext uri="{FF2B5EF4-FFF2-40B4-BE49-F238E27FC236}">
                  <a16:creationId xmlns:a16="http://schemas.microsoft.com/office/drawing/2014/main" id="{759BCE3E-29E2-684A-43E2-3A612EA082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3" name="타원 672">
              <a:extLst>
                <a:ext uri="{FF2B5EF4-FFF2-40B4-BE49-F238E27FC236}">
                  <a16:creationId xmlns:a16="http://schemas.microsoft.com/office/drawing/2014/main" id="{03032921-3B51-BB4A-1143-65B54BAAE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4" name="타원 673">
              <a:extLst>
                <a:ext uri="{FF2B5EF4-FFF2-40B4-BE49-F238E27FC236}">
                  <a16:creationId xmlns:a16="http://schemas.microsoft.com/office/drawing/2014/main" id="{F61AF8D9-C283-C97F-9030-8CC73ECB7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6" name="타원 675">
              <a:extLst>
                <a:ext uri="{FF2B5EF4-FFF2-40B4-BE49-F238E27FC236}">
                  <a16:creationId xmlns:a16="http://schemas.microsoft.com/office/drawing/2014/main" id="{EB72DAEF-B40E-9310-C5F7-2A8B00085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7" name="타원 676">
              <a:extLst>
                <a:ext uri="{FF2B5EF4-FFF2-40B4-BE49-F238E27FC236}">
                  <a16:creationId xmlns:a16="http://schemas.microsoft.com/office/drawing/2014/main" id="{70170111-3336-A39C-81D0-AD6DE161D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9" name="타원 678">
              <a:extLst>
                <a:ext uri="{FF2B5EF4-FFF2-40B4-BE49-F238E27FC236}">
                  <a16:creationId xmlns:a16="http://schemas.microsoft.com/office/drawing/2014/main" id="{CCEF6A4B-3F95-9B23-6AFD-ACFD19BF4F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0" name="타원 679">
              <a:extLst>
                <a:ext uri="{FF2B5EF4-FFF2-40B4-BE49-F238E27FC236}">
                  <a16:creationId xmlns:a16="http://schemas.microsoft.com/office/drawing/2014/main" id="{3C285E0B-AA3B-3062-DB18-1583998138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2" name="타원 681">
              <a:extLst>
                <a:ext uri="{FF2B5EF4-FFF2-40B4-BE49-F238E27FC236}">
                  <a16:creationId xmlns:a16="http://schemas.microsoft.com/office/drawing/2014/main" id="{7C6B153A-BD34-ED9C-B68F-59B867CC67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3" name="타원 682">
              <a:extLst>
                <a:ext uri="{FF2B5EF4-FFF2-40B4-BE49-F238E27FC236}">
                  <a16:creationId xmlns:a16="http://schemas.microsoft.com/office/drawing/2014/main" id="{B97A74AF-2427-A885-8870-0B204297B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5" name="타원 684">
              <a:extLst>
                <a:ext uri="{FF2B5EF4-FFF2-40B4-BE49-F238E27FC236}">
                  <a16:creationId xmlns:a16="http://schemas.microsoft.com/office/drawing/2014/main" id="{67FA8F1B-D2F7-7234-4339-FD9FB4480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6" name="타원 685">
              <a:extLst>
                <a:ext uri="{FF2B5EF4-FFF2-40B4-BE49-F238E27FC236}">
                  <a16:creationId xmlns:a16="http://schemas.microsoft.com/office/drawing/2014/main" id="{44FB38DE-525F-6770-F2EF-552F04390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8" name="타원 687">
              <a:extLst>
                <a:ext uri="{FF2B5EF4-FFF2-40B4-BE49-F238E27FC236}">
                  <a16:creationId xmlns:a16="http://schemas.microsoft.com/office/drawing/2014/main" id="{23D41223-70D6-566B-047E-EAB75D9A2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9" name="타원 688">
              <a:extLst>
                <a:ext uri="{FF2B5EF4-FFF2-40B4-BE49-F238E27FC236}">
                  <a16:creationId xmlns:a16="http://schemas.microsoft.com/office/drawing/2014/main" id="{6E7EADA6-166A-0223-705D-E39C4523A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0" name="타원 689">
              <a:extLst>
                <a:ext uri="{FF2B5EF4-FFF2-40B4-BE49-F238E27FC236}">
                  <a16:creationId xmlns:a16="http://schemas.microsoft.com/office/drawing/2014/main" id="{A6C096AD-D5E5-5437-3C4B-E9419AC77A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1" name="타원 690">
              <a:extLst>
                <a:ext uri="{FF2B5EF4-FFF2-40B4-BE49-F238E27FC236}">
                  <a16:creationId xmlns:a16="http://schemas.microsoft.com/office/drawing/2014/main" id="{7BF1F165-562A-7D95-3302-A39153BC7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2" name="타원 691">
              <a:extLst>
                <a:ext uri="{FF2B5EF4-FFF2-40B4-BE49-F238E27FC236}">
                  <a16:creationId xmlns:a16="http://schemas.microsoft.com/office/drawing/2014/main" id="{806BF1C0-2E7C-EAB1-0085-B1B56B27CE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3" name="타원 692">
              <a:extLst>
                <a:ext uri="{FF2B5EF4-FFF2-40B4-BE49-F238E27FC236}">
                  <a16:creationId xmlns:a16="http://schemas.microsoft.com/office/drawing/2014/main" id="{7E0B83CE-4479-A5E8-F84D-2A8CF6E45D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4" name="타원 693">
              <a:extLst>
                <a:ext uri="{FF2B5EF4-FFF2-40B4-BE49-F238E27FC236}">
                  <a16:creationId xmlns:a16="http://schemas.microsoft.com/office/drawing/2014/main" id="{2696DE9B-736A-C6CE-5DCD-AB33F1E4D0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5" name="타원 694">
              <a:extLst>
                <a:ext uri="{FF2B5EF4-FFF2-40B4-BE49-F238E27FC236}">
                  <a16:creationId xmlns:a16="http://schemas.microsoft.com/office/drawing/2014/main" id="{DF608F6C-6584-D88D-77C6-FDF35A1E9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6" name="타원 695">
              <a:extLst>
                <a:ext uri="{FF2B5EF4-FFF2-40B4-BE49-F238E27FC236}">
                  <a16:creationId xmlns:a16="http://schemas.microsoft.com/office/drawing/2014/main" id="{591A643F-CA7B-A797-127C-6DEB6D5D35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7" name="타원 696">
              <a:extLst>
                <a:ext uri="{FF2B5EF4-FFF2-40B4-BE49-F238E27FC236}">
                  <a16:creationId xmlns:a16="http://schemas.microsoft.com/office/drawing/2014/main" id="{9FCBDB75-8248-AD0C-B395-22BCFCF04D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8" name="타원 697">
              <a:extLst>
                <a:ext uri="{FF2B5EF4-FFF2-40B4-BE49-F238E27FC236}">
                  <a16:creationId xmlns:a16="http://schemas.microsoft.com/office/drawing/2014/main" id="{199737F5-1CA6-411A-5FA3-B840F5462C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99" name="타원 698">
              <a:extLst>
                <a:ext uri="{FF2B5EF4-FFF2-40B4-BE49-F238E27FC236}">
                  <a16:creationId xmlns:a16="http://schemas.microsoft.com/office/drawing/2014/main" id="{67BB8654-7F6B-B54A-0D6E-13A561A477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0" name="타원 699">
              <a:extLst>
                <a:ext uri="{FF2B5EF4-FFF2-40B4-BE49-F238E27FC236}">
                  <a16:creationId xmlns:a16="http://schemas.microsoft.com/office/drawing/2014/main" id="{1404E323-3311-A3AB-3E28-436B77A024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2" name="타원 701">
              <a:extLst>
                <a:ext uri="{FF2B5EF4-FFF2-40B4-BE49-F238E27FC236}">
                  <a16:creationId xmlns:a16="http://schemas.microsoft.com/office/drawing/2014/main" id="{0E63B2D0-50A6-7EA4-E5DC-6D4302A4F9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3" name="타원 702">
              <a:extLst>
                <a:ext uri="{FF2B5EF4-FFF2-40B4-BE49-F238E27FC236}">
                  <a16:creationId xmlns:a16="http://schemas.microsoft.com/office/drawing/2014/main" id="{27AFD0B4-425A-5A7F-09A1-6B203BB4F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F9235EDA-BB42-6C55-8C13-A652ADC4D6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7" name="타원 276">
              <a:extLst>
                <a:ext uri="{FF2B5EF4-FFF2-40B4-BE49-F238E27FC236}">
                  <a16:creationId xmlns:a16="http://schemas.microsoft.com/office/drawing/2014/main" id="{4165FA93-A2C8-2B10-E4C2-DFBD82B78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0" name="타원 279">
              <a:extLst>
                <a:ext uri="{FF2B5EF4-FFF2-40B4-BE49-F238E27FC236}">
                  <a16:creationId xmlns:a16="http://schemas.microsoft.com/office/drawing/2014/main" id="{86EC9DDA-8C1D-7878-428A-3D332626F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C599739C-108E-D6AF-C419-DDD465F06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F74E4EFB-092C-6772-5A9D-5818F5A661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134419A8-EA30-5613-153A-008E5A1CE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8FAFE44C-CC4B-BE12-E61F-115DD9015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7" name="타원 296">
              <a:extLst>
                <a:ext uri="{FF2B5EF4-FFF2-40B4-BE49-F238E27FC236}">
                  <a16:creationId xmlns:a16="http://schemas.microsoft.com/office/drawing/2014/main" id="{FEE06CB7-70BF-EFAE-1690-48C91070AF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229ABD78-F3D8-90B3-DC67-59AEEB8B13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5" name="타원 304">
              <a:extLst>
                <a:ext uri="{FF2B5EF4-FFF2-40B4-BE49-F238E27FC236}">
                  <a16:creationId xmlns:a16="http://schemas.microsoft.com/office/drawing/2014/main" id="{B616D4B7-9CE6-7803-F47A-D9617C29A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" name="타원 308">
              <a:extLst>
                <a:ext uri="{FF2B5EF4-FFF2-40B4-BE49-F238E27FC236}">
                  <a16:creationId xmlns:a16="http://schemas.microsoft.com/office/drawing/2014/main" id="{0D3076E9-6E60-C915-D789-E1CBBEBAF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8" name="타원 317">
              <a:extLst>
                <a:ext uri="{FF2B5EF4-FFF2-40B4-BE49-F238E27FC236}">
                  <a16:creationId xmlns:a16="http://schemas.microsoft.com/office/drawing/2014/main" id="{9BE31E7B-31C4-A862-964F-B48217A2BF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4" name="타원 703">
              <a:extLst>
                <a:ext uri="{FF2B5EF4-FFF2-40B4-BE49-F238E27FC236}">
                  <a16:creationId xmlns:a16="http://schemas.microsoft.com/office/drawing/2014/main" id="{EDF31E8E-21FE-88DB-B6BC-F8496C1D2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6" name="타원 705">
              <a:extLst>
                <a:ext uri="{FF2B5EF4-FFF2-40B4-BE49-F238E27FC236}">
                  <a16:creationId xmlns:a16="http://schemas.microsoft.com/office/drawing/2014/main" id="{57672DC3-46B2-B434-1959-5DAA5BE21E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7" name="타원 706">
              <a:extLst>
                <a:ext uri="{FF2B5EF4-FFF2-40B4-BE49-F238E27FC236}">
                  <a16:creationId xmlns:a16="http://schemas.microsoft.com/office/drawing/2014/main" id="{1BD39214-D88D-32B4-B6DE-67C5495D2E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0" name="타원 709">
              <a:extLst>
                <a:ext uri="{FF2B5EF4-FFF2-40B4-BE49-F238E27FC236}">
                  <a16:creationId xmlns:a16="http://schemas.microsoft.com/office/drawing/2014/main" id="{3C5F06B2-3AD3-2C96-CCBB-DC112413F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5" name="타원 714">
              <a:extLst>
                <a:ext uri="{FF2B5EF4-FFF2-40B4-BE49-F238E27FC236}">
                  <a16:creationId xmlns:a16="http://schemas.microsoft.com/office/drawing/2014/main" id="{C62B7B25-EA2F-DAC1-3C0F-EE27813B93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6" name="타원 715">
              <a:extLst>
                <a:ext uri="{FF2B5EF4-FFF2-40B4-BE49-F238E27FC236}">
                  <a16:creationId xmlns:a16="http://schemas.microsoft.com/office/drawing/2014/main" id="{9F7A0F83-F9F2-9147-88C1-E2FB082FE2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8" name="타원 717">
              <a:extLst>
                <a:ext uri="{FF2B5EF4-FFF2-40B4-BE49-F238E27FC236}">
                  <a16:creationId xmlns:a16="http://schemas.microsoft.com/office/drawing/2014/main" id="{3C4F2436-44D6-921F-5363-6845937F05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0" name="타원 719">
              <a:extLst>
                <a:ext uri="{FF2B5EF4-FFF2-40B4-BE49-F238E27FC236}">
                  <a16:creationId xmlns:a16="http://schemas.microsoft.com/office/drawing/2014/main" id="{6CEDDB04-E841-360F-9878-EA19E7621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2" name="타원 721">
              <a:extLst>
                <a:ext uri="{FF2B5EF4-FFF2-40B4-BE49-F238E27FC236}">
                  <a16:creationId xmlns:a16="http://schemas.microsoft.com/office/drawing/2014/main" id="{254D770F-38DB-03A8-5ADC-BABB61DB4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3" name="타원 722">
              <a:extLst>
                <a:ext uri="{FF2B5EF4-FFF2-40B4-BE49-F238E27FC236}">
                  <a16:creationId xmlns:a16="http://schemas.microsoft.com/office/drawing/2014/main" id="{F93AA274-A0E4-FB39-67E4-1CB7B9E9E1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8" name="타원 727">
              <a:extLst>
                <a:ext uri="{FF2B5EF4-FFF2-40B4-BE49-F238E27FC236}">
                  <a16:creationId xmlns:a16="http://schemas.microsoft.com/office/drawing/2014/main" id="{FDEB5065-52C7-A2BA-B220-28971AE781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9" name="타원 728">
              <a:extLst>
                <a:ext uri="{FF2B5EF4-FFF2-40B4-BE49-F238E27FC236}">
                  <a16:creationId xmlns:a16="http://schemas.microsoft.com/office/drawing/2014/main" id="{9DB94DB1-8749-3231-56EF-542E940989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1" name="타원 730">
              <a:extLst>
                <a:ext uri="{FF2B5EF4-FFF2-40B4-BE49-F238E27FC236}">
                  <a16:creationId xmlns:a16="http://schemas.microsoft.com/office/drawing/2014/main" id="{25697D76-ADF7-A0E7-0999-B3D1712CA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2" name="타원 731">
              <a:extLst>
                <a:ext uri="{FF2B5EF4-FFF2-40B4-BE49-F238E27FC236}">
                  <a16:creationId xmlns:a16="http://schemas.microsoft.com/office/drawing/2014/main" id="{33F52987-D999-1759-D1F6-D8D323E2DE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4" name="타원 733">
              <a:extLst>
                <a:ext uri="{FF2B5EF4-FFF2-40B4-BE49-F238E27FC236}">
                  <a16:creationId xmlns:a16="http://schemas.microsoft.com/office/drawing/2014/main" id="{B5E256B2-163A-3169-D83F-D1B2BE7FF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5" name="타원 734">
              <a:extLst>
                <a:ext uri="{FF2B5EF4-FFF2-40B4-BE49-F238E27FC236}">
                  <a16:creationId xmlns:a16="http://schemas.microsoft.com/office/drawing/2014/main" id="{DF948E0A-8B9D-EE90-9E2A-F1D9DF5D3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6" name="타원 735">
              <a:extLst>
                <a:ext uri="{FF2B5EF4-FFF2-40B4-BE49-F238E27FC236}">
                  <a16:creationId xmlns:a16="http://schemas.microsoft.com/office/drawing/2014/main" id="{B414710F-42C8-0312-3B23-5208AC0BE1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8" name="타원 737">
              <a:extLst>
                <a:ext uri="{FF2B5EF4-FFF2-40B4-BE49-F238E27FC236}">
                  <a16:creationId xmlns:a16="http://schemas.microsoft.com/office/drawing/2014/main" id="{AC301E0F-058A-6BC9-CAFD-849EA7FF6A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9" name="타원 738">
              <a:extLst>
                <a:ext uri="{FF2B5EF4-FFF2-40B4-BE49-F238E27FC236}">
                  <a16:creationId xmlns:a16="http://schemas.microsoft.com/office/drawing/2014/main" id="{35B53551-B8B6-0560-24F4-870E13678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0" name="타원 739">
              <a:extLst>
                <a:ext uri="{FF2B5EF4-FFF2-40B4-BE49-F238E27FC236}">
                  <a16:creationId xmlns:a16="http://schemas.microsoft.com/office/drawing/2014/main" id="{D74B0591-FD60-AFB9-0A73-FEDFAAA2FF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1" name="타원 740">
              <a:extLst>
                <a:ext uri="{FF2B5EF4-FFF2-40B4-BE49-F238E27FC236}">
                  <a16:creationId xmlns:a16="http://schemas.microsoft.com/office/drawing/2014/main" id="{5899A193-FAC7-AD6D-850C-FAEAA98B1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2" name="타원 741">
              <a:extLst>
                <a:ext uri="{FF2B5EF4-FFF2-40B4-BE49-F238E27FC236}">
                  <a16:creationId xmlns:a16="http://schemas.microsoft.com/office/drawing/2014/main" id="{0F9E2251-FB44-D0F1-DEE4-2D7A97A1DF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3" name="타원 742">
              <a:extLst>
                <a:ext uri="{FF2B5EF4-FFF2-40B4-BE49-F238E27FC236}">
                  <a16:creationId xmlns:a16="http://schemas.microsoft.com/office/drawing/2014/main" id="{C40CD8E4-4E55-E2B9-3FFD-5EFF0E897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4" name="타원 743">
              <a:extLst>
                <a:ext uri="{FF2B5EF4-FFF2-40B4-BE49-F238E27FC236}">
                  <a16:creationId xmlns:a16="http://schemas.microsoft.com/office/drawing/2014/main" id="{34BAC720-AFEA-5628-3C0A-792F22C32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5" name="타원 744">
              <a:extLst>
                <a:ext uri="{FF2B5EF4-FFF2-40B4-BE49-F238E27FC236}">
                  <a16:creationId xmlns:a16="http://schemas.microsoft.com/office/drawing/2014/main" id="{8B8AAF31-4CA5-9E41-72BF-CE547075E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6" name="타원 745">
              <a:extLst>
                <a:ext uri="{FF2B5EF4-FFF2-40B4-BE49-F238E27FC236}">
                  <a16:creationId xmlns:a16="http://schemas.microsoft.com/office/drawing/2014/main" id="{CAAF18E5-F3E1-E941-7285-6588DDB64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7" name="타원 746">
              <a:extLst>
                <a:ext uri="{FF2B5EF4-FFF2-40B4-BE49-F238E27FC236}">
                  <a16:creationId xmlns:a16="http://schemas.microsoft.com/office/drawing/2014/main" id="{647C60F9-2CDA-DF06-8D2A-36FA26810D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8" name="타원 747">
              <a:extLst>
                <a:ext uri="{FF2B5EF4-FFF2-40B4-BE49-F238E27FC236}">
                  <a16:creationId xmlns:a16="http://schemas.microsoft.com/office/drawing/2014/main" id="{65A091DE-96F7-28C1-2562-641DE120F8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9" name="타원 748">
              <a:extLst>
                <a:ext uri="{FF2B5EF4-FFF2-40B4-BE49-F238E27FC236}">
                  <a16:creationId xmlns:a16="http://schemas.microsoft.com/office/drawing/2014/main" id="{3E6284A2-21DA-3B2B-F6B8-A5DF552EDA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0" name="타원 749">
              <a:extLst>
                <a:ext uri="{FF2B5EF4-FFF2-40B4-BE49-F238E27FC236}">
                  <a16:creationId xmlns:a16="http://schemas.microsoft.com/office/drawing/2014/main" id="{B31A36F1-44BF-C2FD-C79E-B570C756D2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1" name="타원 750">
              <a:extLst>
                <a:ext uri="{FF2B5EF4-FFF2-40B4-BE49-F238E27FC236}">
                  <a16:creationId xmlns:a16="http://schemas.microsoft.com/office/drawing/2014/main" id="{7D0DD0BC-5E10-A180-81C9-94814EEB5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2" name="타원 751">
              <a:extLst>
                <a:ext uri="{FF2B5EF4-FFF2-40B4-BE49-F238E27FC236}">
                  <a16:creationId xmlns:a16="http://schemas.microsoft.com/office/drawing/2014/main" id="{5F2943C4-B2EE-3967-8594-654BF92947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3" name="타원 752">
              <a:extLst>
                <a:ext uri="{FF2B5EF4-FFF2-40B4-BE49-F238E27FC236}">
                  <a16:creationId xmlns:a16="http://schemas.microsoft.com/office/drawing/2014/main" id="{E8167A65-9B6D-D377-339E-188A5F8141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4" name="타원 753">
              <a:extLst>
                <a:ext uri="{FF2B5EF4-FFF2-40B4-BE49-F238E27FC236}">
                  <a16:creationId xmlns:a16="http://schemas.microsoft.com/office/drawing/2014/main" id="{134D2710-C99A-EBED-58F0-554F9A103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5" name="타원 754">
              <a:extLst>
                <a:ext uri="{FF2B5EF4-FFF2-40B4-BE49-F238E27FC236}">
                  <a16:creationId xmlns:a16="http://schemas.microsoft.com/office/drawing/2014/main" id="{E61B87F7-DA0E-6817-4D04-8B0E25CF3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6" name="타원 755">
              <a:extLst>
                <a:ext uri="{FF2B5EF4-FFF2-40B4-BE49-F238E27FC236}">
                  <a16:creationId xmlns:a16="http://schemas.microsoft.com/office/drawing/2014/main" id="{F4E2256E-CBA0-9E38-5F74-98BA7EA7E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7" name="타원 756">
              <a:extLst>
                <a:ext uri="{FF2B5EF4-FFF2-40B4-BE49-F238E27FC236}">
                  <a16:creationId xmlns:a16="http://schemas.microsoft.com/office/drawing/2014/main" id="{C630F0D3-F6EB-DBCF-C108-C41B4084A3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8" name="타원 757">
              <a:extLst>
                <a:ext uri="{FF2B5EF4-FFF2-40B4-BE49-F238E27FC236}">
                  <a16:creationId xmlns:a16="http://schemas.microsoft.com/office/drawing/2014/main" id="{9E99635C-C5BA-F65C-A78E-1DDD25021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9" name="타원 758">
              <a:extLst>
                <a:ext uri="{FF2B5EF4-FFF2-40B4-BE49-F238E27FC236}">
                  <a16:creationId xmlns:a16="http://schemas.microsoft.com/office/drawing/2014/main" id="{B02DB49C-C2E2-7246-6E91-A3F01D5227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0" name="타원 759">
              <a:extLst>
                <a:ext uri="{FF2B5EF4-FFF2-40B4-BE49-F238E27FC236}">
                  <a16:creationId xmlns:a16="http://schemas.microsoft.com/office/drawing/2014/main" id="{147CE931-58BC-F365-E288-52BECC8828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1" name="타원 760">
              <a:extLst>
                <a:ext uri="{FF2B5EF4-FFF2-40B4-BE49-F238E27FC236}">
                  <a16:creationId xmlns:a16="http://schemas.microsoft.com/office/drawing/2014/main" id="{C1442700-FF63-EDD0-3982-F132DEAC53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2" name="타원 761">
              <a:extLst>
                <a:ext uri="{FF2B5EF4-FFF2-40B4-BE49-F238E27FC236}">
                  <a16:creationId xmlns:a16="http://schemas.microsoft.com/office/drawing/2014/main" id="{BC443B03-EB89-9ACA-9000-A8CCADAD65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3" name="타원 762">
              <a:extLst>
                <a:ext uri="{FF2B5EF4-FFF2-40B4-BE49-F238E27FC236}">
                  <a16:creationId xmlns:a16="http://schemas.microsoft.com/office/drawing/2014/main" id="{94E935BE-07B1-D0AA-029F-7C16244573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4" name="타원 763">
              <a:extLst>
                <a:ext uri="{FF2B5EF4-FFF2-40B4-BE49-F238E27FC236}">
                  <a16:creationId xmlns:a16="http://schemas.microsoft.com/office/drawing/2014/main" id="{A8C5F73E-1604-0A96-3E6E-F0E2B521C5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5" name="타원 764">
              <a:extLst>
                <a:ext uri="{FF2B5EF4-FFF2-40B4-BE49-F238E27FC236}">
                  <a16:creationId xmlns:a16="http://schemas.microsoft.com/office/drawing/2014/main" id="{9A864795-4FC0-9565-D726-E57626DD4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6" name="타원 765">
              <a:extLst>
                <a:ext uri="{FF2B5EF4-FFF2-40B4-BE49-F238E27FC236}">
                  <a16:creationId xmlns:a16="http://schemas.microsoft.com/office/drawing/2014/main" id="{87AE52BC-C09F-4BF7-5F20-41629582B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7" name="타원 766">
              <a:extLst>
                <a:ext uri="{FF2B5EF4-FFF2-40B4-BE49-F238E27FC236}">
                  <a16:creationId xmlns:a16="http://schemas.microsoft.com/office/drawing/2014/main" id="{6C82F331-2BFC-AFD6-2893-4FD864977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" name="타원 320">
              <a:extLst>
                <a:ext uri="{FF2B5EF4-FFF2-40B4-BE49-F238E27FC236}">
                  <a16:creationId xmlns:a16="http://schemas.microsoft.com/office/drawing/2014/main" id="{ECCA5780-AA76-6E8D-DC24-5381671C0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3" name="타원 322">
              <a:extLst>
                <a:ext uri="{FF2B5EF4-FFF2-40B4-BE49-F238E27FC236}">
                  <a16:creationId xmlns:a16="http://schemas.microsoft.com/office/drawing/2014/main" id="{6B3482FC-F3E1-6619-7C67-07BC2B5C2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5" name="타원 324">
              <a:extLst>
                <a:ext uri="{FF2B5EF4-FFF2-40B4-BE49-F238E27FC236}">
                  <a16:creationId xmlns:a16="http://schemas.microsoft.com/office/drawing/2014/main" id="{AB2E1A28-69BC-4FD5-55D7-6BD01B494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8" name="타원 327">
              <a:extLst>
                <a:ext uri="{FF2B5EF4-FFF2-40B4-BE49-F238E27FC236}">
                  <a16:creationId xmlns:a16="http://schemas.microsoft.com/office/drawing/2014/main" id="{46CE641D-C54B-8EC0-D67B-749F829908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9" name="타원 328">
              <a:extLst>
                <a:ext uri="{FF2B5EF4-FFF2-40B4-BE49-F238E27FC236}">
                  <a16:creationId xmlns:a16="http://schemas.microsoft.com/office/drawing/2014/main" id="{0D39CEF3-F98C-BC8E-BA09-FBC7EAA5B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E46BB625-35A2-945C-1A8D-37429F84F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E4E6C36-EF48-6BD4-4FE0-7CAF47FBCA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4" name="타원 333">
              <a:extLst>
                <a:ext uri="{FF2B5EF4-FFF2-40B4-BE49-F238E27FC236}">
                  <a16:creationId xmlns:a16="http://schemas.microsoft.com/office/drawing/2014/main" id="{84C75BE2-CEB1-DD04-4CA7-CCA774DA8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5" name="타원 334">
              <a:extLst>
                <a:ext uri="{FF2B5EF4-FFF2-40B4-BE49-F238E27FC236}">
                  <a16:creationId xmlns:a16="http://schemas.microsoft.com/office/drawing/2014/main" id="{61008601-AF09-5656-8170-DBB0F102B9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7" name="타원 336">
              <a:extLst>
                <a:ext uri="{FF2B5EF4-FFF2-40B4-BE49-F238E27FC236}">
                  <a16:creationId xmlns:a16="http://schemas.microsoft.com/office/drawing/2014/main" id="{1998B341-52D1-8AA6-2D6A-D5E4F715A0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8" name="타원 337">
              <a:extLst>
                <a:ext uri="{FF2B5EF4-FFF2-40B4-BE49-F238E27FC236}">
                  <a16:creationId xmlns:a16="http://schemas.microsoft.com/office/drawing/2014/main" id="{BF4F1420-2D97-7673-EE6D-6EBF2BC6BF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9" name="타원 338">
              <a:extLst>
                <a:ext uri="{FF2B5EF4-FFF2-40B4-BE49-F238E27FC236}">
                  <a16:creationId xmlns:a16="http://schemas.microsoft.com/office/drawing/2014/main" id="{E0FE96E0-5B26-84E8-CDFD-CB45D58B8A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타원 340">
              <a:extLst>
                <a:ext uri="{FF2B5EF4-FFF2-40B4-BE49-F238E27FC236}">
                  <a16:creationId xmlns:a16="http://schemas.microsoft.com/office/drawing/2014/main" id="{C04647F9-5E19-0F02-166C-EE58021063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38ACF9F3-2ACE-6F7C-BF26-4A00E75C5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8BB7819F-98D7-EFB2-D4A4-D6493763E8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0" name="타원 369">
              <a:extLst>
                <a:ext uri="{FF2B5EF4-FFF2-40B4-BE49-F238E27FC236}">
                  <a16:creationId xmlns:a16="http://schemas.microsoft.com/office/drawing/2014/main" id="{5B6F7E1B-201A-4B32-4F26-8C35A5C778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1" name="타원 370">
              <a:extLst>
                <a:ext uri="{FF2B5EF4-FFF2-40B4-BE49-F238E27FC236}">
                  <a16:creationId xmlns:a16="http://schemas.microsoft.com/office/drawing/2014/main" id="{FFE41CC1-99E6-1B05-49BA-244F17000B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2" name="타원 371">
              <a:extLst>
                <a:ext uri="{FF2B5EF4-FFF2-40B4-BE49-F238E27FC236}">
                  <a16:creationId xmlns:a16="http://schemas.microsoft.com/office/drawing/2014/main" id="{C752E62B-C0E5-D7F4-ACC9-A1EDB5D467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767028AC-28D5-CC88-395E-BB2AA58489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7DF2496C-E8FD-EE10-A4BB-AA364E81B7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8" name="타원 377">
              <a:extLst>
                <a:ext uri="{FF2B5EF4-FFF2-40B4-BE49-F238E27FC236}">
                  <a16:creationId xmlns:a16="http://schemas.microsoft.com/office/drawing/2014/main" id="{B402BCB5-B688-6C28-AC73-595910117C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1" name="타원 380">
              <a:extLst>
                <a:ext uri="{FF2B5EF4-FFF2-40B4-BE49-F238E27FC236}">
                  <a16:creationId xmlns:a16="http://schemas.microsoft.com/office/drawing/2014/main" id="{8871AA89-CF97-D165-64A6-457FA8C996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8FEBB7DD-CA37-CA2D-2A59-4A20DD34E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6" name="타원 385">
              <a:extLst>
                <a:ext uri="{FF2B5EF4-FFF2-40B4-BE49-F238E27FC236}">
                  <a16:creationId xmlns:a16="http://schemas.microsoft.com/office/drawing/2014/main" id="{C71FD42F-2227-E52B-6ED7-55F53FFA52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8" name="타원 387">
              <a:extLst>
                <a:ext uri="{FF2B5EF4-FFF2-40B4-BE49-F238E27FC236}">
                  <a16:creationId xmlns:a16="http://schemas.microsoft.com/office/drawing/2014/main" id="{205AE0E1-2698-C4CC-8D65-1B57EE7DB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9" name="타원 388">
              <a:extLst>
                <a:ext uri="{FF2B5EF4-FFF2-40B4-BE49-F238E27FC236}">
                  <a16:creationId xmlns:a16="http://schemas.microsoft.com/office/drawing/2014/main" id="{AA5180B2-ECC6-C541-6DBA-C9F08AC75B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0" name="타원 389">
              <a:extLst>
                <a:ext uri="{FF2B5EF4-FFF2-40B4-BE49-F238E27FC236}">
                  <a16:creationId xmlns:a16="http://schemas.microsoft.com/office/drawing/2014/main" id="{88CB17DA-78E8-97F8-F5BD-4769B702BA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2" name="타원 391">
              <a:extLst>
                <a:ext uri="{FF2B5EF4-FFF2-40B4-BE49-F238E27FC236}">
                  <a16:creationId xmlns:a16="http://schemas.microsoft.com/office/drawing/2014/main" id="{463EBF60-E3B9-1430-0DE4-755555129D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3F16A351-CA77-ABFC-D6A1-80882B078E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8C41921B-22C2-E808-A8A3-FF8807228F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0" name="타원 399">
              <a:extLst>
                <a:ext uri="{FF2B5EF4-FFF2-40B4-BE49-F238E27FC236}">
                  <a16:creationId xmlns:a16="http://schemas.microsoft.com/office/drawing/2014/main" id="{3C1B7400-F5AB-125B-4BEB-8372F3B56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1" name="타원 400">
              <a:extLst>
                <a:ext uri="{FF2B5EF4-FFF2-40B4-BE49-F238E27FC236}">
                  <a16:creationId xmlns:a16="http://schemas.microsoft.com/office/drawing/2014/main" id="{2964F365-9F55-C112-5F4A-7510DA1F03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2" name="타원 401">
              <a:extLst>
                <a:ext uri="{FF2B5EF4-FFF2-40B4-BE49-F238E27FC236}">
                  <a16:creationId xmlns:a16="http://schemas.microsoft.com/office/drawing/2014/main" id="{232BC1A1-01E8-D415-AC35-7CEBE6E5E8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3" name="타원 402">
              <a:extLst>
                <a:ext uri="{FF2B5EF4-FFF2-40B4-BE49-F238E27FC236}">
                  <a16:creationId xmlns:a16="http://schemas.microsoft.com/office/drawing/2014/main" id="{4B499E64-5DE4-75CD-F294-B3744D631C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4" name="타원 403">
              <a:extLst>
                <a:ext uri="{FF2B5EF4-FFF2-40B4-BE49-F238E27FC236}">
                  <a16:creationId xmlns:a16="http://schemas.microsoft.com/office/drawing/2014/main" id="{5A2EF02C-1C9A-DF51-BAE8-FDC350850C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5" name="타원 404">
              <a:extLst>
                <a:ext uri="{FF2B5EF4-FFF2-40B4-BE49-F238E27FC236}">
                  <a16:creationId xmlns:a16="http://schemas.microsoft.com/office/drawing/2014/main" id="{BA73DDD7-C5ED-171E-BD3C-5359102494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7" name="타원 406">
              <a:extLst>
                <a:ext uri="{FF2B5EF4-FFF2-40B4-BE49-F238E27FC236}">
                  <a16:creationId xmlns:a16="http://schemas.microsoft.com/office/drawing/2014/main" id="{215FCBD3-AB2D-B424-E94C-B3C85A8D8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8" name="타원 407">
              <a:extLst>
                <a:ext uri="{FF2B5EF4-FFF2-40B4-BE49-F238E27FC236}">
                  <a16:creationId xmlns:a16="http://schemas.microsoft.com/office/drawing/2014/main" id="{1B14C339-81D2-6A9E-D5D1-68FB6FC6E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0" name="타원 409">
              <a:extLst>
                <a:ext uri="{FF2B5EF4-FFF2-40B4-BE49-F238E27FC236}">
                  <a16:creationId xmlns:a16="http://schemas.microsoft.com/office/drawing/2014/main" id="{E889532D-5CA9-30BD-8634-CB6A41D8D7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1" name="타원 410">
              <a:extLst>
                <a:ext uri="{FF2B5EF4-FFF2-40B4-BE49-F238E27FC236}">
                  <a16:creationId xmlns:a16="http://schemas.microsoft.com/office/drawing/2014/main" id="{7E606B38-6796-090D-875C-C72330E684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2" name="타원 411">
              <a:extLst>
                <a:ext uri="{FF2B5EF4-FFF2-40B4-BE49-F238E27FC236}">
                  <a16:creationId xmlns:a16="http://schemas.microsoft.com/office/drawing/2014/main" id="{38E91CE9-3778-6F27-A7E9-E0CC77D81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3" name="타원 412">
              <a:extLst>
                <a:ext uri="{FF2B5EF4-FFF2-40B4-BE49-F238E27FC236}">
                  <a16:creationId xmlns:a16="http://schemas.microsoft.com/office/drawing/2014/main" id="{BA85DDBE-C349-6828-FB35-EA25EB2241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6" name="타원 415">
              <a:extLst>
                <a:ext uri="{FF2B5EF4-FFF2-40B4-BE49-F238E27FC236}">
                  <a16:creationId xmlns:a16="http://schemas.microsoft.com/office/drawing/2014/main" id="{DF9268A8-FA60-D805-0429-D50537AF0B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7" name="타원 416">
              <a:extLst>
                <a:ext uri="{FF2B5EF4-FFF2-40B4-BE49-F238E27FC236}">
                  <a16:creationId xmlns:a16="http://schemas.microsoft.com/office/drawing/2014/main" id="{950E79F0-C8F1-4E9B-8250-7D300CACC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9" name="타원 418">
              <a:extLst>
                <a:ext uri="{FF2B5EF4-FFF2-40B4-BE49-F238E27FC236}">
                  <a16:creationId xmlns:a16="http://schemas.microsoft.com/office/drawing/2014/main" id="{AC1D96A0-AF2E-6509-8767-E2E9FB3FE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0" name="타원 419">
              <a:extLst>
                <a:ext uri="{FF2B5EF4-FFF2-40B4-BE49-F238E27FC236}">
                  <a16:creationId xmlns:a16="http://schemas.microsoft.com/office/drawing/2014/main" id="{7D565778-846F-C5B3-975D-14220FB63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2" name="타원 421">
              <a:extLst>
                <a:ext uri="{FF2B5EF4-FFF2-40B4-BE49-F238E27FC236}">
                  <a16:creationId xmlns:a16="http://schemas.microsoft.com/office/drawing/2014/main" id="{E0235777-5654-6FB8-47D1-1ED6F74AFD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3" name="타원 422">
              <a:extLst>
                <a:ext uri="{FF2B5EF4-FFF2-40B4-BE49-F238E27FC236}">
                  <a16:creationId xmlns:a16="http://schemas.microsoft.com/office/drawing/2014/main" id="{EFD2205F-BE44-7D39-8CB1-82B5B1DF3D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2B3FFBBF-D23C-79CF-8879-E9877FCA83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6A04C705-4BB7-AF89-BE24-28F77ED16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60EE1461-00DF-B71E-E3DC-860C047C72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8E1C1CA8-9683-D4FE-EA70-91997377FE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8" name="타원 427">
              <a:extLst>
                <a:ext uri="{FF2B5EF4-FFF2-40B4-BE49-F238E27FC236}">
                  <a16:creationId xmlns:a16="http://schemas.microsoft.com/office/drawing/2014/main" id="{80C66DCA-7217-B150-BFB9-4534E0D7C8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9B3B74CF-CCC1-464A-A324-2E59398516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6432F3E5-6FE2-B4E9-6695-8B1F01AED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FC97DD41-8778-BFEB-96A2-BE527587B8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3" name="타원 432">
              <a:extLst>
                <a:ext uri="{FF2B5EF4-FFF2-40B4-BE49-F238E27FC236}">
                  <a16:creationId xmlns:a16="http://schemas.microsoft.com/office/drawing/2014/main" id="{10500FDA-7C35-A82C-2387-E7FA06E7B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4" name="타원 433">
              <a:extLst>
                <a:ext uri="{FF2B5EF4-FFF2-40B4-BE49-F238E27FC236}">
                  <a16:creationId xmlns:a16="http://schemas.microsoft.com/office/drawing/2014/main" id="{FF05BFE0-5C80-A90D-A56E-E4CED6139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5" name="타원 434">
              <a:extLst>
                <a:ext uri="{FF2B5EF4-FFF2-40B4-BE49-F238E27FC236}">
                  <a16:creationId xmlns:a16="http://schemas.microsoft.com/office/drawing/2014/main" id="{B8E16794-8E8F-C274-A3D6-FC09ECE6DC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6" name="타원 435">
              <a:extLst>
                <a:ext uri="{FF2B5EF4-FFF2-40B4-BE49-F238E27FC236}">
                  <a16:creationId xmlns:a16="http://schemas.microsoft.com/office/drawing/2014/main" id="{44266495-74F7-0E68-2FAB-91408351A8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7" name="타원 436">
              <a:extLst>
                <a:ext uri="{FF2B5EF4-FFF2-40B4-BE49-F238E27FC236}">
                  <a16:creationId xmlns:a16="http://schemas.microsoft.com/office/drawing/2014/main" id="{6F8CABF0-EA1D-40BC-7450-DAF498A55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F3A5B61C-6663-7EC0-B6B0-0F2455AEF6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9" name="타원 438">
              <a:extLst>
                <a:ext uri="{FF2B5EF4-FFF2-40B4-BE49-F238E27FC236}">
                  <a16:creationId xmlns:a16="http://schemas.microsoft.com/office/drawing/2014/main" id="{0B9164A0-3779-931C-42FA-DD628EB72E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0" name="타원 439">
              <a:extLst>
                <a:ext uri="{FF2B5EF4-FFF2-40B4-BE49-F238E27FC236}">
                  <a16:creationId xmlns:a16="http://schemas.microsoft.com/office/drawing/2014/main" id="{F0C340DE-9BA0-A645-262E-08782DD0D8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1" name="타원 440">
              <a:extLst>
                <a:ext uri="{FF2B5EF4-FFF2-40B4-BE49-F238E27FC236}">
                  <a16:creationId xmlns:a16="http://schemas.microsoft.com/office/drawing/2014/main" id="{51696F96-56C7-6E22-8388-08B8AE252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5" name="타원 444">
              <a:extLst>
                <a:ext uri="{FF2B5EF4-FFF2-40B4-BE49-F238E27FC236}">
                  <a16:creationId xmlns:a16="http://schemas.microsoft.com/office/drawing/2014/main" id="{5BF147D7-03F7-486A-F8F8-930F5EDDCE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6" name="타원 445">
              <a:extLst>
                <a:ext uri="{FF2B5EF4-FFF2-40B4-BE49-F238E27FC236}">
                  <a16:creationId xmlns:a16="http://schemas.microsoft.com/office/drawing/2014/main" id="{81CA3704-A21E-A7F2-B4B0-C8D8BDC63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7" name="타원 446">
              <a:extLst>
                <a:ext uri="{FF2B5EF4-FFF2-40B4-BE49-F238E27FC236}">
                  <a16:creationId xmlns:a16="http://schemas.microsoft.com/office/drawing/2014/main" id="{2891D53B-B60B-6E55-2E04-DC373EA366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8" name="타원 767">
              <a:extLst>
                <a:ext uri="{FF2B5EF4-FFF2-40B4-BE49-F238E27FC236}">
                  <a16:creationId xmlns:a16="http://schemas.microsoft.com/office/drawing/2014/main" id="{C41C9231-3951-A18A-4C07-A9BA5C1A5C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9" name="타원 768">
              <a:extLst>
                <a:ext uri="{FF2B5EF4-FFF2-40B4-BE49-F238E27FC236}">
                  <a16:creationId xmlns:a16="http://schemas.microsoft.com/office/drawing/2014/main" id="{28FA830E-B7F8-D768-F1C2-AEC3ACCDA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0" name="타원 769">
              <a:extLst>
                <a:ext uri="{FF2B5EF4-FFF2-40B4-BE49-F238E27FC236}">
                  <a16:creationId xmlns:a16="http://schemas.microsoft.com/office/drawing/2014/main" id="{C2BFD50F-30B3-842C-1529-14CDE6D2C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770">
              <a:extLst>
                <a:ext uri="{FF2B5EF4-FFF2-40B4-BE49-F238E27FC236}">
                  <a16:creationId xmlns:a16="http://schemas.microsoft.com/office/drawing/2014/main" id="{3213A620-A699-1711-01BC-F0BFBDE455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2" name="타원 771">
              <a:extLst>
                <a:ext uri="{FF2B5EF4-FFF2-40B4-BE49-F238E27FC236}">
                  <a16:creationId xmlns:a16="http://schemas.microsoft.com/office/drawing/2014/main" id="{0E0EF7CE-130B-6A23-5F8D-762E563C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3" name="타원 772">
              <a:extLst>
                <a:ext uri="{FF2B5EF4-FFF2-40B4-BE49-F238E27FC236}">
                  <a16:creationId xmlns:a16="http://schemas.microsoft.com/office/drawing/2014/main" id="{C11331C4-9CD3-91B1-028E-5C343D4E29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4" name="타원 773">
              <a:extLst>
                <a:ext uri="{FF2B5EF4-FFF2-40B4-BE49-F238E27FC236}">
                  <a16:creationId xmlns:a16="http://schemas.microsoft.com/office/drawing/2014/main" id="{EEE190B0-99E4-2AB1-4D98-4E7CC2D594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5" name="타원 774">
              <a:extLst>
                <a:ext uri="{FF2B5EF4-FFF2-40B4-BE49-F238E27FC236}">
                  <a16:creationId xmlns:a16="http://schemas.microsoft.com/office/drawing/2014/main" id="{0201B0C5-5481-8068-E8A9-619FA4D9EB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6" name="타원 775">
              <a:extLst>
                <a:ext uri="{FF2B5EF4-FFF2-40B4-BE49-F238E27FC236}">
                  <a16:creationId xmlns:a16="http://schemas.microsoft.com/office/drawing/2014/main" id="{84885984-C546-46A1-ECBA-CD454A5D2F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7" name="타원 776">
              <a:extLst>
                <a:ext uri="{FF2B5EF4-FFF2-40B4-BE49-F238E27FC236}">
                  <a16:creationId xmlns:a16="http://schemas.microsoft.com/office/drawing/2014/main" id="{042605A4-87B7-08E3-865B-B2BBED6B97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8" name="타원 777">
              <a:extLst>
                <a:ext uri="{FF2B5EF4-FFF2-40B4-BE49-F238E27FC236}">
                  <a16:creationId xmlns:a16="http://schemas.microsoft.com/office/drawing/2014/main" id="{A0230DBE-6E6C-C9B9-920F-A253C2F5C5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9" name="타원 778">
              <a:extLst>
                <a:ext uri="{FF2B5EF4-FFF2-40B4-BE49-F238E27FC236}">
                  <a16:creationId xmlns:a16="http://schemas.microsoft.com/office/drawing/2014/main" id="{9FBD301C-67A0-6913-5EBA-3233D612DC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0" name="타원 779">
              <a:extLst>
                <a:ext uri="{FF2B5EF4-FFF2-40B4-BE49-F238E27FC236}">
                  <a16:creationId xmlns:a16="http://schemas.microsoft.com/office/drawing/2014/main" id="{3113B09F-EB54-289F-9F49-A0E4D92BE5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1" name="타원 780">
              <a:extLst>
                <a:ext uri="{FF2B5EF4-FFF2-40B4-BE49-F238E27FC236}">
                  <a16:creationId xmlns:a16="http://schemas.microsoft.com/office/drawing/2014/main" id="{4A866C86-56AA-B5BB-C711-0D80147A2D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2" name="타원 781">
              <a:extLst>
                <a:ext uri="{FF2B5EF4-FFF2-40B4-BE49-F238E27FC236}">
                  <a16:creationId xmlns:a16="http://schemas.microsoft.com/office/drawing/2014/main" id="{97D01A60-195D-19E6-7D68-A0A5E75958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3" name="타원 782">
              <a:extLst>
                <a:ext uri="{FF2B5EF4-FFF2-40B4-BE49-F238E27FC236}">
                  <a16:creationId xmlns:a16="http://schemas.microsoft.com/office/drawing/2014/main" id="{AAD0F158-46D9-5FDF-54CA-62FF96805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4" name="타원 783">
              <a:extLst>
                <a:ext uri="{FF2B5EF4-FFF2-40B4-BE49-F238E27FC236}">
                  <a16:creationId xmlns:a16="http://schemas.microsoft.com/office/drawing/2014/main" id="{F9BA6EBA-67B8-E564-A09C-96BAB332A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5" name="타원 784">
              <a:extLst>
                <a:ext uri="{FF2B5EF4-FFF2-40B4-BE49-F238E27FC236}">
                  <a16:creationId xmlns:a16="http://schemas.microsoft.com/office/drawing/2014/main" id="{E0442032-CCE0-1641-8404-69271D66F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6" name="타원 785">
              <a:extLst>
                <a:ext uri="{FF2B5EF4-FFF2-40B4-BE49-F238E27FC236}">
                  <a16:creationId xmlns:a16="http://schemas.microsoft.com/office/drawing/2014/main" id="{AC24A354-DF2D-2EE3-28A7-6715ED518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7" name="타원 786">
              <a:extLst>
                <a:ext uri="{FF2B5EF4-FFF2-40B4-BE49-F238E27FC236}">
                  <a16:creationId xmlns:a16="http://schemas.microsoft.com/office/drawing/2014/main" id="{BD49BAF2-6401-217E-0DEC-7CA79E7063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8" name="타원 787">
              <a:extLst>
                <a:ext uri="{FF2B5EF4-FFF2-40B4-BE49-F238E27FC236}">
                  <a16:creationId xmlns:a16="http://schemas.microsoft.com/office/drawing/2014/main" id="{BCACC6D7-F793-BE22-39DD-0596A9E7FD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9" name="타원 788">
              <a:extLst>
                <a:ext uri="{FF2B5EF4-FFF2-40B4-BE49-F238E27FC236}">
                  <a16:creationId xmlns:a16="http://schemas.microsoft.com/office/drawing/2014/main" id="{77ED276B-BD48-9E5F-6916-546EE6D5A6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0" name="타원 789">
              <a:extLst>
                <a:ext uri="{FF2B5EF4-FFF2-40B4-BE49-F238E27FC236}">
                  <a16:creationId xmlns:a16="http://schemas.microsoft.com/office/drawing/2014/main" id="{2785D222-3BC7-C870-0A70-3D58C61062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1" name="타원 790">
              <a:extLst>
                <a:ext uri="{FF2B5EF4-FFF2-40B4-BE49-F238E27FC236}">
                  <a16:creationId xmlns:a16="http://schemas.microsoft.com/office/drawing/2014/main" id="{F1E802F3-0A69-B77A-906F-58089E664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2" name="타원 791">
              <a:extLst>
                <a:ext uri="{FF2B5EF4-FFF2-40B4-BE49-F238E27FC236}">
                  <a16:creationId xmlns:a16="http://schemas.microsoft.com/office/drawing/2014/main" id="{BA50FC1F-724C-8932-4AD6-746AF52AD8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3" name="타원 792">
              <a:extLst>
                <a:ext uri="{FF2B5EF4-FFF2-40B4-BE49-F238E27FC236}">
                  <a16:creationId xmlns:a16="http://schemas.microsoft.com/office/drawing/2014/main" id="{B44EC2FA-6BF4-790A-1E85-FA34A613F1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4" name="타원 793">
              <a:extLst>
                <a:ext uri="{FF2B5EF4-FFF2-40B4-BE49-F238E27FC236}">
                  <a16:creationId xmlns:a16="http://schemas.microsoft.com/office/drawing/2014/main" id="{BB30DEB3-FBFE-E82D-287A-1C5810F1D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5" name="타원 794">
              <a:extLst>
                <a:ext uri="{FF2B5EF4-FFF2-40B4-BE49-F238E27FC236}">
                  <a16:creationId xmlns:a16="http://schemas.microsoft.com/office/drawing/2014/main" id="{04249D51-9E52-249E-0ABF-F192E3C6F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6" name="타원 795">
              <a:extLst>
                <a:ext uri="{FF2B5EF4-FFF2-40B4-BE49-F238E27FC236}">
                  <a16:creationId xmlns:a16="http://schemas.microsoft.com/office/drawing/2014/main" id="{88307258-767F-513B-B771-AF520B22D3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7" name="타원 796">
              <a:extLst>
                <a:ext uri="{FF2B5EF4-FFF2-40B4-BE49-F238E27FC236}">
                  <a16:creationId xmlns:a16="http://schemas.microsoft.com/office/drawing/2014/main" id="{C1B5AD4E-17C4-3B7F-946F-6EB403FACC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8" name="타원 797">
              <a:extLst>
                <a:ext uri="{FF2B5EF4-FFF2-40B4-BE49-F238E27FC236}">
                  <a16:creationId xmlns:a16="http://schemas.microsoft.com/office/drawing/2014/main" id="{91E48206-3C98-D7A2-A410-BC8F7A164C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9" name="타원 798">
              <a:extLst>
                <a:ext uri="{FF2B5EF4-FFF2-40B4-BE49-F238E27FC236}">
                  <a16:creationId xmlns:a16="http://schemas.microsoft.com/office/drawing/2014/main" id="{D7863FC8-63BE-C954-DA4F-FB88EAF05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0" name="타원 799">
              <a:extLst>
                <a:ext uri="{FF2B5EF4-FFF2-40B4-BE49-F238E27FC236}">
                  <a16:creationId xmlns:a16="http://schemas.microsoft.com/office/drawing/2014/main" id="{48C6127C-6522-8E7E-B21C-3A623581A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1" name="타원 800">
              <a:extLst>
                <a:ext uri="{FF2B5EF4-FFF2-40B4-BE49-F238E27FC236}">
                  <a16:creationId xmlns:a16="http://schemas.microsoft.com/office/drawing/2014/main" id="{9EC1CEEA-CE65-0C3A-DDE9-F6F5BB097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2" name="타원 801">
              <a:extLst>
                <a:ext uri="{FF2B5EF4-FFF2-40B4-BE49-F238E27FC236}">
                  <a16:creationId xmlns:a16="http://schemas.microsoft.com/office/drawing/2014/main" id="{A1DEC9B2-9D80-4B53-DAF9-2F81AE8F13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3" name="타원 802">
              <a:extLst>
                <a:ext uri="{FF2B5EF4-FFF2-40B4-BE49-F238E27FC236}">
                  <a16:creationId xmlns:a16="http://schemas.microsoft.com/office/drawing/2014/main" id="{176E37F6-7AEC-2AAC-1A60-56B8E37A9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4" name="타원 803">
              <a:extLst>
                <a:ext uri="{FF2B5EF4-FFF2-40B4-BE49-F238E27FC236}">
                  <a16:creationId xmlns:a16="http://schemas.microsoft.com/office/drawing/2014/main" id="{74A8A464-070E-445C-826E-4BBF209145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5" name="타원 804">
              <a:extLst>
                <a:ext uri="{FF2B5EF4-FFF2-40B4-BE49-F238E27FC236}">
                  <a16:creationId xmlns:a16="http://schemas.microsoft.com/office/drawing/2014/main" id="{A1154E16-134F-6AEB-1876-6063E5285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6" name="타원 805">
              <a:extLst>
                <a:ext uri="{FF2B5EF4-FFF2-40B4-BE49-F238E27FC236}">
                  <a16:creationId xmlns:a16="http://schemas.microsoft.com/office/drawing/2014/main" id="{ECE36BB2-43EF-2533-7545-3129D1E914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7" name="타원 806">
              <a:extLst>
                <a:ext uri="{FF2B5EF4-FFF2-40B4-BE49-F238E27FC236}">
                  <a16:creationId xmlns:a16="http://schemas.microsoft.com/office/drawing/2014/main" id="{222DC5BA-30ED-C63E-6B3E-AEB5616421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8" name="타원 807">
              <a:extLst>
                <a:ext uri="{FF2B5EF4-FFF2-40B4-BE49-F238E27FC236}">
                  <a16:creationId xmlns:a16="http://schemas.microsoft.com/office/drawing/2014/main" id="{D5471D51-8461-F15E-643A-A4DE317AF9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09" name="타원 808">
              <a:extLst>
                <a:ext uri="{FF2B5EF4-FFF2-40B4-BE49-F238E27FC236}">
                  <a16:creationId xmlns:a16="http://schemas.microsoft.com/office/drawing/2014/main" id="{64FC6717-5633-C380-FFC8-B1CCC0677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0" name="타원 809">
              <a:extLst>
                <a:ext uri="{FF2B5EF4-FFF2-40B4-BE49-F238E27FC236}">
                  <a16:creationId xmlns:a16="http://schemas.microsoft.com/office/drawing/2014/main" id="{3DD82038-2D8B-58F8-54BB-904D01A3D0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1" name="타원 810">
              <a:extLst>
                <a:ext uri="{FF2B5EF4-FFF2-40B4-BE49-F238E27FC236}">
                  <a16:creationId xmlns:a16="http://schemas.microsoft.com/office/drawing/2014/main" id="{12E1B03C-5C49-1C10-746F-6ADDA75413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2" name="타원 811">
              <a:extLst>
                <a:ext uri="{FF2B5EF4-FFF2-40B4-BE49-F238E27FC236}">
                  <a16:creationId xmlns:a16="http://schemas.microsoft.com/office/drawing/2014/main" id="{65C92D9F-1098-9AB4-664C-ADB572C6A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3" name="타원 812">
              <a:extLst>
                <a:ext uri="{FF2B5EF4-FFF2-40B4-BE49-F238E27FC236}">
                  <a16:creationId xmlns:a16="http://schemas.microsoft.com/office/drawing/2014/main" id="{E3CF9161-516E-51B4-39F3-5D61A8918E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4" name="타원 813">
              <a:extLst>
                <a:ext uri="{FF2B5EF4-FFF2-40B4-BE49-F238E27FC236}">
                  <a16:creationId xmlns:a16="http://schemas.microsoft.com/office/drawing/2014/main" id="{7DF96AB7-E7CD-D57E-E45B-88423022FC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5" name="타원 814">
              <a:extLst>
                <a:ext uri="{FF2B5EF4-FFF2-40B4-BE49-F238E27FC236}">
                  <a16:creationId xmlns:a16="http://schemas.microsoft.com/office/drawing/2014/main" id="{6CFF53AE-920F-13FB-1DA9-4DE047C6B7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6" name="타원 815">
              <a:extLst>
                <a:ext uri="{FF2B5EF4-FFF2-40B4-BE49-F238E27FC236}">
                  <a16:creationId xmlns:a16="http://schemas.microsoft.com/office/drawing/2014/main" id="{F8B70219-D60C-44D1-B44B-4D0963CD7D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7" name="타원 816">
              <a:extLst>
                <a:ext uri="{FF2B5EF4-FFF2-40B4-BE49-F238E27FC236}">
                  <a16:creationId xmlns:a16="http://schemas.microsoft.com/office/drawing/2014/main" id="{07A56EED-9C62-DA2F-1466-1E77D36BA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8" name="타원 817">
              <a:extLst>
                <a:ext uri="{FF2B5EF4-FFF2-40B4-BE49-F238E27FC236}">
                  <a16:creationId xmlns:a16="http://schemas.microsoft.com/office/drawing/2014/main" id="{471B313C-471A-592B-A5B2-DE2ECEEE4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9" name="타원 818">
              <a:extLst>
                <a:ext uri="{FF2B5EF4-FFF2-40B4-BE49-F238E27FC236}">
                  <a16:creationId xmlns:a16="http://schemas.microsoft.com/office/drawing/2014/main" id="{2F9A974E-90C7-F447-3176-7E66BD9B19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0" name="타원 819">
              <a:extLst>
                <a:ext uri="{FF2B5EF4-FFF2-40B4-BE49-F238E27FC236}">
                  <a16:creationId xmlns:a16="http://schemas.microsoft.com/office/drawing/2014/main" id="{742F7CAA-F32F-085C-B29D-C579D1650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1" name="타원 820">
              <a:extLst>
                <a:ext uri="{FF2B5EF4-FFF2-40B4-BE49-F238E27FC236}">
                  <a16:creationId xmlns:a16="http://schemas.microsoft.com/office/drawing/2014/main" id="{BE573401-902B-956B-647C-92CCD54F93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2" name="타원 821">
              <a:extLst>
                <a:ext uri="{FF2B5EF4-FFF2-40B4-BE49-F238E27FC236}">
                  <a16:creationId xmlns:a16="http://schemas.microsoft.com/office/drawing/2014/main" id="{7C1996CA-C605-0C8D-5802-28AFD943B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3" name="타원 822">
              <a:extLst>
                <a:ext uri="{FF2B5EF4-FFF2-40B4-BE49-F238E27FC236}">
                  <a16:creationId xmlns:a16="http://schemas.microsoft.com/office/drawing/2014/main" id="{2C9A6E93-C336-980C-456A-212121741E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4" name="타원 823">
              <a:extLst>
                <a:ext uri="{FF2B5EF4-FFF2-40B4-BE49-F238E27FC236}">
                  <a16:creationId xmlns:a16="http://schemas.microsoft.com/office/drawing/2014/main" id="{5E0F3D37-A0D8-B71E-8B65-D6DE0F253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5" name="타원 824">
              <a:extLst>
                <a:ext uri="{FF2B5EF4-FFF2-40B4-BE49-F238E27FC236}">
                  <a16:creationId xmlns:a16="http://schemas.microsoft.com/office/drawing/2014/main" id="{60C1F4B6-F0F4-AC76-8067-C55A91A314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6" name="타원 825">
              <a:extLst>
                <a:ext uri="{FF2B5EF4-FFF2-40B4-BE49-F238E27FC236}">
                  <a16:creationId xmlns:a16="http://schemas.microsoft.com/office/drawing/2014/main" id="{DE7C54EF-E461-5964-668A-3085DDBEB2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7" name="타원 826">
              <a:extLst>
                <a:ext uri="{FF2B5EF4-FFF2-40B4-BE49-F238E27FC236}">
                  <a16:creationId xmlns:a16="http://schemas.microsoft.com/office/drawing/2014/main" id="{8BD78B00-B857-099D-D6DB-8918CD11A7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8" name="타원 827">
              <a:extLst>
                <a:ext uri="{FF2B5EF4-FFF2-40B4-BE49-F238E27FC236}">
                  <a16:creationId xmlns:a16="http://schemas.microsoft.com/office/drawing/2014/main" id="{7DC5AD4F-F139-0728-E679-77D55807B9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9" name="타원 828">
              <a:extLst>
                <a:ext uri="{FF2B5EF4-FFF2-40B4-BE49-F238E27FC236}">
                  <a16:creationId xmlns:a16="http://schemas.microsoft.com/office/drawing/2014/main" id="{53179845-ED41-FA2F-F172-3FAAD4E3B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0" name="타원 829">
              <a:extLst>
                <a:ext uri="{FF2B5EF4-FFF2-40B4-BE49-F238E27FC236}">
                  <a16:creationId xmlns:a16="http://schemas.microsoft.com/office/drawing/2014/main" id="{BE8772CD-C76D-09E8-C620-1E3A668151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1" name="타원 830">
              <a:extLst>
                <a:ext uri="{FF2B5EF4-FFF2-40B4-BE49-F238E27FC236}">
                  <a16:creationId xmlns:a16="http://schemas.microsoft.com/office/drawing/2014/main" id="{C5690C73-36A6-F476-CB6E-6D871166EC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2" name="타원 831">
              <a:extLst>
                <a:ext uri="{FF2B5EF4-FFF2-40B4-BE49-F238E27FC236}">
                  <a16:creationId xmlns:a16="http://schemas.microsoft.com/office/drawing/2014/main" id="{E0F87F02-CCDF-2D82-3389-85F839781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3" name="타원 832">
              <a:extLst>
                <a:ext uri="{FF2B5EF4-FFF2-40B4-BE49-F238E27FC236}">
                  <a16:creationId xmlns:a16="http://schemas.microsoft.com/office/drawing/2014/main" id="{87A3BB35-7628-4081-970B-108554819B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4" name="타원 833">
              <a:extLst>
                <a:ext uri="{FF2B5EF4-FFF2-40B4-BE49-F238E27FC236}">
                  <a16:creationId xmlns:a16="http://schemas.microsoft.com/office/drawing/2014/main" id="{A08664B2-288F-EF82-2ECD-2C571722F3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5" name="타원 834">
              <a:extLst>
                <a:ext uri="{FF2B5EF4-FFF2-40B4-BE49-F238E27FC236}">
                  <a16:creationId xmlns:a16="http://schemas.microsoft.com/office/drawing/2014/main" id="{171196DA-2D83-CF38-BD9B-9915F25105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6" name="타원 835">
              <a:extLst>
                <a:ext uri="{FF2B5EF4-FFF2-40B4-BE49-F238E27FC236}">
                  <a16:creationId xmlns:a16="http://schemas.microsoft.com/office/drawing/2014/main" id="{FBCF54B8-4045-D049-CF23-525E24FCAB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7" name="타원 836">
              <a:extLst>
                <a:ext uri="{FF2B5EF4-FFF2-40B4-BE49-F238E27FC236}">
                  <a16:creationId xmlns:a16="http://schemas.microsoft.com/office/drawing/2014/main" id="{CB6EECDF-35D0-77FB-E783-6F5E4FE98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8" name="타원 837">
              <a:extLst>
                <a:ext uri="{FF2B5EF4-FFF2-40B4-BE49-F238E27FC236}">
                  <a16:creationId xmlns:a16="http://schemas.microsoft.com/office/drawing/2014/main" id="{F55C3FB2-E4E1-5048-A89C-B94D085C2E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9" name="타원 838">
              <a:extLst>
                <a:ext uri="{FF2B5EF4-FFF2-40B4-BE49-F238E27FC236}">
                  <a16:creationId xmlns:a16="http://schemas.microsoft.com/office/drawing/2014/main" id="{65109868-F46E-3DC9-55D3-2C506B66F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0" name="타원 839">
              <a:extLst>
                <a:ext uri="{FF2B5EF4-FFF2-40B4-BE49-F238E27FC236}">
                  <a16:creationId xmlns:a16="http://schemas.microsoft.com/office/drawing/2014/main" id="{34625E4E-DB09-39EA-C80E-B187B4086C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1" name="타원 840">
              <a:extLst>
                <a:ext uri="{FF2B5EF4-FFF2-40B4-BE49-F238E27FC236}">
                  <a16:creationId xmlns:a16="http://schemas.microsoft.com/office/drawing/2014/main" id="{F88D9D55-BC35-3BE7-1BEA-B65199C092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2" name="타원 841">
              <a:extLst>
                <a:ext uri="{FF2B5EF4-FFF2-40B4-BE49-F238E27FC236}">
                  <a16:creationId xmlns:a16="http://schemas.microsoft.com/office/drawing/2014/main" id="{2606F340-2F1B-02F9-994B-C854217390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3" name="타원 842">
              <a:extLst>
                <a:ext uri="{FF2B5EF4-FFF2-40B4-BE49-F238E27FC236}">
                  <a16:creationId xmlns:a16="http://schemas.microsoft.com/office/drawing/2014/main" id="{383819DE-D7D8-3E76-85FE-246712A929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4" name="타원 843">
              <a:extLst>
                <a:ext uri="{FF2B5EF4-FFF2-40B4-BE49-F238E27FC236}">
                  <a16:creationId xmlns:a16="http://schemas.microsoft.com/office/drawing/2014/main" id="{9CEBFD4B-5E4A-2DFE-294C-4D74FF565F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5" name="타원 844">
              <a:extLst>
                <a:ext uri="{FF2B5EF4-FFF2-40B4-BE49-F238E27FC236}">
                  <a16:creationId xmlns:a16="http://schemas.microsoft.com/office/drawing/2014/main" id="{4ADBC860-68B2-5875-980A-70BA4968C9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6" name="타원 845">
              <a:extLst>
                <a:ext uri="{FF2B5EF4-FFF2-40B4-BE49-F238E27FC236}">
                  <a16:creationId xmlns:a16="http://schemas.microsoft.com/office/drawing/2014/main" id="{BEEA7C3A-F073-38B0-633F-79EAB1D42A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7" name="타원 846">
              <a:extLst>
                <a:ext uri="{FF2B5EF4-FFF2-40B4-BE49-F238E27FC236}">
                  <a16:creationId xmlns:a16="http://schemas.microsoft.com/office/drawing/2014/main" id="{3D790FFB-3770-0C25-CB66-EA588380E3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8" name="타원 847">
              <a:extLst>
                <a:ext uri="{FF2B5EF4-FFF2-40B4-BE49-F238E27FC236}">
                  <a16:creationId xmlns:a16="http://schemas.microsoft.com/office/drawing/2014/main" id="{6DC4DD5E-9317-A9DF-9B1A-FEFE11FB7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9" name="타원 848">
              <a:extLst>
                <a:ext uri="{FF2B5EF4-FFF2-40B4-BE49-F238E27FC236}">
                  <a16:creationId xmlns:a16="http://schemas.microsoft.com/office/drawing/2014/main" id="{BC9FC385-0429-1B83-DF0A-CC3D06674A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0" name="타원 849">
              <a:extLst>
                <a:ext uri="{FF2B5EF4-FFF2-40B4-BE49-F238E27FC236}">
                  <a16:creationId xmlns:a16="http://schemas.microsoft.com/office/drawing/2014/main" id="{61B6CC00-36E7-9550-772D-34516675A0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1" name="타원 850">
              <a:extLst>
                <a:ext uri="{FF2B5EF4-FFF2-40B4-BE49-F238E27FC236}">
                  <a16:creationId xmlns:a16="http://schemas.microsoft.com/office/drawing/2014/main" id="{1089F9F7-5317-5CC5-7BDA-E6452C253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2" name="타원 851">
              <a:extLst>
                <a:ext uri="{FF2B5EF4-FFF2-40B4-BE49-F238E27FC236}">
                  <a16:creationId xmlns:a16="http://schemas.microsoft.com/office/drawing/2014/main" id="{4F6C04DB-7667-C622-135D-3800425179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3" name="타원 852">
              <a:extLst>
                <a:ext uri="{FF2B5EF4-FFF2-40B4-BE49-F238E27FC236}">
                  <a16:creationId xmlns:a16="http://schemas.microsoft.com/office/drawing/2014/main" id="{288D9B6F-7D03-627C-EDAA-AB94365E75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4" name="타원 853">
              <a:extLst>
                <a:ext uri="{FF2B5EF4-FFF2-40B4-BE49-F238E27FC236}">
                  <a16:creationId xmlns:a16="http://schemas.microsoft.com/office/drawing/2014/main" id="{2BBB5F25-F5D0-13B4-239E-53E5441C9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5" name="타원 854">
              <a:extLst>
                <a:ext uri="{FF2B5EF4-FFF2-40B4-BE49-F238E27FC236}">
                  <a16:creationId xmlns:a16="http://schemas.microsoft.com/office/drawing/2014/main" id="{B98959D5-B002-D306-8E7E-3462C070EB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6" name="타원 855">
              <a:extLst>
                <a:ext uri="{FF2B5EF4-FFF2-40B4-BE49-F238E27FC236}">
                  <a16:creationId xmlns:a16="http://schemas.microsoft.com/office/drawing/2014/main" id="{61D5C66B-54A4-04A9-9C26-3D901C149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7" name="타원 856">
              <a:extLst>
                <a:ext uri="{FF2B5EF4-FFF2-40B4-BE49-F238E27FC236}">
                  <a16:creationId xmlns:a16="http://schemas.microsoft.com/office/drawing/2014/main" id="{92B0DD81-9823-9177-135B-071F905ED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8" name="타원 857">
              <a:extLst>
                <a:ext uri="{FF2B5EF4-FFF2-40B4-BE49-F238E27FC236}">
                  <a16:creationId xmlns:a16="http://schemas.microsoft.com/office/drawing/2014/main" id="{78C13786-C13C-690B-AABA-2201667E3D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9" name="타원 858">
              <a:extLst>
                <a:ext uri="{FF2B5EF4-FFF2-40B4-BE49-F238E27FC236}">
                  <a16:creationId xmlns:a16="http://schemas.microsoft.com/office/drawing/2014/main" id="{94F6EA5D-51DF-943B-75AB-36933EF63C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0" name="타원 859">
              <a:extLst>
                <a:ext uri="{FF2B5EF4-FFF2-40B4-BE49-F238E27FC236}">
                  <a16:creationId xmlns:a16="http://schemas.microsoft.com/office/drawing/2014/main" id="{B9E01AAD-A77B-1E50-ECE5-6F439B781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1" name="타원 860">
              <a:extLst>
                <a:ext uri="{FF2B5EF4-FFF2-40B4-BE49-F238E27FC236}">
                  <a16:creationId xmlns:a16="http://schemas.microsoft.com/office/drawing/2014/main" id="{DE29F656-123F-100A-F6CC-DE8E00679D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2" name="타원 861">
              <a:extLst>
                <a:ext uri="{FF2B5EF4-FFF2-40B4-BE49-F238E27FC236}">
                  <a16:creationId xmlns:a16="http://schemas.microsoft.com/office/drawing/2014/main" id="{096B8129-8E46-2191-63AE-EDBDE1AC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3" name="타원 862">
              <a:extLst>
                <a:ext uri="{FF2B5EF4-FFF2-40B4-BE49-F238E27FC236}">
                  <a16:creationId xmlns:a16="http://schemas.microsoft.com/office/drawing/2014/main" id="{969C2E59-94F3-6D59-D2FA-190C69BA7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4" name="타원 863">
              <a:extLst>
                <a:ext uri="{FF2B5EF4-FFF2-40B4-BE49-F238E27FC236}">
                  <a16:creationId xmlns:a16="http://schemas.microsoft.com/office/drawing/2014/main" id="{0285B219-E52E-4451-3FBE-BA84CB5FD6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5" name="타원 864">
              <a:extLst>
                <a:ext uri="{FF2B5EF4-FFF2-40B4-BE49-F238E27FC236}">
                  <a16:creationId xmlns:a16="http://schemas.microsoft.com/office/drawing/2014/main" id="{A772E45B-3D80-E717-2A8F-814E3C4D9F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6" name="타원 865">
              <a:extLst>
                <a:ext uri="{FF2B5EF4-FFF2-40B4-BE49-F238E27FC236}">
                  <a16:creationId xmlns:a16="http://schemas.microsoft.com/office/drawing/2014/main" id="{7AEBB380-DE41-C0FB-1DA2-0C506248B1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7" name="타원 866">
              <a:extLst>
                <a:ext uri="{FF2B5EF4-FFF2-40B4-BE49-F238E27FC236}">
                  <a16:creationId xmlns:a16="http://schemas.microsoft.com/office/drawing/2014/main" id="{26FF29B3-F1C1-F1BA-D8E4-0C8BB0064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8" name="타원 867">
              <a:extLst>
                <a:ext uri="{FF2B5EF4-FFF2-40B4-BE49-F238E27FC236}">
                  <a16:creationId xmlns:a16="http://schemas.microsoft.com/office/drawing/2014/main" id="{F1BFDFD3-3E26-1A97-CC92-663D424AF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69" name="타원 868">
              <a:extLst>
                <a:ext uri="{FF2B5EF4-FFF2-40B4-BE49-F238E27FC236}">
                  <a16:creationId xmlns:a16="http://schemas.microsoft.com/office/drawing/2014/main" id="{C4834D42-A28C-0CAA-FB6D-E966C204C9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0" name="타원 869">
              <a:extLst>
                <a:ext uri="{FF2B5EF4-FFF2-40B4-BE49-F238E27FC236}">
                  <a16:creationId xmlns:a16="http://schemas.microsoft.com/office/drawing/2014/main" id="{DBD1CF25-9B92-5FB0-92FE-0F54E36D1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1" name="타원 870">
              <a:extLst>
                <a:ext uri="{FF2B5EF4-FFF2-40B4-BE49-F238E27FC236}">
                  <a16:creationId xmlns:a16="http://schemas.microsoft.com/office/drawing/2014/main" id="{6CB1A6FE-7FF0-0856-9482-879C5E9B5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2" name="타원 871">
              <a:extLst>
                <a:ext uri="{FF2B5EF4-FFF2-40B4-BE49-F238E27FC236}">
                  <a16:creationId xmlns:a16="http://schemas.microsoft.com/office/drawing/2014/main" id="{63016784-072C-EA80-7FD0-26F58C1BC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3" name="타원 872">
              <a:extLst>
                <a:ext uri="{FF2B5EF4-FFF2-40B4-BE49-F238E27FC236}">
                  <a16:creationId xmlns:a16="http://schemas.microsoft.com/office/drawing/2014/main" id="{29AC7F82-93D9-31A4-7138-E5D204C4B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4" name="타원 873">
              <a:extLst>
                <a:ext uri="{FF2B5EF4-FFF2-40B4-BE49-F238E27FC236}">
                  <a16:creationId xmlns:a16="http://schemas.microsoft.com/office/drawing/2014/main" id="{C1DDF89F-6C4B-0F69-3EAC-1EBEB35CE0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5" name="타원 874">
              <a:extLst>
                <a:ext uri="{FF2B5EF4-FFF2-40B4-BE49-F238E27FC236}">
                  <a16:creationId xmlns:a16="http://schemas.microsoft.com/office/drawing/2014/main" id="{748FFEA2-AB34-8067-CFAB-AE450726E3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6" name="타원 875">
              <a:extLst>
                <a:ext uri="{FF2B5EF4-FFF2-40B4-BE49-F238E27FC236}">
                  <a16:creationId xmlns:a16="http://schemas.microsoft.com/office/drawing/2014/main" id="{9F80F153-C6EE-CAE7-013B-9AC697FFDE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7" name="타원 876">
              <a:extLst>
                <a:ext uri="{FF2B5EF4-FFF2-40B4-BE49-F238E27FC236}">
                  <a16:creationId xmlns:a16="http://schemas.microsoft.com/office/drawing/2014/main" id="{94BC23B6-BF9D-B440-01AC-4A3BEBA678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8" name="타원 877">
              <a:extLst>
                <a:ext uri="{FF2B5EF4-FFF2-40B4-BE49-F238E27FC236}">
                  <a16:creationId xmlns:a16="http://schemas.microsoft.com/office/drawing/2014/main" id="{6FCF0181-A46B-3DA2-2529-B1A3EB173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9" name="타원 878">
              <a:extLst>
                <a:ext uri="{FF2B5EF4-FFF2-40B4-BE49-F238E27FC236}">
                  <a16:creationId xmlns:a16="http://schemas.microsoft.com/office/drawing/2014/main" id="{3247C142-6381-54CA-8163-0EADB0110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0" name="타원 879">
              <a:extLst>
                <a:ext uri="{FF2B5EF4-FFF2-40B4-BE49-F238E27FC236}">
                  <a16:creationId xmlns:a16="http://schemas.microsoft.com/office/drawing/2014/main" id="{34E3E224-7CC9-11FE-7092-D4C8F6DC84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1" name="타원 880">
              <a:extLst>
                <a:ext uri="{FF2B5EF4-FFF2-40B4-BE49-F238E27FC236}">
                  <a16:creationId xmlns:a16="http://schemas.microsoft.com/office/drawing/2014/main" id="{3DDD07FC-D58C-34E5-16A7-98235417EB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2" name="타원 881">
              <a:extLst>
                <a:ext uri="{FF2B5EF4-FFF2-40B4-BE49-F238E27FC236}">
                  <a16:creationId xmlns:a16="http://schemas.microsoft.com/office/drawing/2014/main" id="{84A0E4F7-D324-23C6-D668-75D7981502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3" name="타원 882">
              <a:extLst>
                <a:ext uri="{FF2B5EF4-FFF2-40B4-BE49-F238E27FC236}">
                  <a16:creationId xmlns:a16="http://schemas.microsoft.com/office/drawing/2014/main" id="{B535BD60-42C8-7BB9-6BC3-24B0203A1C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4" name="타원 883">
              <a:extLst>
                <a:ext uri="{FF2B5EF4-FFF2-40B4-BE49-F238E27FC236}">
                  <a16:creationId xmlns:a16="http://schemas.microsoft.com/office/drawing/2014/main" id="{603FA533-1939-9B13-A340-6647024CA1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5" name="타원 884">
              <a:extLst>
                <a:ext uri="{FF2B5EF4-FFF2-40B4-BE49-F238E27FC236}">
                  <a16:creationId xmlns:a16="http://schemas.microsoft.com/office/drawing/2014/main" id="{ED1E9B00-303E-3EF5-3FA2-70DF8BB21B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6" name="타원 885">
              <a:extLst>
                <a:ext uri="{FF2B5EF4-FFF2-40B4-BE49-F238E27FC236}">
                  <a16:creationId xmlns:a16="http://schemas.microsoft.com/office/drawing/2014/main" id="{6C75AF9E-8CDB-BA38-1F53-CF35B4766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7" name="타원 886">
              <a:extLst>
                <a:ext uri="{FF2B5EF4-FFF2-40B4-BE49-F238E27FC236}">
                  <a16:creationId xmlns:a16="http://schemas.microsoft.com/office/drawing/2014/main" id="{980E51FE-6026-381D-97E9-A4CE9604E4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8" name="타원 887">
              <a:extLst>
                <a:ext uri="{FF2B5EF4-FFF2-40B4-BE49-F238E27FC236}">
                  <a16:creationId xmlns:a16="http://schemas.microsoft.com/office/drawing/2014/main" id="{59AF974D-F1C7-5B83-CA4B-C1C10EE98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9" name="타원 888">
              <a:extLst>
                <a:ext uri="{FF2B5EF4-FFF2-40B4-BE49-F238E27FC236}">
                  <a16:creationId xmlns:a16="http://schemas.microsoft.com/office/drawing/2014/main" id="{EEC75E6F-C2D7-848F-E2BB-07D9D882FD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0" name="타원 889">
              <a:extLst>
                <a:ext uri="{FF2B5EF4-FFF2-40B4-BE49-F238E27FC236}">
                  <a16:creationId xmlns:a16="http://schemas.microsoft.com/office/drawing/2014/main" id="{B8FB5D5D-DE45-9596-E897-ACF08BD1F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1" name="타원 890">
              <a:extLst>
                <a:ext uri="{FF2B5EF4-FFF2-40B4-BE49-F238E27FC236}">
                  <a16:creationId xmlns:a16="http://schemas.microsoft.com/office/drawing/2014/main" id="{15A7FCE2-000E-E582-B2E3-B48D2E00F5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2" name="타원 891">
              <a:extLst>
                <a:ext uri="{FF2B5EF4-FFF2-40B4-BE49-F238E27FC236}">
                  <a16:creationId xmlns:a16="http://schemas.microsoft.com/office/drawing/2014/main" id="{33DB0FD1-3CE4-894E-D0DE-020FDC3371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3" name="타원 892">
              <a:extLst>
                <a:ext uri="{FF2B5EF4-FFF2-40B4-BE49-F238E27FC236}">
                  <a16:creationId xmlns:a16="http://schemas.microsoft.com/office/drawing/2014/main" id="{33D6EAA6-18CA-E062-8E75-B5A91A74B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4" name="타원 893">
              <a:extLst>
                <a:ext uri="{FF2B5EF4-FFF2-40B4-BE49-F238E27FC236}">
                  <a16:creationId xmlns:a16="http://schemas.microsoft.com/office/drawing/2014/main" id="{205C8AEF-0245-01FB-78CF-C02C28251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5" name="타원 894">
              <a:extLst>
                <a:ext uri="{FF2B5EF4-FFF2-40B4-BE49-F238E27FC236}">
                  <a16:creationId xmlns:a16="http://schemas.microsoft.com/office/drawing/2014/main" id="{DB8ABB56-73CD-F91A-EF82-A4D99D11A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6" name="타원 895">
              <a:extLst>
                <a:ext uri="{FF2B5EF4-FFF2-40B4-BE49-F238E27FC236}">
                  <a16:creationId xmlns:a16="http://schemas.microsoft.com/office/drawing/2014/main" id="{0C4E84C3-1B49-6CF7-8244-3A18ADBFC4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7" name="타원 896">
              <a:extLst>
                <a:ext uri="{FF2B5EF4-FFF2-40B4-BE49-F238E27FC236}">
                  <a16:creationId xmlns:a16="http://schemas.microsoft.com/office/drawing/2014/main" id="{C69A5DE1-C6F8-B1C8-0FD5-7643DD710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8" name="타원 897">
              <a:extLst>
                <a:ext uri="{FF2B5EF4-FFF2-40B4-BE49-F238E27FC236}">
                  <a16:creationId xmlns:a16="http://schemas.microsoft.com/office/drawing/2014/main" id="{3483331A-E4E1-F1D2-2D82-AD8190165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9" name="타원 898">
              <a:extLst>
                <a:ext uri="{FF2B5EF4-FFF2-40B4-BE49-F238E27FC236}">
                  <a16:creationId xmlns:a16="http://schemas.microsoft.com/office/drawing/2014/main" id="{C184BF57-6C8B-30D5-B8BC-F81A5D1AD5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0" name="타원 899">
              <a:extLst>
                <a:ext uri="{FF2B5EF4-FFF2-40B4-BE49-F238E27FC236}">
                  <a16:creationId xmlns:a16="http://schemas.microsoft.com/office/drawing/2014/main" id="{2E392C72-B1D7-A926-A813-255BD08307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1" name="타원 900">
              <a:extLst>
                <a:ext uri="{FF2B5EF4-FFF2-40B4-BE49-F238E27FC236}">
                  <a16:creationId xmlns:a16="http://schemas.microsoft.com/office/drawing/2014/main" id="{87EBB3C2-5E7B-2A86-9D91-F27D3C52AD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2" name="타원 901">
              <a:extLst>
                <a:ext uri="{FF2B5EF4-FFF2-40B4-BE49-F238E27FC236}">
                  <a16:creationId xmlns:a16="http://schemas.microsoft.com/office/drawing/2014/main" id="{EA5CF3A5-E88E-C7F4-AE05-59A28F1F0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3" name="타원 902">
              <a:extLst>
                <a:ext uri="{FF2B5EF4-FFF2-40B4-BE49-F238E27FC236}">
                  <a16:creationId xmlns:a16="http://schemas.microsoft.com/office/drawing/2014/main" id="{E6F923C5-A8DF-1922-E54E-3072A17FAE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4" name="타원 903">
              <a:extLst>
                <a:ext uri="{FF2B5EF4-FFF2-40B4-BE49-F238E27FC236}">
                  <a16:creationId xmlns:a16="http://schemas.microsoft.com/office/drawing/2014/main" id="{11EE38CF-0804-FB8E-0650-34A84E94B3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5" name="타원 904">
              <a:extLst>
                <a:ext uri="{FF2B5EF4-FFF2-40B4-BE49-F238E27FC236}">
                  <a16:creationId xmlns:a16="http://schemas.microsoft.com/office/drawing/2014/main" id="{2F018CCE-11C7-7F65-8D88-04CD5F5DFD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6" name="타원 905">
              <a:extLst>
                <a:ext uri="{FF2B5EF4-FFF2-40B4-BE49-F238E27FC236}">
                  <a16:creationId xmlns:a16="http://schemas.microsoft.com/office/drawing/2014/main" id="{A694D9EC-F253-D0AF-7BEA-97C8D83A96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7" name="타원 906">
              <a:extLst>
                <a:ext uri="{FF2B5EF4-FFF2-40B4-BE49-F238E27FC236}">
                  <a16:creationId xmlns:a16="http://schemas.microsoft.com/office/drawing/2014/main" id="{8E9D4345-1905-8705-BDCE-D1A2D358A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8" name="타원 907">
              <a:extLst>
                <a:ext uri="{FF2B5EF4-FFF2-40B4-BE49-F238E27FC236}">
                  <a16:creationId xmlns:a16="http://schemas.microsoft.com/office/drawing/2014/main" id="{B5D5B201-2F26-AE72-2440-918A89CF9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9" name="타원 908">
              <a:extLst>
                <a:ext uri="{FF2B5EF4-FFF2-40B4-BE49-F238E27FC236}">
                  <a16:creationId xmlns:a16="http://schemas.microsoft.com/office/drawing/2014/main" id="{FE8B7EB8-E0EA-32C8-F7CE-1076DE0DC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0" name="타원 909">
              <a:extLst>
                <a:ext uri="{FF2B5EF4-FFF2-40B4-BE49-F238E27FC236}">
                  <a16:creationId xmlns:a16="http://schemas.microsoft.com/office/drawing/2014/main" id="{0B1A82D6-B4E1-29F6-1F8D-0EA2B1F1EF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1" name="타원 910">
              <a:extLst>
                <a:ext uri="{FF2B5EF4-FFF2-40B4-BE49-F238E27FC236}">
                  <a16:creationId xmlns:a16="http://schemas.microsoft.com/office/drawing/2014/main" id="{5ECB6FB9-E06B-E4DA-8682-4A5981C03F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2" name="타원 911">
              <a:extLst>
                <a:ext uri="{FF2B5EF4-FFF2-40B4-BE49-F238E27FC236}">
                  <a16:creationId xmlns:a16="http://schemas.microsoft.com/office/drawing/2014/main" id="{2F380BB6-BC09-0538-00BA-4A8E5E6A2C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3" name="타원 912">
              <a:extLst>
                <a:ext uri="{FF2B5EF4-FFF2-40B4-BE49-F238E27FC236}">
                  <a16:creationId xmlns:a16="http://schemas.microsoft.com/office/drawing/2014/main" id="{F4907C64-2763-5178-58E2-F84DC7F7C1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4" name="타원 913">
              <a:extLst>
                <a:ext uri="{FF2B5EF4-FFF2-40B4-BE49-F238E27FC236}">
                  <a16:creationId xmlns:a16="http://schemas.microsoft.com/office/drawing/2014/main" id="{1456DAFA-B4BF-A256-8C67-FFB4ADF7F8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5" name="타원 914">
              <a:extLst>
                <a:ext uri="{FF2B5EF4-FFF2-40B4-BE49-F238E27FC236}">
                  <a16:creationId xmlns:a16="http://schemas.microsoft.com/office/drawing/2014/main" id="{30BD7DCB-A8AD-1829-519A-4F29AB3741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6" name="타원 915">
              <a:extLst>
                <a:ext uri="{FF2B5EF4-FFF2-40B4-BE49-F238E27FC236}">
                  <a16:creationId xmlns:a16="http://schemas.microsoft.com/office/drawing/2014/main" id="{2E98BF80-C79B-3226-CB7D-FC771C23EF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7" name="타원 916">
              <a:extLst>
                <a:ext uri="{FF2B5EF4-FFF2-40B4-BE49-F238E27FC236}">
                  <a16:creationId xmlns:a16="http://schemas.microsoft.com/office/drawing/2014/main" id="{880C246E-5186-435C-8246-8E0CB585D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8" name="타원 917">
              <a:extLst>
                <a:ext uri="{FF2B5EF4-FFF2-40B4-BE49-F238E27FC236}">
                  <a16:creationId xmlns:a16="http://schemas.microsoft.com/office/drawing/2014/main" id="{58BAFD71-4E22-4895-851C-647F6092D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9" name="타원 918">
              <a:extLst>
                <a:ext uri="{FF2B5EF4-FFF2-40B4-BE49-F238E27FC236}">
                  <a16:creationId xmlns:a16="http://schemas.microsoft.com/office/drawing/2014/main" id="{717310F2-E66D-4511-C4CB-9AB3FA024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0" name="타원 919">
              <a:extLst>
                <a:ext uri="{FF2B5EF4-FFF2-40B4-BE49-F238E27FC236}">
                  <a16:creationId xmlns:a16="http://schemas.microsoft.com/office/drawing/2014/main" id="{60F3D6AB-82D5-7626-F311-E7A84F3192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1" name="타원 920">
              <a:extLst>
                <a:ext uri="{FF2B5EF4-FFF2-40B4-BE49-F238E27FC236}">
                  <a16:creationId xmlns:a16="http://schemas.microsoft.com/office/drawing/2014/main" id="{E33EADA4-E13B-E151-36E2-94C122E37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2" name="타원 921">
              <a:extLst>
                <a:ext uri="{FF2B5EF4-FFF2-40B4-BE49-F238E27FC236}">
                  <a16:creationId xmlns:a16="http://schemas.microsoft.com/office/drawing/2014/main" id="{61113BFB-44D4-5EF3-44B8-E1B00AC5C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3" name="타원 922">
              <a:extLst>
                <a:ext uri="{FF2B5EF4-FFF2-40B4-BE49-F238E27FC236}">
                  <a16:creationId xmlns:a16="http://schemas.microsoft.com/office/drawing/2014/main" id="{9BB7A85F-DAAC-73E5-BDED-E45FFFA4C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4" name="타원 923">
              <a:extLst>
                <a:ext uri="{FF2B5EF4-FFF2-40B4-BE49-F238E27FC236}">
                  <a16:creationId xmlns:a16="http://schemas.microsoft.com/office/drawing/2014/main" id="{9026A333-E0B2-15EB-EB29-C4C45B24C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5" name="타원 924">
              <a:extLst>
                <a:ext uri="{FF2B5EF4-FFF2-40B4-BE49-F238E27FC236}">
                  <a16:creationId xmlns:a16="http://schemas.microsoft.com/office/drawing/2014/main" id="{118E5A7B-35BD-79B7-C9B9-9792C8FBB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6" name="타원 925">
              <a:extLst>
                <a:ext uri="{FF2B5EF4-FFF2-40B4-BE49-F238E27FC236}">
                  <a16:creationId xmlns:a16="http://schemas.microsoft.com/office/drawing/2014/main" id="{A5C3BA8A-0C54-36F2-0290-AADCCA828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7" name="타원 926">
              <a:extLst>
                <a:ext uri="{FF2B5EF4-FFF2-40B4-BE49-F238E27FC236}">
                  <a16:creationId xmlns:a16="http://schemas.microsoft.com/office/drawing/2014/main" id="{06213787-22B6-13E1-522B-F99533960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8" name="타원 927">
              <a:extLst>
                <a:ext uri="{FF2B5EF4-FFF2-40B4-BE49-F238E27FC236}">
                  <a16:creationId xmlns:a16="http://schemas.microsoft.com/office/drawing/2014/main" id="{33250505-2BA9-17EB-31FA-796F98D14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9" name="타원 928">
              <a:extLst>
                <a:ext uri="{FF2B5EF4-FFF2-40B4-BE49-F238E27FC236}">
                  <a16:creationId xmlns:a16="http://schemas.microsoft.com/office/drawing/2014/main" id="{5B26F99A-BD22-0FD3-81DD-48BE9BA40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0" name="타원 929">
              <a:extLst>
                <a:ext uri="{FF2B5EF4-FFF2-40B4-BE49-F238E27FC236}">
                  <a16:creationId xmlns:a16="http://schemas.microsoft.com/office/drawing/2014/main" id="{A048C98A-F181-958A-6CC3-DC739EFBF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1" name="타원 930">
              <a:extLst>
                <a:ext uri="{FF2B5EF4-FFF2-40B4-BE49-F238E27FC236}">
                  <a16:creationId xmlns:a16="http://schemas.microsoft.com/office/drawing/2014/main" id="{1157D479-CB50-A772-5172-CF176A164C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2" name="타원 931">
              <a:extLst>
                <a:ext uri="{FF2B5EF4-FFF2-40B4-BE49-F238E27FC236}">
                  <a16:creationId xmlns:a16="http://schemas.microsoft.com/office/drawing/2014/main" id="{19E0214C-C4F1-418B-6DA7-0070168034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3" name="타원 932">
              <a:extLst>
                <a:ext uri="{FF2B5EF4-FFF2-40B4-BE49-F238E27FC236}">
                  <a16:creationId xmlns:a16="http://schemas.microsoft.com/office/drawing/2014/main" id="{9AE4BF03-D683-EBF4-29B2-7055DCA01E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4" name="타원 933">
              <a:extLst>
                <a:ext uri="{FF2B5EF4-FFF2-40B4-BE49-F238E27FC236}">
                  <a16:creationId xmlns:a16="http://schemas.microsoft.com/office/drawing/2014/main" id="{32324B3D-039E-6F31-A140-8895CB49C1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5" name="타원 934">
              <a:extLst>
                <a:ext uri="{FF2B5EF4-FFF2-40B4-BE49-F238E27FC236}">
                  <a16:creationId xmlns:a16="http://schemas.microsoft.com/office/drawing/2014/main" id="{FC2FAD3B-10C6-3A5E-0014-87F1A5AD92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6" name="타원 935">
              <a:extLst>
                <a:ext uri="{FF2B5EF4-FFF2-40B4-BE49-F238E27FC236}">
                  <a16:creationId xmlns:a16="http://schemas.microsoft.com/office/drawing/2014/main" id="{DC07187C-CDC2-C052-BC4B-490AD2E9B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7" name="타원 936">
              <a:extLst>
                <a:ext uri="{FF2B5EF4-FFF2-40B4-BE49-F238E27FC236}">
                  <a16:creationId xmlns:a16="http://schemas.microsoft.com/office/drawing/2014/main" id="{742F17AE-668F-4517-10EA-60EB884CE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8" name="타원 937">
              <a:extLst>
                <a:ext uri="{FF2B5EF4-FFF2-40B4-BE49-F238E27FC236}">
                  <a16:creationId xmlns:a16="http://schemas.microsoft.com/office/drawing/2014/main" id="{569EA094-426E-FC1B-B499-1118022D7A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9" name="타원 938">
              <a:extLst>
                <a:ext uri="{FF2B5EF4-FFF2-40B4-BE49-F238E27FC236}">
                  <a16:creationId xmlns:a16="http://schemas.microsoft.com/office/drawing/2014/main" id="{9B3347D4-D5C0-C9FE-3698-41E1E54F19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0" name="타원 939">
              <a:extLst>
                <a:ext uri="{FF2B5EF4-FFF2-40B4-BE49-F238E27FC236}">
                  <a16:creationId xmlns:a16="http://schemas.microsoft.com/office/drawing/2014/main" id="{7DFA7A20-E1A3-5736-9915-7499495AF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1" name="타원 940">
              <a:extLst>
                <a:ext uri="{FF2B5EF4-FFF2-40B4-BE49-F238E27FC236}">
                  <a16:creationId xmlns:a16="http://schemas.microsoft.com/office/drawing/2014/main" id="{7B8FA416-9CA6-5E80-821C-48C4AC4D87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2" name="타원 941">
              <a:extLst>
                <a:ext uri="{FF2B5EF4-FFF2-40B4-BE49-F238E27FC236}">
                  <a16:creationId xmlns:a16="http://schemas.microsoft.com/office/drawing/2014/main" id="{030F06A6-D060-150B-33C1-8304C9AE7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3" name="타원 942">
              <a:extLst>
                <a:ext uri="{FF2B5EF4-FFF2-40B4-BE49-F238E27FC236}">
                  <a16:creationId xmlns:a16="http://schemas.microsoft.com/office/drawing/2014/main" id="{9EC6A80F-B42A-A73A-2957-C9AD11AD61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4" name="타원 943">
              <a:extLst>
                <a:ext uri="{FF2B5EF4-FFF2-40B4-BE49-F238E27FC236}">
                  <a16:creationId xmlns:a16="http://schemas.microsoft.com/office/drawing/2014/main" id="{FE9F98E6-2A43-600E-B8B2-068A3ABEF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5" name="타원 944">
              <a:extLst>
                <a:ext uri="{FF2B5EF4-FFF2-40B4-BE49-F238E27FC236}">
                  <a16:creationId xmlns:a16="http://schemas.microsoft.com/office/drawing/2014/main" id="{721BA599-D1C5-44FA-3876-3FC4E67733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6" name="타원 945">
              <a:extLst>
                <a:ext uri="{FF2B5EF4-FFF2-40B4-BE49-F238E27FC236}">
                  <a16:creationId xmlns:a16="http://schemas.microsoft.com/office/drawing/2014/main" id="{B0654826-599F-BE58-C5FD-8E2C7503E5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7" name="타원 946">
              <a:extLst>
                <a:ext uri="{FF2B5EF4-FFF2-40B4-BE49-F238E27FC236}">
                  <a16:creationId xmlns:a16="http://schemas.microsoft.com/office/drawing/2014/main" id="{20E1CA03-8EDD-163F-96FE-E870132E6B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8" name="타원 947">
              <a:extLst>
                <a:ext uri="{FF2B5EF4-FFF2-40B4-BE49-F238E27FC236}">
                  <a16:creationId xmlns:a16="http://schemas.microsoft.com/office/drawing/2014/main" id="{98A453C1-2F22-076E-C4A9-20E1208CD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9" name="타원 948">
              <a:extLst>
                <a:ext uri="{FF2B5EF4-FFF2-40B4-BE49-F238E27FC236}">
                  <a16:creationId xmlns:a16="http://schemas.microsoft.com/office/drawing/2014/main" id="{5E967ADB-5272-52AE-CDD3-DEFD233868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0" name="타원 949">
              <a:extLst>
                <a:ext uri="{FF2B5EF4-FFF2-40B4-BE49-F238E27FC236}">
                  <a16:creationId xmlns:a16="http://schemas.microsoft.com/office/drawing/2014/main" id="{8B7D0156-9A89-DE0B-5755-2FCF3E2A18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1" name="타원 950">
              <a:extLst>
                <a:ext uri="{FF2B5EF4-FFF2-40B4-BE49-F238E27FC236}">
                  <a16:creationId xmlns:a16="http://schemas.microsoft.com/office/drawing/2014/main" id="{F7563D64-F084-7764-2AAF-0BB6C6B443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2" name="타원 951">
              <a:extLst>
                <a:ext uri="{FF2B5EF4-FFF2-40B4-BE49-F238E27FC236}">
                  <a16:creationId xmlns:a16="http://schemas.microsoft.com/office/drawing/2014/main" id="{09556CDE-B5DD-D399-6F77-3D89096D81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3" name="타원 952">
              <a:extLst>
                <a:ext uri="{FF2B5EF4-FFF2-40B4-BE49-F238E27FC236}">
                  <a16:creationId xmlns:a16="http://schemas.microsoft.com/office/drawing/2014/main" id="{F7A83936-7261-62BD-4E5D-76991A4F83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4" name="타원 953">
              <a:extLst>
                <a:ext uri="{FF2B5EF4-FFF2-40B4-BE49-F238E27FC236}">
                  <a16:creationId xmlns:a16="http://schemas.microsoft.com/office/drawing/2014/main" id="{C2993B83-26B2-D23F-B961-4064FA75A1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5" name="타원 954">
              <a:extLst>
                <a:ext uri="{FF2B5EF4-FFF2-40B4-BE49-F238E27FC236}">
                  <a16:creationId xmlns:a16="http://schemas.microsoft.com/office/drawing/2014/main" id="{B11D3052-3A57-ADBD-6B6E-9B31761BE9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6" name="타원 955">
              <a:extLst>
                <a:ext uri="{FF2B5EF4-FFF2-40B4-BE49-F238E27FC236}">
                  <a16:creationId xmlns:a16="http://schemas.microsoft.com/office/drawing/2014/main" id="{64382122-E2DE-B1A3-B795-33F8EB9082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7" name="타원 956">
              <a:extLst>
                <a:ext uri="{FF2B5EF4-FFF2-40B4-BE49-F238E27FC236}">
                  <a16:creationId xmlns:a16="http://schemas.microsoft.com/office/drawing/2014/main" id="{170DF436-3AC7-EF22-7002-8176F9CED2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8" name="타원 957">
              <a:extLst>
                <a:ext uri="{FF2B5EF4-FFF2-40B4-BE49-F238E27FC236}">
                  <a16:creationId xmlns:a16="http://schemas.microsoft.com/office/drawing/2014/main" id="{55B015D0-DAFA-180C-5332-6D6D68EB85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9" name="타원 958">
              <a:extLst>
                <a:ext uri="{FF2B5EF4-FFF2-40B4-BE49-F238E27FC236}">
                  <a16:creationId xmlns:a16="http://schemas.microsoft.com/office/drawing/2014/main" id="{A8A887CC-612F-47DC-1D7B-1B385A94BF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0" name="타원 959">
              <a:extLst>
                <a:ext uri="{FF2B5EF4-FFF2-40B4-BE49-F238E27FC236}">
                  <a16:creationId xmlns:a16="http://schemas.microsoft.com/office/drawing/2014/main" id="{6FD45F45-492F-1A91-AF84-0DFB0002D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1" name="타원 960">
              <a:extLst>
                <a:ext uri="{FF2B5EF4-FFF2-40B4-BE49-F238E27FC236}">
                  <a16:creationId xmlns:a16="http://schemas.microsoft.com/office/drawing/2014/main" id="{2A46C4F4-0E41-BD1D-7723-F20EB16E31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2" name="타원 961">
              <a:extLst>
                <a:ext uri="{FF2B5EF4-FFF2-40B4-BE49-F238E27FC236}">
                  <a16:creationId xmlns:a16="http://schemas.microsoft.com/office/drawing/2014/main" id="{48B65D17-985D-DAA0-91DA-A4F5ABDAF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3" name="타원 962">
              <a:extLst>
                <a:ext uri="{FF2B5EF4-FFF2-40B4-BE49-F238E27FC236}">
                  <a16:creationId xmlns:a16="http://schemas.microsoft.com/office/drawing/2014/main" id="{0A254822-C9CC-F51E-696F-3A166759DB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4" name="타원 963">
              <a:extLst>
                <a:ext uri="{FF2B5EF4-FFF2-40B4-BE49-F238E27FC236}">
                  <a16:creationId xmlns:a16="http://schemas.microsoft.com/office/drawing/2014/main" id="{52B51897-B512-433D-74F4-29E3EE4B23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5" name="타원 964">
              <a:extLst>
                <a:ext uri="{FF2B5EF4-FFF2-40B4-BE49-F238E27FC236}">
                  <a16:creationId xmlns:a16="http://schemas.microsoft.com/office/drawing/2014/main" id="{7544C16C-C81D-E673-1096-F2D484E575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6" name="타원 965">
              <a:extLst>
                <a:ext uri="{FF2B5EF4-FFF2-40B4-BE49-F238E27FC236}">
                  <a16:creationId xmlns:a16="http://schemas.microsoft.com/office/drawing/2014/main" id="{0BAA6019-B3ED-0DD9-3178-970892B72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7" name="타원 966">
              <a:extLst>
                <a:ext uri="{FF2B5EF4-FFF2-40B4-BE49-F238E27FC236}">
                  <a16:creationId xmlns:a16="http://schemas.microsoft.com/office/drawing/2014/main" id="{C3EAAFD9-FD54-F398-7F44-4FB063DD0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8" name="타원 967">
              <a:extLst>
                <a:ext uri="{FF2B5EF4-FFF2-40B4-BE49-F238E27FC236}">
                  <a16:creationId xmlns:a16="http://schemas.microsoft.com/office/drawing/2014/main" id="{CB7EA721-C45D-C8B6-DEE7-ABBDACFF31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9" name="타원 968">
              <a:extLst>
                <a:ext uri="{FF2B5EF4-FFF2-40B4-BE49-F238E27FC236}">
                  <a16:creationId xmlns:a16="http://schemas.microsoft.com/office/drawing/2014/main" id="{FCA2464C-B6A8-F9C9-6A31-01E6315090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0" name="타원 969">
              <a:extLst>
                <a:ext uri="{FF2B5EF4-FFF2-40B4-BE49-F238E27FC236}">
                  <a16:creationId xmlns:a16="http://schemas.microsoft.com/office/drawing/2014/main" id="{72558B87-3487-201F-9D34-5A9BD0436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1" name="타원 970">
              <a:extLst>
                <a:ext uri="{FF2B5EF4-FFF2-40B4-BE49-F238E27FC236}">
                  <a16:creationId xmlns:a16="http://schemas.microsoft.com/office/drawing/2014/main" id="{243EEDC3-E6CA-6011-E016-33C700C2A5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2" name="타원 971">
              <a:extLst>
                <a:ext uri="{FF2B5EF4-FFF2-40B4-BE49-F238E27FC236}">
                  <a16:creationId xmlns:a16="http://schemas.microsoft.com/office/drawing/2014/main" id="{8827F40E-B2F5-E497-239B-C00E5CC98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3" name="타원 972">
              <a:extLst>
                <a:ext uri="{FF2B5EF4-FFF2-40B4-BE49-F238E27FC236}">
                  <a16:creationId xmlns:a16="http://schemas.microsoft.com/office/drawing/2014/main" id="{762FC72B-72AD-C3C8-F016-D68096A431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4" name="타원 973">
              <a:extLst>
                <a:ext uri="{FF2B5EF4-FFF2-40B4-BE49-F238E27FC236}">
                  <a16:creationId xmlns:a16="http://schemas.microsoft.com/office/drawing/2014/main" id="{4DFB8485-534D-3FE5-D608-38D287A74A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5" name="타원 974">
              <a:extLst>
                <a:ext uri="{FF2B5EF4-FFF2-40B4-BE49-F238E27FC236}">
                  <a16:creationId xmlns:a16="http://schemas.microsoft.com/office/drawing/2014/main" id="{3203FA68-EAB8-06A3-59BB-B87C36585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6" name="타원 975">
              <a:extLst>
                <a:ext uri="{FF2B5EF4-FFF2-40B4-BE49-F238E27FC236}">
                  <a16:creationId xmlns:a16="http://schemas.microsoft.com/office/drawing/2014/main" id="{9B6BEDB8-8E95-5F62-92F0-0C8076D6E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7" name="타원 976">
              <a:extLst>
                <a:ext uri="{FF2B5EF4-FFF2-40B4-BE49-F238E27FC236}">
                  <a16:creationId xmlns:a16="http://schemas.microsoft.com/office/drawing/2014/main" id="{A85C9C97-6B33-3C28-BA37-B386D486C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8" name="타원 977">
              <a:extLst>
                <a:ext uri="{FF2B5EF4-FFF2-40B4-BE49-F238E27FC236}">
                  <a16:creationId xmlns:a16="http://schemas.microsoft.com/office/drawing/2014/main" id="{0702AA00-04B9-EE9C-6058-87F3200587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9" name="타원 978">
              <a:extLst>
                <a:ext uri="{FF2B5EF4-FFF2-40B4-BE49-F238E27FC236}">
                  <a16:creationId xmlns:a16="http://schemas.microsoft.com/office/drawing/2014/main" id="{CC932421-9A0E-A6C3-E700-65DA939C29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0" name="타원 979">
              <a:extLst>
                <a:ext uri="{FF2B5EF4-FFF2-40B4-BE49-F238E27FC236}">
                  <a16:creationId xmlns:a16="http://schemas.microsoft.com/office/drawing/2014/main" id="{62D278D1-2D0F-16A6-8CDA-D637842828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1" name="타원 980">
              <a:extLst>
                <a:ext uri="{FF2B5EF4-FFF2-40B4-BE49-F238E27FC236}">
                  <a16:creationId xmlns:a16="http://schemas.microsoft.com/office/drawing/2014/main" id="{153A4FCD-A3AF-61CA-B975-BBF56FF4A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2" name="타원 981">
              <a:extLst>
                <a:ext uri="{FF2B5EF4-FFF2-40B4-BE49-F238E27FC236}">
                  <a16:creationId xmlns:a16="http://schemas.microsoft.com/office/drawing/2014/main" id="{167EBF4D-0AB6-CD77-B3E1-18274DFA5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3" name="타원 982">
              <a:extLst>
                <a:ext uri="{FF2B5EF4-FFF2-40B4-BE49-F238E27FC236}">
                  <a16:creationId xmlns:a16="http://schemas.microsoft.com/office/drawing/2014/main" id="{5996EE75-5D45-0E8D-07E2-FA20D7C2F8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4" name="타원 983">
              <a:extLst>
                <a:ext uri="{FF2B5EF4-FFF2-40B4-BE49-F238E27FC236}">
                  <a16:creationId xmlns:a16="http://schemas.microsoft.com/office/drawing/2014/main" id="{ABDD5F6F-03D7-7532-46F4-D1B58D9595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5" name="타원 984">
              <a:extLst>
                <a:ext uri="{FF2B5EF4-FFF2-40B4-BE49-F238E27FC236}">
                  <a16:creationId xmlns:a16="http://schemas.microsoft.com/office/drawing/2014/main" id="{0B19D107-4881-A4F6-467D-9C200A0549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6" name="타원 985">
              <a:extLst>
                <a:ext uri="{FF2B5EF4-FFF2-40B4-BE49-F238E27FC236}">
                  <a16:creationId xmlns:a16="http://schemas.microsoft.com/office/drawing/2014/main" id="{A6779B52-5700-6BB5-71D6-3CC8BA0583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7" name="타원 986">
              <a:extLst>
                <a:ext uri="{FF2B5EF4-FFF2-40B4-BE49-F238E27FC236}">
                  <a16:creationId xmlns:a16="http://schemas.microsoft.com/office/drawing/2014/main" id="{D3B2E0CA-ED94-FA84-7710-17F27A2E17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8" name="타원 987">
              <a:extLst>
                <a:ext uri="{FF2B5EF4-FFF2-40B4-BE49-F238E27FC236}">
                  <a16:creationId xmlns:a16="http://schemas.microsoft.com/office/drawing/2014/main" id="{EA6C4341-76AE-0EE9-03B6-A2FEFA188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9" name="타원 988">
              <a:extLst>
                <a:ext uri="{FF2B5EF4-FFF2-40B4-BE49-F238E27FC236}">
                  <a16:creationId xmlns:a16="http://schemas.microsoft.com/office/drawing/2014/main" id="{F58A3486-6605-1F6F-92D7-D72812234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0" name="타원 989">
              <a:extLst>
                <a:ext uri="{FF2B5EF4-FFF2-40B4-BE49-F238E27FC236}">
                  <a16:creationId xmlns:a16="http://schemas.microsoft.com/office/drawing/2014/main" id="{4A354FC1-FF7C-49E2-148A-B45DA047C1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1" name="타원 990">
              <a:extLst>
                <a:ext uri="{FF2B5EF4-FFF2-40B4-BE49-F238E27FC236}">
                  <a16:creationId xmlns:a16="http://schemas.microsoft.com/office/drawing/2014/main" id="{5E3571BB-14A6-7FAC-5CBE-C80C0E0AAD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2" name="타원 991">
              <a:extLst>
                <a:ext uri="{FF2B5EF4-FFF2-40B4-BE49-F238E27FC236}">
                  <a16:creationId xmlns:a16="http://schemas.microsoft.com/office/drawing/2014/main" id="{0F3CC01F-FD02-4BDA-1B69-933DFD8CE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3" name="타원 992">
              <a:extLst>
                <a:ext uri="{FF2B5EF4-FFF2-40B4-BE49-F238E27FC236}">
                  <a16:creationId xmlns:a16="http://schemas.microsoft.com/office/drawing/2014/main" id="{D804CCB1-216A-4898-D599-FA1203692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4" name="타원 993">
              <a:extLst>
                <a:ext uri="{FF2B5EF4-FFF2-40B4-BE49-F238E27FC236}">
                  <a16:creationId xmlns:a16="http://schemas.microsoft.com/office/drawing/2014/main" id="{9A110240-4809-96D5-EDF1-ECDBE9E55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5" name="TextBox 414">
            <a:extLst>
              <a:ext uri="{FF2B5EF4-FFF2-40B4-BE49-F238E27FC236}">
                <a16:creationId xmlns:a16="http://schemas.microsoft.com/office/drawing/2014/main" id="{538F881B-E56B-4811-73E3-4D00B89D426C}"/>
              </a:ext>
            </a:extLst>
          </p:cNvPr>
          <p:cNvSpPr txBox="1"/>
          <p:nvPr/>
        </p:nvSpPr>
        <p:spPr>
          <a:xfrm rot="16200000">
            <a:off x="4095254" y="-512440"/>
            <a:ext cx="1128951" cy="2987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8000"/>
              </a:lnSpc>
            </a:pPr>
            <a:r>
              <a:rPr lang="en-US" altLang="ko-KR" sz="1200" b="1" dirty="0"/>
              <a:t>5V</a:t>
            </a:r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GND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Fan80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CPU Fan</a:t>
            </a:r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endParaRPr lang="en-US" altLang="ko-KR" sz="1200" b="1" dirty="0"/>
          </a:p>
          <a:p>
            <a:pPr>
              <a:lnSpc>
                <a:spcPct val="98000"/>
              </a:lnSpc>
            </a:pPr>
            <a:r>
              <a:rPr lang="en-US" altLang="ko-KR" sz="1200" b="1" dirty="0"/>
              <a:t>Flash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64ACFDF0-1032-459C-7719-55157B966272}"/>
              </a:ext>
            </a:extLst>
          </p:cNvPr>
          <p:cNvSpPr txBox="1"/>
          <p:nvPr/>
        </p:nvSpPr>
        <p:spPr>
          <a:xfrm>
            <a:off x="410289" y="364950"/>
            <a:ext cx="1635702" cy="3157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CPU fan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Gate pull-down 10K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Flyback 1N4001 (50V)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Solid power 24AWG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Striped single 26AWG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Dotted signal 30AWG</a:t>
            </a:r>
          </a:p>
        </p:txBody>
      </p:sp>
      <p:grpSp>
        <p:nvGrpSpPr>
          <p:cNvPr id="380" name="그룹 379">
            <a:extLst>
              <a:ext uri="{FF2B5EF4-FFF2-40B4-BE49-F238E27FC236}">
                <a16:creationId xmlns:a16="http://schemas.microsoft.com/office/drawing/2014/main" id="{C92556F6-B3C4-7FB9-17CB-9951616173DB}"/>
              </a:ext>
            </a:extLst>
          </p:cNvPr>
          <p:cNvGrpSpPr/>
          <p:nvPr/>
        </p:nvGrpSpPr>
        <p:grpSpPr>
          <a:xfrm>
            <a:off x="2556000" y="3744000"/>
            <a:ext cx="756000" cy="756000"/>
            <a:chOff x="2196000" y="3204000"/>
            <a:chExt cx="756000" cy="756000"/>
          </a:xfrm>
        </p:grpSpPr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A6302B46-6113-D34B-1BF9-AEBAF186E62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8A0A01C5-2001-2858-98EF-E79D2CA2F39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3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110C93EB-3173-F9E9-4392-AF9B4B37753F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2" name="그룹 381">
            <a:extLst>
              <a:ext uri="{FF2B5EF4-FFF2-40B4-BE49-F238E27FC236}">
                <a16:creationId xmlns:a16="http://schemas.microsoft.com/office/drawing/2014/main" id="{A80946F2-D03F-D49D-DC46-93C4D6125A9E}"/>
              </a:ext>
            </a:extLst>
          </p:cNvPr>
          <p:cNvGrpSpPr/>
          <p:nvPr/>
        </p:nvGrpSpPr>
        <p:grpSpPr>
          <a:xfrm>
            <a:off x="2556000" y="2124992"/>
            <a:ext cx="756000" cy="756000"/>
            <a:chOff x="2196000" y="3204000"/>
            <a:chExt cx="756000" cy="756000"/>
          </a:xfrm>
        </p:grpSpPr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4FD68646-4BFE-7EB0-8216-B66840729FFE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19581" y="370784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0834B58C-BA4D-8970-8BF8-74CCCD97DA9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525931" y="334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F6EAE3FB-7B0A-3D2A-C61B-584F98878176}"/>
                </a:ext>
              </a:extLst>
            </p:cNvPr>
            <p:cNvSpPr/>
            <p:nvPr/>
          </p:nvSpPr>
          <p:spPr>
            <a:xfrm>
              <a:off x="2196000" y="3204000"/>
              <a:ext cx="756000" cy="756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94" name="타원 393">
            <a:extLst>
              <a:ext uri="{FF2B5EF4-FFF2-40B4-BE49-F238E27FC236}">
                <a16:creationId xmlns:a16="http://schemas.microsoft.com/office/drawing/2014/main" id="{E8FB0E08-AA33-64A3-FA13-2E95B747EBC6}"/>
              </a:ext>
            </a:extLst>
          </p:cNvPr>
          <p:cNvSpPr>
            <a:spLocks noChangeAspect="1"/>
          </p:cNvSpPr>
          <p:nvPr/>
        </p:nvSpPr>
        <p:spPr>
          <a:xfrm rot="16200000">
            <a:off x="4500517" y="172633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타원 394">
            <a:extLst>
              <a:ext uri="{FF2B5EF4-FFF2-40B4-BE49-F238E27FC236}">
                <a16:creationId xmlns:a16="http://schemas.microsoft.com/office/drawing/2014/main" id="{EB764AC0-72AB-1CB3-C9A8-F356736EF3DC}"/>
              </a:ext>
            </a:extLst>
          </p:cNvPr>
          <p:cNvSpPr>
            <a:spLocks noChangeAspect="1"/>
          </p:cNvSpPr>
          <p:nvPr/>
        </p:nvSpPr>
        <p:spPr>
          <a:xfrm rot="16200000">
            <a:off x="485464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타원 396">
            <a:extLst>
              <a:ext uri="{FF2B5EF4-FFF2-40B4-BE49-F238E27FC236}">
                <a16:creationId xmlns:a16="http://schemas.microsoft.com/office/drawing/2014/main" id="{FA5D9BBF-9C27-BBAF-0BC6-3926915E18DB}"/>
              </a:ext>
            </a:extLst>
          </p:cNvPr>
          <p:cNvSpPr>
            <a:spLocks noChangeAspect="1"/>
          </p:cNvSpPr>
          <p:nvPr/>
        </p:nvSpPr>
        <p:spPr>
          <a:xfrm rot="16200000">
            <a:off x="4140044" y="173268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타원 397">
            <a:extLst>
              <a:ext uri="{FF2B5EF4-FFF2-40B4-BE49-F238E27FC236}">
                <a16:creationId xmlns:a16="http://schemas.microsoft.com/office/drawing/2014/main" id="{D2AE9A4C-DE88-BEEB-84BF-23DE99F2D240}"/>
              </a:ext>
            </a:extLst>
          </p:cNvPr>
          <p:cNvSpPr>
            <a:spLocks noChangeAspect="1"/>
          </p:cNvSpPr>
          <p:nvPr/>
        </p:nvSpPr>
        <p:spPr>
          <a:xfrm rot="16200000">
            <a:off x="5220990" y="173435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타원 398">
            <a:extLst>
              <a:ext uri="{FF2B5EF4-FFF2-40B4-BE49-F238E27FC236}">
                <a16:creationId xmlns:a16="http://schemas.microsoft.com/office/drawing/2014/main" id="{7AC1D450-9C02-3753-FECA-7ED02ECDE880}"/>
              </a:ext>
            </a:extLst>
          </p:cNvPr>
          <p:cNvSpPr>
            <a:spLocks noChangeAspect="1"/>
          </p:cNvSpPr>
          <p:nvPr/>
        </p:nvSpPr>
        <p:spPr>
          <a:xfrm rot="16200000">
            <a:off x="6120000" y="1728000"/>
            <a:ext cx="108000" cy="108000"/>
          </a:xfrm>
          <a:prstGeom prst="ellipse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타원 405">
            <a:extLst>
              <a:ext uri="{FF2B5EF4-FFF2-40B4-BE49-F238E27FC236}">
                <a16:creationId xmlns:a16="http://schemas.microsoft.com/office/drawing/2014/main" id="{57DDA99A-4103-ADE4-3523-2E9F41C867BC}"/>
              </a:ext>
            </a:extLst>
          </p:cNvPr>
          <p:cNvSpPr>
            <a:spLocks noChangeAspect="1"/>
          </p:cNvSpPr>
          <p:nvPr/>
        </p:nvSpPr>
        <p:spPr>
          <a:xfrm rot="16200000">
            <a:off x="3240000" y="172632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타원 408">
            <a:extLst>
              <a:ext uri="{FF2B5EF4-FFF2-40B4-BE49-F238E27FC236}">
                <a16:creationId xmlns:a16="http://schemas.microsoft.com/office/drawing/2014/main" id="{0469385B-19CC-DA8B-B95C-042EF581A206}"/>
              </a:ext>
            </a:extLst>
          </p:cNvPr>
          <p:cNvSpPr>
            <a:spLocks noChangeAspect="1"/>
          </p:cNvSpPr>
          <p:nvPr/>
        </p:nvSpPr>
        <p:spPr>
          <a:xfrm rot="16200000">
            <a:off x="3420000" y="1728000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타원 430">
            <a:extLst>
              <a:ext uri="{FF2B5EF4-FFF2-40B4-BE49-F238E27FC236}">
                <a16:creationId xmlns:a16="http://schemas.microsoft.com/office/drawing/2014/main" id="{5248ED0F-FCAF-A899-76A1-A9750F100650}"/>
              </a:ext>
            </a:extLst>
          </p:cNvPr>
          <p:cNvSpPr>
            <a:spLocks noChangeAspect="1"/>
          </p:cNvSpPr>
          <p:nvPr/>
        </p:nvSpPr>
        <p:spPr>
          <a:xfrm rot="10800000">
            <a:off x="6660000" y="1731517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9A86FE59-A1F1-DE9D-F72E-34546791CCFD}"/>
              </a:ext>
            </a:extLst>
          </p:cNvPr>
          <p:cNvSpPr txBox="1"/>
          <p:nvPr/>
        </p:nvSpPr>
        <p:spPr>
          <a:xfrm>
            <a:off x="6398766" y="1268800"/>
            <a:ext cx="630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Flash</a:t>
            </a:r>
          </a:p>
        </p:txBody>
      </p:sp>
      <p:cxnSp>
        <p:nvCxnSpPr>
          <p:cNvPr id="626" name="연결선: 구부러짐 625">
            <a:extLst>
              <a:ext uri="{FF2B5EF4-FFF2-40B4-BE49-F238E27FC236}">
                <a16:creationId xmlns:a16="http://schemas.microsoft.com/office/drawing/2014/main" id="{49D74A0E-6D67-EA54-59D3-5EEB7D912CC9}"/>
              </a:ext>
            </a:extLst>
          </p:cNvPr>
          <p:cNvCxnSpPr>
            <a:cxnSpLocks/>
            <a:stCxn id="722" idx="2"/>
            <a:endCxn id="377" idx="6"/>
          </p:cNvCxnSpPr>
          <p:nvPr/>
        </p:nvCxnSpPr>
        <p:spPr>
          <a:xfrm rot="10800000" flipV="1">
            <a:off x="2933582" y="3222000"/>
            <a:ext cx="486419" cy="666000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연결선: 구부러짐 627">
            <a:extLst>
              <a:ext uri="{FF2B5EF4-FFF2-40B4-BE49-F238E27FC236}">
                <a16:creationId xmlns:a16="http://schemas.microsoft.com/office/drawing/2014/main" id="{9E9D71F7-3CE1-B4AD-AF07-E78DA4D4EAAE}"/>
              </a:ext>
            </a:extLst>
          </p:cNvPr>
          <p:cNvCxnSpPr>
            <a:cxnSpLocks/>
            <a:stCxn id="409" idx="2"/>
            <a:endCxn id="460" idx="0"/>
          </p:cNvCxnSpPr>
          <p:nvPr/>
        </p:nvCxnSpPr>
        <p:spPr>
          <a:xfrm rot="16200000" flipH="1">
            <a:off x="2000447" y="3309552"/>
            <a:ext cx="2947792" cy="687"/>
          </a:xfrm>
          <a:prstGeom prst="curved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연결선: 구부러짐 630">
            <a:extLst>
              <a:ext uri="{FF2B5EF4-FFF2-40B4-BE49-F238E27FC236}">
                <a16:creationId xmlns:a16="http://schemas.microsoft.com/office/drawing/2014/main" id="{D75B32EA-1A68-772B-AF94-ABABF96C72C5}"/>
              </a:ext>
            </a:extLst>
          </p:cNvPr>
          <p:cNvCxnSpPr>
            <a:cxnSpLocks/>
            <a:stCxn id="509" idx="6"/>
            <a:endCxn id="599" idx="6"/>
          </p:cNvCxnSpPr>
          <p:nvPr/>
        </p:nvCxnSpPr>
        <p:spPr>
          <a:xfrm>
            <a:off x="3528000" y="2142000"/>
            <a:ext cx="2411116" cy="88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연결선: 구부러짐 633">
            <a:extLst>
              <a:ext uri="{FF2B5EF4-FFF2-40B4-BE49-F238E27FC236}">
                <a16:creationId xmlns:a16="http://schemas.microsoft.com/office/drawing/2014/main" id="{09D495B7-9697-A749-B4F4-8917ADF56611}"/>
              </a:ext>
            </a:extLst>
          </p:cNvPr>
          <p:cNvCxnSpPr>
            <a:cxnSpLocks/>
            <a:stCxn id="716" idx="6"/>
            <a:endCxn id="592" idx="6"/>
          </p:cNvCxnSpPr>
          <p:nvPr/>
        </p:nvCxnSpPr>
        <p:spPr>
          <a:xfrm>
            <a:off x="3528000" y="2682000"/>
            <a:ext cx="1511012" cy="369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연결선: 구부러짐 636">
            <a:extLst>
              <a:ext uri="{FF2B5EF4-FFF2-40B4-BE49-F238E27FC236}">
                <a16:creationId xmlns:a16="http://schemas.microsoft.com/office/drawing/2014/main" id="{894CBAC2-F620-3F45-3A1B-131C588AF25B}"/>
              </a:ext>
            </a:extLst>
          </p:cNvPr>
          <p:cNvCxnSpPr>
            <a:cxnSpLocks/>
            <a:stCxn id="723" idx="6"/>
            <a:endCxn id="620" idx="6"/>
          </p:cNvCxnSpPr>
          <p:nvPr/>
        </p:nvCxnSpPr>
        <p:spPr>
          <a:xfrm flipV="1">
            <a:off x="3528000" y="3401995"/>
            <a:ext cx="1148409" cy="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연결선: 구부러짐 639">
            <a:extLst>
              <a:ext uri="{FF2B5EF4-FFF2-40B4-BE49-F238E27FC236}">
                <a16:creationId xmlns:a16="http://schemas.microsoft.com/office/drawing/2014/main" id="{62556328-79B1-4314-7B77-E7181E9F6C13}"/>
              </a:ext>
            </a:extLst>
          </p:cNvPr>
          <p:cNvCxnSpPr>
            <a:cxnSpLocks/>
            <a:stCxn id="823" idx="6"/>
            <a:endCxn id="613" idx="6"/>
          </p:cNvCxnSpPr>
          <p:nvPr/>
        </p:nvCxnSpPr>
        <p:spPr>
          <a:xfrm flipV="1">
            <a:off x="3528000" y="3941996"/>
            <a:ext cx="789800" cy="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연결선: 구부러짐 649">
            <a:extLst>
              <a:ext uri="{FF2B5EF4-FFF2-40B4-BE49-F238E27FC236}">
                <a16:creationId xmlns:a16="http://schemas.microsoft.com/office/drawing/2014/main" id="{B2E12B64-36B3-D97F-DDD8-056F1E8A0CBD}"/>
              </a:ext>
            </a:extLst>
          </p:cNvPr>
          <p:cNvCxnSpPr>
            <a:cxnSpLocks/>
            <a:stCxn id="398" idx="2"/>
            <a:endCxn id="593" idx="4"/>
          </p:cNvCxnSpPr>
          <p:nvPr/>
        </p:nvCxnSpPr>
        <p:spPr>
          <a:xfrm rot="16200000" flipH="1">
            <a:off x="4882102" y="2235237"/>
            <a:ext cx="786170" cy="395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연결선: 구부러짐 652">
            <a:extLst>
              <a:ext uri="{FF2B5EF4-FFF2-40B4-BE49-F238E27FC236}">
                <a16:creationId xmlns:a16="http://schemas.microsoft.com/office/drawing/2014/main" id="{F626C37C-A013-5CFE-DB02-5A01E73109AC}"/>
              </a:ext>
            </a:extLst>
          </p:cNvPr>
          <p:cNvCxnSpPr>
            <a:cxnSpLocks/>
            <a:stCxn id="395" idx="2"/>
            <a:endCxn id="621" idx="4"/>
          </p:cNvCxnSpPr>
          <p:nvPr/>
        </p:nvCxnSpPr>
        <p:spPr>
          <a:xfrm rot="16200000" flipH="1">
            <a:off x="4161062" y="2589928"/>
            <a:ext cx="1505648" cy="10492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연결선: 구부러짐 655">
            <a:extLst>
              <a:ext uri="{FF2B5EF4-FFF2-40B4-BE49-F238E27FC236}">
                <a16:creationId xmlns:a16="http://schemas.microsoft.com/office/drawing/2014/main" id="{3ABD66AC-F1C9-017B-3A4D-4D51338E1E5C}"/>
              </a:ext>
            </a:extLst>
          </p:cNvPr>
          <p:cNvCxnSpPr>
            <a:cxnSpLocks/>
            <a:stCxn id="394" idx="2"/>
            <a:endCxn id="614" idx="4"/>
          </p:cNvCxnSpPr>
          <p:nvPr/>
        </p:nvCxnSpPr>
        <p:spPr>
          <a:xfrm rot="16200000" flipH="1">
            <a:off x="3530686" y="2858161"/>
            <a:ext cx="2053669" cy="6006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연결선: 구부러짐 658">
            <a:extLst>
              <a:ext uri="{FF2B5EF4-FFF2-40B4-BE49-F238E27FC236}">
                <a16:creationId xmlns:a16="http://schemas.microsoft.com/office/drawing/2014/main" id="{CA1BA2F3-46A2-633F-CF16-181029305466}"/>
              </a:ext>
            </a:extLst>
          </p:cNvPr>
          <p:cNvCxnSpPr>
            <a:cxnSpLocks/>
            <a:stCxn id="397" idx="2"/>
            <a:endCxn id="607" idx="4"/>
          </p:cNvCxnSpPr>
          <p:nvPr/>
        </p:nvCxnSpPr>
        <p:spPr>
          <a:xfrm rot="16200000" flipH="1">
            <a:off x="2812276" y="3222448"/>
            <a:ext cx="2770277" cy="674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연결선: 구부러짐 664">
            <a:extLst>
              <a:ext uri="{FF2B5EF4-FFF2-40B4-BE49-F238E27FC236}">
                <a16:creationId xmlns:a16="http://schemas.microsoft.com/office/drawing/2014/main" id="{E6F768CD-60B6-4758-F77A-DE65160D3318}"/>
              </a:ext>
            </a:extLst>
          </p:cNvPr>
          <p:cNvCxnSpPr>
            <a:cxnSpLocks/>
            <a:stCxn id="385" idx="6"/>
            <a:endCxn id="406" idx="0"/>
          </p:cNvCxnSpPr>
          <p:nvPr/>
        </p:nvCxnSpPr>
        <p:spPr>
          <a:xfrm rot="5400000" flipH="1" flipV="1">
            <a:off x="2845634" y="1874627"/>
            <a:ext cx="488663" cy="30006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연결선: 구부러짐 669">
            <a:extLst>
              <a:ext uri="{FF2B5EF4-FFF2-40B4-BE49-F238E27FC236}">
                <a16:creationId xmlns:a16="http://schemas.microsoft.com/office/drawing/2014/main" id="{008463D2-6F34-D539-25F7-E6928FFF2077}"/>
              </a:ext>
            </a:extLst>
          </p:cNvPr>
          <p:cNvCxnSpPr>
            <a:cxnSpLocks/>
            <a:stCxn id="385" idx="2"/>
            <a:endCxn id="719" idx="0"/>
          </p:cNvCxnSpPr>
          <p:nvPr/>
        </p:nvCxnSpPr>
        <p:spPr>
          <a:xfrm rot="16200000" flipH="1">
            <a:off x="4469886" y="847036"/>
            <a:ext cx="660160" cy="3720071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연결선: 구부러짐 674">
            <a:extLst>
              <a:ext uri="{FF2B5EF4-FFF2-40B4-BE49-F238E27FC236}">
                <a16:creationId xmlns:a16="http://schemas.microsoft.com/office/drawing/2014/main" id="{ED038914-EF9F-BE6D-B88A-5A940737B49B}"/>
              </a:ext>
            </a:extLst>
          </p:cNvPr>
          <p:cNvCxnSpPr>
            <a:cxnSpLocks/>
            <a:stCxn id="594" idx="2"/>
            <a:endCxn id="391" idx="0"/>
          </p:cNvCxnSpPr>
          <p:nvPr/>
        </p:nvCxnSpPr>
        <p:spPr>
          <a:xfrm flipV="1">
            <a:off x="5504627" y="2679371"/>
            <a:ext cx="1156621" cy="6268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연결선: 구부러짐 677">
            <a:extLst>
              <a:ext uri="{FF2B5EF4-FFF2-40B4-BE49-F238E27FC236}">
                <a16:creationId xmlns:a16="http://schemas.microsoft.com/office/drawing/2014/main" id="{66A981B3-D5E4-BA0A-E864-8B7B1CEADB18}"/>
              </a:ext>
            </a:extLst>
          </p:cNvPr>
          <p:cNvCxnSpPr>
            <a:cxnSpLocks/>
            <a:stCxn id="622" idx="2"/>
            <a:endCxn id="583" idx="0"/>
          </p:cNvCxnSpPr>
          <p:nvPr/>
        </p:nvCxnSpPr>
        <p:spPr>
          <a:xfrm>
            <a:off x="5148376" y="3401940"/>
            <a:ext cx="1512872" cy="953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연결선: 구부러짐 680">
            <a:extLst>
              <a:ext uri="{FF2B5EF4-FFF2-40B4-BE49-F238E27FC236}">
                <a16:creationId xmlns:a16="http://schemas.microsoft.com/office/drawing/2014/main" id="{32982487-6432-DC14-3C33-82B590A8A307}"/>
              </a:ext>
            </a:extLst>
          </p:cNvPr>
          <p:cNvCxnSpPr>
            <a:cxnSpLocks/>
            <a:stCxn id="615" idx="2"/>
            <a:endCxn id="578" idx="0"/>
          </p:cNvCxnSpPr>
          <p:nvPr/>
        </p:nvCxnSpPr>
        <p:spPr>
          <a:xfrm flipV="1">
            <a:off x="4789767" y="3940306"/>
            <a:ext cx="1871481" cy="1635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연결선: 구부러짐 683">
            <a:extLst>
              <a:ext uri="{FF2B5EF4-FFF2-40B4-BE49-F238E27FC236}">
                <a16:creationId xmlns:a16="http://schemas.microsoft.com/office/drawing/2014/main" id="{6066E0F7-7CAE-1F87-900F-23572010A907}"/>
              </a:ext>
            </a:extLst>
          </p:cNvPr>
          <p:cNvCxnSpPr>
            <a:cxnSpLocks/>
            <a:stCxn id="608" idx="2"/>
            <a:endCxn id="444" idx="0"/>
          </p:cNvCxnSpPr>
          <p:nvPr/>
        </p:nvCxnSpPr>
        <p:spPr>
          <a:xfrm flipV="1">
            <a:off x="4430028" y="4662000"/>
            <a:ext cx="2231218" cy="2899"/>
          </a:xfrm>
          <a:prstGeom prst="curvedConnector3">
            <a:avLst>
              <a:gd name="adj1" fmla="val 50000"/>
            </a:avLst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연결선: 구부러짐 686">
            <a:extLst>
              <a:ext uri="{FF2B5EF4-FFF2-40B4-BE49-F238E27FC236}">
                <a16:creationId xmlns:a16="http://schemas.microsoft.com/office/drawing/2014/main" id="{66C346AC-9A86-93EB-6D15-8E182CD3E750}"/>
              </a:ext>
            </a:extLst>
          </p:cNvPr>
          <p:cNvCxnSpPr>
            <a:cxnSpLocks/>
            <a:stCxn id="375" idx="4"/>
            <a:endCxn id="737" idx="0"/>
          </p:cNvCxnSpPr>
          <p:nvPr/>
        </p:nvCxnSpPr>
        <p:spPr>
          <a:xfrm flipV="1">
            <a:off x="2987581" y="4296100"/>
            <a:ext cx="3672421" cy="5741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연결선: 구부러짐 720">
            <a:extLst>
              <a:ext uri="{FF2B5EF4-FFF2-40B4-BE49-F238E27FC236}">
                <a16:creationId xmlns:a16="http://schemas.microsoft.com/office/drawing/2014/main" id="{1BB0BF97-6C55-6CF3-9441-F038F5268C13}"/>
              </a:ext>
            </a:extLst>
          </p:cNvPr>
          <p:cNvCxnSpPr>
            <a:cxnSpLocks/>
            <a:stCxn id="822" idx="6"/>
            <a:endCxn id="733" idx="4"/>
          </p:cNvCxnSpPr>
          <p:nvPr/>
        </p:nvCxnSpPr>
        <p:spPr>
          <a:xfrm flipV="1">
            <a:off x="3528000" y="3758855"/>
            <a:ext cx="2771012" cy="314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연결선: 구부러짐 729">
            <a:extLst>
              <a:ext uri="{FF2B5EF4-FFF2-40B4-BE49-F238E27FC236}">
                <a16:creationId xmlns:a16="http://schemas.microsoft.com/office/drawing/2014/main" id="{4E523318-EF3C-272B-B785-8E83CBC7AEA4}"/>
              </a:ext>
            </a:extLst>
          </p:cNvPr>
          <p:cNvCxnSpPr>
            <a:cxnSpLocks/>
            <a:stCxn id="713" idx="2"/>
            <a:endCxn id="719" idx="0"/>
          </p:cNvCxnSpPr>
          <p:nvPr/>
        </p:nvCxnSpPr>
        <p:spPr>
          <a:xfrm rot="5400000" flipH="1" flipV="1">
            <a:off x="5002721" y="3128934"/>
            <a:ext cx="1749062" cy="1565499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9" name="그룹 1028">
            <a:extLst>
              <a:ext uri="{FF2B5EF4-FFF2-40B4-BE49-F238E27FC236}">
                <a16:creationId xmlns:a16="http://schemas.microsoft.com/office/drawing/2014/main" id="{DC750CD3-8820-C2D2-1CF7-028EAB70AFB8}"/>
              </a:ext>
            </a:extLst>
          </p:cNvPr>
          <p:cNvGrpSpPr/>
          <p:nvPr/>
        </p:nvGrpSpPr>
        <p:grpSpPr>
          <a:xfrm>
            <a:off x="4961650" y="2886350"/>
            <a:ext cx="1481849" cy="2772371"/>
            <a:chOff x="5322638" y="2886350"/>
            <a:chExt cx="1481849" cy="2772371"/>
          </a:xfrm>
        </p:grpSpPr>
        <p:sp>
          <p:nvSpPr>
            <p:cNvPr id="701" name="직사각형 700">
              <a:extLst>
                <a:ext uri="{FF2B5EF4-FFF2-40B4-BE49-F238E27FC236}">
                  <a16:creationId xmlns:a16="http://schemas.microsoft.com/office/drawing/2014/main" id="{A84A0F9D-C394-0104-E17C-6C7868AEA251}"/>
                </a:ext>
              </a:extLst>
            </p:cNvPr>
            <p:cNvSpPr/>
            <p:nvPr/>
          </p:nvSpPr>
          <p:spPr>
            <a:xfrm rot="5400000">
              <a:off x="5454487" y="3580214"/>
              <a:ext cx="1260000" cy="1440000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5" name="타원 704">
              <a:extLst>
                <a:ext uri="{FF2B5EF4-FFF2-40B4-BE49-F238E27FC236}">
                  <a16:creationId xmlns:a16="http://schemas.microsoft.com/office/drawing/2014/main" id="{FC9C8935-B5E4-C564-F715-0D3BAF40A8B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40792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8" name="타원 707">
              <a:extLst>
                <a:ext uri="{FF2B5EF4-FFF2-40B4-BE49-F238E27FC236}">
                  <a16:creationId xmlns:a16="http://schemas.microsoft.com/office/drawing/2014/main" id="{1E561ECE-3C44-FDBF-F1D0-FBB632D90F3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119426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9" name="타원 708">
              <a:extLst>
                <a:ext uri="{FF2B5EF4-FFF2-40B4-BE49-F238E27FC236}">
                  <a16:creationId xmlns:a16="http://schemas.microsoft.com/office/drawing/2014/main" id="{7B0409C3-B02D-A6A2-B634-8569E9703316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937058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1" name="타원 710">
              <a:extLst>
                <a:ext uri="{FF2B5EF4-FFF2-40B4-BE49-F238E27FC236}">
                  <a16:creationId xmlns:a16="http://schemas.microsoft.com/office/drawing/2014/main" id="{FE7CF6D5-3318-61D4-8323-2C1F6823B7C3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79456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2" name="타원 711">
              <a:extLst>
                <a:ext uri="{FF2B5EF4-FFF2-40B4-BE49-F238E27FC236}">
                  <a16:creationId xmlns:a16="http://schemas.microsoft.com/office/drawing/2014/main" id="{C614B06F-3124-8A10-D5D5-519F8E50548D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6861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3" name="타원 712">
              <a:extLst>
                <a:ext uri="{FF2B5EF4-FFF2-40B4-BE49-F238E27FC236}">
                  <a16:creationId xmlns:a16="http://schemas.microsoft.com/office/drawing/2014/main" id="{FC7CC372-5BDE-1DE5-6DEE-0CA99A354AB4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401491" y="4786214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4" name="타원 713">
              <a:extLst>
                <a:ext uri="{FF2B5EF4-FFF2-40B4-BE49-F238E27FC236}">
                  <a16:creationId xmlns:a16="http://schemas.microsoft.com/office/drawing/2014/main" id="{D53413FC-22F2-09EE-42B5-3E3D6C308BEA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583779" y="478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7" name="타원 716">
              <a:extLst>
                <a:ext uri="{FF2B5EF4-FFF2-40B4-BE49-F238E27FC236}">
                  <a16:creationId xmlns:a16="http://schemas.microsoft.com/office/drawing/2014/main" id="{182EDA1C-73C3-9428-9EFF-388C1E7C16CF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395857" y="3706214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3" name="타원 732">
              <a:extLst>
                <a:ext uri="{FF2B5EF4-FFF2-40B4-BE49-F238E27FC236}">
                  <a16:creationId xmlns:a16="http://schemas.microsoft.com/office/drawing/2014/main" id="{0D0B4567-A75B-86C6-17AC-0656370AD8BC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6660000" y="3704855"/>
              <a:ext cx="108000" cy="10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BDE17010-5FAD-0D27-BD87-14086720867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759436" y="4784855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685D8FF-350F-3D06-57EB-057A77693BAF}"/>
                </a:ext>
              </a:extLst>
            </p:cNvPr>
            <p:cNvSpPr txBox="1"/>
            <p:nvPr/>
          </p:nvSpPr>
          <p:spPr>
            <a:xfrm rot="16200000">
              <a:off x="5368958" y="2840030"/>
              <a:ext cx="723482" cy="81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PWM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A2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A1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En/</a:t>
              </a:r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5431DFD4-DF12-CCED-4470-8634CD68CEFE}"/>
                </a:ext>
              </a:extLst>
            </p:cNvPr>
            <p:cNvSpPr txBox="1"/>
            <p:nvPr/>
          </p:nvSpPr>
          <p:spPr>
            <a:xfrm rot="5400000">
              <a:off x="5360719" y="5069866"/>
              <a:ext cx="723482" cy="4542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GND</a:t>
              </a:r>
            </a:p>
            <a:p>
              <a:pPr>
                <a:lnSpc>
                  <a:spcPct val="98000"/>
                </a:lnSpc>
              </a:pPr>
              <a:r>
                <a:rPr lang="en-US" altLang="ko-KR" sz="1200" b="1" dirty="0"/>
                <a:t>3V3</a:t>
              </a:r>
            </a:p>
          </p:txBody>
        </p:sp>
        <p:sp>
          <p:nvSpPr>
            <p:cNvPr id="724" name="직사각형 723">
              <a:extLst>
                <a:ext uri="{FF2B5EF4-FFF2-40B4-BE49-F238E27FC236}">
                  <a16:creationId xmlns:a16="http://schemas.microsoft.com/office/drawing/2014/main" id="{F77E9E2D-8851-A682-30F9-B9EE7275DC5D}"/>
                </a:ext>
              </a:extLst>
            </p:cNvPr>
            <p:cNvSpPr/>
            <p:nvPr/>
          </p:nvSpPr>
          <p:spPr>
            <a:xfrm>
              <a:off x="5364000" y="3672000"/>
              <a:ext cx="72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5" name="직사각형 724">
              <a:extLst>
                <a:ext uri="{FF2B5EF4-FFF2-40B4-BE49-F238E27FC236}">
                  <a16:creationId xmlns:a16="http://schemas.microsoft.com/office/drawing/2014/main" id="{FB070BB1-2DC5-C7DF-ACD1-D89455C15345}"/>
                </a:ext>
              </a:extLst>
            </p:cNvPr>
            <p:cNvSpPr/>
            <p:nvPr/>
          </p:nvSpPr>
          <p:spPr>
            <a:xfrm>
              <a:off x="5544000" y="4752000"/>
              <a:ext cx="360000" cy="180000"/>
            </a:xfrm>
            <a:prstGeom prst="rect">
              <a:avLst/>
            </a:pr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7" name="직사각형 726">
              <a:extLst>
                <a:ext uri="{FF2B5EF4-FFF2-40B4-BE49-F238E27FC236}">
                  <a16:creationId xmlns:a16="http://schemas.microsoft.com/office/drawing/2014/main" id="{7469F5E2-5C0C-A147-2C7E-E96998019408}"/>
                </a:ext>
              </a:extLst>
            </p:cNvPr>
            <p:cNvSpPr/>
            <p:nvPr/>
          </p:nvSpPr>
          <p:spPr>
            <a:xfrm>
              <a:off x="5904000" y="4752000"/>
              <a:ext cx="360000" cy="180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42" name="그룹 441">
            <a:extLst>
              <a:ext uri="{FF2B5EF4-FFF2-40B4-BE49-F238E27FC236}">
                <a16:creationId xmlns:a16="http://schemas.microsoft.com/office/drawing/2014/main" id="{E89ADB1E-5B52-00AE-939E-FD9C8ED3AF77}"/>
              </a:ext>
            </a:extLst>
          </p:cNvPr>
          <p:cNvGrpSpPr/>
          <p:nvPr/>
        </p:nvGrpSpPr>
        <p:grpSpPr>
          <a:xfrm>
            <a:off x="6588000" y="4356000"/>
            <a:ext cx="252000" cy="432000"/>
            <a:chOff x="6948000" y="2196000"/>
            <a:chExt cx="252000" cy="432000"/>
          </a:xfrm>
        </p:grpSpPr>
        <p:sp>
          <p:nvSpPr>
            <p:cNvPr id="443" name="타원 442">
              <a:extLst>
                <a:ext uri="{FF2B5EF4-FFF2-40B4-BE49-F238E27FC236}">
                  <a16:creationId xmlns:a16="http://schemas.microsoft.com/office/drawing/2014/main" id="{48636545-3506-9C18-669C-F90567068E5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4" name="타원 443">
              <a:extLst>
                <a:ext uri="{FF2B5EF4-FFF2-40B4-BE49-F238E27FC236}">
                  <a16:creationId xmlns:a16="http://schemas.microsoft.com/office/drawing/2014/main" id="{63E2D146-2DAB-2466-4D72-00DA4347DD7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8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6" name="직사각형 575">
              <a:extLst>
                <a:ext uri="{FF2B5EF4-FFF2-40B4-BE49-F238E27FC236}">
                  <a16:creationId xmlns:a16="http://schemas.microsoft.com/office/drawing/2014/main" id="{E8F3E985-54A7-F840-626F-8C33D0C8ADE4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77" name="그룹 576">
            <a:extLst>
              <a:ext uri="{FF2B5EF4-FFF2-40B4-BE49-F238E27FC236}">
                <a16:creationId xmlns:a16="http://schemas.microsoft.com/office/drawing/2014/main" id="{3738C01F-60EA-520C-1E31-1BFC29F4D555}"/>
              </a:ext>
            </a:extLst>
          </p:cNvPr>
          <p:cNvGrpSpPr/>
          <p:nvPr/>
        </p:nvGrpSpPr>
        <p:grpSpPr>
          <a:xfrm>
            <a:off x="6588002" y="3816000"/>
            <a:ext cx="252000" cy="432000"/>
            <a:chOff x="6948000" y="2196000"/>
            <a:chExt cx="252000" cy="432000"/>
          </a:xfrm>
        </p:grpSpPr>
        <p:sp>
          <p:nvSpPr>
            <p:cNvPr id="578" name="타원 577">
              <a:extLst>
                <a:ext uri="{FF2B5EF4-FFF2-40B4-BE49-F238E27FC236}">
                  <a16:creationId xmlns:a16="http://schemas.microsoft.com/office/drawing/2014/main" id="{54C43CF2-8764-D997-3547-6E6BCAA085C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266306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9" name="타원 578">
              <a:extLst>
                <a:ext uri="{FF2B5EF4-FFF2-40B4-BE49-F238E27FC236}">
                  <a16:creationId xmlns:a16="http://schemas.microsoft.com/office/drawing/2014/main" id="{D46799A0-B863-2799-649C-B95D2936E46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1246" y="2443237"/>
              <a:ext cx="108000" cy="108000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:a16="http://schemas.microsoft.com/office/drawing/2014/main" id="{E2D485D0-51F9-06C0-5806-E1849D881303}"/>
                </a:ext>
              </a:extLst>
            </p:cNvPr>
            <p:cNvSpPr/>
            <p:nvPr/>
          </p:nvSpPr>
          <p:spPr>
            <a:xfrm>
              <a:off x="6948000" y="2196000"/>
              <a:ext cx="252000" cy="43200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6" name="TextBox 585">
            <a:extLst>
              <a:ext uri="{FF2B5EF4-FFF2-40B4-BE49-F238E27FC236}">
                <a16:creationId xmlns:a16="http://schemas.microsoft.com/office/drawing/2014/main" id="{0605197D-F853-58C4-225C-D6AD97604970}"/>
              </a:ext>
            </a:extLst>
          </p:cNvPr>
          <p:cNvSpPr txBox="1"/>
          <p:nvPr/>
        </p:nvSpPr>
        <p:spPr>
          <a:xfrm>
            <a:off x="7668000" y="4450917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Fan80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B912FD66-B197-351D-66A3-7FF20D641FEA}"/>
              </a:ext>
            </a:extLst>
          </p:cNvPr>
          <p:cNvSpPr txBox="1"/>
          <p:nvPr/>
        </p:nvSpPr>
        <p:spPr>
          <a:xfrm>
            <a:off x="7668000" y="3884904"/>
            <a:ext cx="1128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Fan120</a:t>
            </a:r>
          </a:p>
        </p:txBody>
      </p:sp>
      <p:sp>
        <p:nvSpPr>
          <p:cNvPr id="737" name="타원 736">
            <a:extLst>
              <a:ext uri="{FF2B5EF4-FFF2-40B4-BE49-F238E27FC236}">
                <a16:creationId xmlns:a16="http://schemas.microsoft.com/office/drawing/2014/main" id="{CEA5E58A-D31E-843B-79B3-3723C95288FB}"/>
              </a:ext>
            </a:extLst>
          </p:cNvPr>
          <p:cNvSpPr>
            <a:spLocks noChangeAspect="1"/>
          </p:cNvSpPr>
          <p:nvPr/>
        </p:nvSpPr>
        <p:spPr>
          <a:xfrm rot="16200000">
            <a:off x="6660002" y="4242100"/>
            <a:ext cx="108000" cy="10800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6" name="연결선: 구부러짐 455">
            <a:extLst>
              <a:ext uri="{FF2B5EF4-FFF2-40B4-BE49-F238E27FC236}">
                <a16:creationId xmlns:a16="http://schemas.microsoft.com/office/drawing/2014/main" id="{5F6751C4-430B-E1F3-696B-ED8D82438989}"/>
              </a:ext>
            </a:extLst>
          </p:cNvPr>
          <p:cNvCxnSpPr>
            <a:cxnSpLocks/>
            <a:stCxn id="821" idx="6"/>
            <a:endCxn id="452" idx="2"/>
          </p:cNvCxnSpPr>
          <p:nvPr/>
        </p:nvCxnSpPr>
        <p:spPr>
          <a:xfrm flipV="1">
            <a:off x="3528000" y="3581065"/>
            <a:ext cx="612000" cy="9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연결선: 구부러짐 458">
            <a:extLst>
              <a:ext uri="{FF2B5EF4-FFF2-40B4-BE49-F238E27FC236}">
                <a16:creationId xmlns:a16="http://schemas.microsoft.com/office/drawing/2014/main" id="{52D8BB21-A876-AD96-DFBA-3CF7E8C61A1E}"/>
              </a:ext>
            </a:extLst>
          </p:cNvPr>
          <p:cNvCxnSpPr>
            <a:cxnSpLocks/>
            <a:stCxn id="455" idx="0"/>
            <a:endCxn id="621" idx="0"/>
          </p:cNvCxnSpPr>
          <p:nvPr/>
        </p:nvCxnSpPr>
        <p:spPr>
          <a:xfrm rot="5400000" flipH="1" flipV="1">
            <a:off x="4881033" y="3488966"/>
            <a:ext cx="71067" cy="5132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연결선: 구부러짐 466">
            <a:extLst>
              <a:ext uri="{FF2B5EF4-FFF2-40B4-BE49-F238E27FC236}">
                <a16:creationId xmlns:a16="http://schemas.microsoft.com/office/drawing/2014/main" id="{EA595B11-06EB-43CF-569C-19F5EAF30BF3}"/>
              </a:ext>
            </a:extLst>
          </p:cNvPr>
          <p:cNvCxnSpPr>
            <a:cxnSpLocks/>
            <a:stCxn id="614" idx="0"/>
            <a:endCxn id="465" idx="0"/>
          </p:cNvCxnSpPr>
          <p:nvPr/>
        </p:nvCxnSpPr>
        <p:spPr>
          <a:xfrm rot="5400000">
            <a:off x="4523743" y="4026691"/>
            <a:ext cx="67472" cy="608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4" name="그룹 603">
            <a:extLst>
              <a:ext uri="{FF2B5EF4-FFF2-40B4-BE49-F238E27FC236}">
                <a16:creationId xmlns:a16="http://schemas.microsoft.com/office/drawing/2014/main" id="{18C765A1-542B-307A-ABAE-3789B4A49174}"/>
              </a:ext>
            </a:extLst>
          </p:cNvPr>
          <p:cNvGrpSpPr/>
          <p:nvPr/>
        </p:nvGrpSpPr>
        <p:grpSpPr>
          <a:xfrm rot="16200000">
            <a:off x="4014044" y="4374973"/>
            <a:ext cx="360000" cy="471967"/>
            <a:chOff x="2810165" y="2005971"/>
            <a:chExt cx="360000" cy="471967"/>
          </a:xfrm>
        </p:grpSpPr>
        <p:sp>
          <p:nvSpPr>
            <p:cNvPr id="605" name="현 604">
              <a:extLst>
                <a:ext uri="{FF2B5EF4-FFF2-40B4-BE49-F238E27FC236}">
                  <a16:creationId xmlns:a16="http://schemas.microsoft.com/office/drawing/2014/main" id="{6A80A7B9-17AF-B0D5-B1BC-FE91628FF15D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6" name="타원 605">
              <a:extLst>
                <a:ext uri="{FF2B5EF4-FFF2-40B4-BE49-F238E27FC236}">
                  <a16:creationId xmlns:a16="http://schemas.microsoft.com/office/drawing/2014/main" id="{7BF5233B-CE20-87A8-7AF0-928AF2D59EE1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7" name="타원 606">
              <a:extLst>
                <a:ext uri="{FF2B5EF4-FFF2-40B4-BE49-F238E27FC236}">
                  <a16:creationId xmlns:a16="http://schemas.microsoft.com/office/drawing/2014/main" id="{F643522F-C91F-3214-3AFE-153B2E00397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8" name="타원 607">
              <a:extLst>
                <a:ext uri="{FF2B5EF4-FFF2-40B4-BE49-F238E27FC236}">
                  <a16:creationId xmlns:a16="http://schemas.microsoft.com/office/drawing/2014/main" id="{6CEAB2B0-35B0-79BC-55D9-741FDF3F753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9" name="연결선: 구부러짐 608">
              <a:extLst>
                <a:ext uri="{FF2B5EF4-FFF2-40B4-BE49-F238E27FC236}">
                  <a16:creationId xmlns:a16="http://schemas.microsoft.com/office/drawing/2014/main" id="{1B620D1C-AD4E-36D1-0A34-50AC9406E64E}"/>
                </a:ext>
              </a:extLst>
            </p:cNvPr>
            <p:cNvCxnSpPr>
              <a:cxnSpLocks/>
              <a:stCxn id="606" idx="2"/>
              <a:endCxn id="607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연결선: 구부러짐 609">
              <a:extLst>
                <a:ext uri="{FF2B5EF4-FFF2-40B4-BE49-F238E27FC236}">
                  <a16:creationId xmlns:a16="http://schemas.microsoft.com/office/drawing/2014/main" id="{DE19EB71-C46D-3531-D63D-E1B734E10D8D}"/>
                </a:ext>
              </a:extLst>
            </p:cNvPr>
            <p:cNvCxnSpPr>
              <a:cxnSpLocks/>
              <a:stCxn id="607" idx="2"/>
              <a:endCxn id="608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그룹 610">
            <a:extLst>
              <a:ext uri="{FF2B5EF4-FFF2-40B4-BE49-F238E27FC236}">
                <a16:creationId xmlns:a16="http://schemas.microsoft.com/office/drawing/2014/main" id="{06F4FD09-42DC-FC46-7A36-276602CFA5D7}"/>
              </a:ext>
            </a:extLst>
          </p:cNvPr>
          <p:cNvGrpSpPr/>
          <p:nvPr/>
        </p:nvGrpSpPr>
        <p:grpSpPr>
          <a:xfrm rot="16200000">
            <a:off x="4373783" y="3652016"/>
            <a:ext cx="360000" cy="471967"/>
            <a:chOff x="2810165" y="2005971"/>
            <a:chExt cx="360000" cy="471967"/>
          </a:xfrm>
        </p:grpSpPr>
        <p:sp>
          <p:nvSpPr>
            <p:cNvPr id="612" name="현 611">
              <a:extLst>
                <a:ext uri="{FF2B5EF4-FFF2-40B4-BE49-F238E27FC236}">
                  <a16:creationId xmlns:a16="http://schemas.microsoft.com/office/drawing/2014/main" id="{5BF5B808-763D-E14C-977B-DA7FE2056613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3" name="타원 612">
              <a:extLst>
                <a:ext uri="{FF2B5EF4-FFF2-40B4-BE49-F238E27FC236}">
                  <a16:creationId xmlns:a16="http://schemas.microsoft.com/office/drawing/2014/main" id="{D1C46169-28CE-F2FC-6C34-F1A4DA874123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4" name="타원 613">
              <a:extLst>
                <a:ext uri="{FF2B5EF4-FFF2-40B4-BE49-F238E27FC236}">
                  <a16:creationId xmlns:a16="http://schemas.microsoft.com/office/drawing/2014/main" id="{C1275679-9221-AE5F-F6A8-F441FAE1A54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5" name="타원 614">
              <a:extLst>
                <a:ext uri="{FF2B5EF4-FFF2-40B4-BE49-F238E27FC236}">
                  <a16:creationId xmlns:a16="http://schemas.microsoft.com/office/drawing/2014/main" id="{99DBAA54-B9A3-3D7D-36FA-E21EAD502515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16" name="연결선: 구부러짐 615">
              <a:extLst>
                <a:ext uri="{FF2B5EF4-FFF2-40B4-BE49-F238E27FC236}">
                  <a16:creationId xmlns:a16="http://schemas.microsoft.com/office/drawing/2014/main" id="{655DB51A-9E98-4DAD-5D94-FECC0C7133AB}"/>
                </a:ext>
              </a:extLst>
            </p:cNvPr>
            <p:cNvCxnSpPr>
              <a:cxnSpLocks/>
              <a:stCxn id="613" idx="2"/>
              <a:endCxn id="614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연결선: 구부러짐 616">
              <a:extLst>
                <a:ext uri="{FF2B5EF4-FFF2-40B4-BE49-F238E27FC236}">
                  <a16:creationId xmlns:a16="http://schemas.microsoft.com/office/drawing/2014/main" id="{DC18F1FD-63B7-BFCB-BCC4-C0B5E67D8A8F}"/>
                </a:ext>
              </a:extLst>
            </p:cNvPr>
            <p:cNvCxnSpPr>
              <a:cxnSpLocks/>
              <a:stCxn id="614" idx="2"/>
              <a:endCxn id="615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2" name="그룹 461">
            <a:extLst>
              <a:ext uri="{FF2B5EF4-FFF2-40B4-BE49-F238E27FC236}">
                <a16:creationId xmlns:a16="http://schemas.microsoft.com/office/drawing/2014/main" id="{77A03FD4-B8B7-9E91-EE9D-A04355C94F5F}"/>
              </a:ext>
            </a:extLst>
          </p:cNvPr>
          <p:cNvGrpSpPr/>
          <p:nvPr/>
        </p:nvGrpSpPr>
        <p:grpSpPr>
          <a:xfrm>
            <a:off x="3780435" y="4027471"/>
            <a:ext cx="828000" cy="180000"/>
            <a:chOff x="3780000" y="2844000"/>
            <a:chExt cx="828000" cy="180000"/>
          </a:xfrm>
        </p:grpSpPr>
        <p:sp>
          <p:nvSpPr>
            <p:cNvPr id="463" name="사각형: 둥근 모서리 462">
              <a:extLst>
                <a:ext uri="{FF2B5EF4-FFF2-40B4-BE49-F238E27FC236}">
                  <a16:creationId xmlns:a16="http://schemas.microsoft.com/office/drawing/2014/main" id="{BA7CCEC5-A865-E89E-E8EC-F37F6E3FCCE0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281CB621-2D2F-46E8-BC5E-CED6F4B531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557943C8-7340-12BC-E53C-1E17F7443C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5AA921EC-C663-FD6F-0308-8E2689BF9880}"/>
              </a:ext>
            </a:extLst>
          </p:cNvPr>
          <p:cNvGrpSpPr/>
          <p:nvPr/>
        </p:nvGrpSpPr>
        <p:grpSpPr>
          <a:xfrm>
            <a:off x="3420687" y="4747792"/>
            <a:ext cx="828000" cy="180000"/>
            <a:chOff x="3780000" y="2844000"/>
            <a:chExt cx="828000" cy="180000"/>
          </a:xfrm>
        </p:grpSpPr>
        <p:sp>
          <p:nvSpPr>
            <p:cNvPr id="458" name="사각형: 둥근 모서리 457">
              <a:extLst>
                <a:ext uri="{FF2B5EF4-FFF2-40B4-BE49-F238E27FC236}">
                  <a16:creationId xmlns:a16="http://schemas.microsoft.com/office/drawing/2014/main" id="{61BB50C6-0766-35D5-143E-17451230F06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0E9015A1-0E48-87EA-4701-7F03CE2EE7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1E261F50-2DCC-6EBD-1B00-FE0652BDF2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0D72770E-5FE9-F36F-52E0-DA9D38536CA9}"/>
              </a:ext>
            </a:extLst>
          </p:cNvPr>
          <p:cNvGrpSpPr/>
          <p:nvPr/>
        </p:nvGrpSpPr>
        <p:grpSpPr>
          <a:xfrm rot="16200000">
            <a:off x="5993558" y="1854442"/>
            <a:ext cx="360000" cy="468884"/>
            <a:chOff x="2810165" y="2005971"/>
            <a:chExt cx="360000" cy="468884"/>
          </a:xfrm>
        </p:grpSpPr>
        <p:sp>
          <p:nvSpPr>
            <p:cNvPr id="598" name="현 597">
              <a:extLst>
                <a:ext uri="{FF2B5EF4-FFF2-40B4-BE49-F238E27FC236}">
                  <a16:creationId xmlns:a16="http://schemas.microsoft.com/office/drawing/2014/main" id="{E8CABFE8-899B-461F-13F8-EFC3DB834041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9" name="타원 598">
              <a:extLst>
                <a:ext uri="{FF2B5EF4-FFF2-40B4-BE49-F238E27FC236}">
                  <a16:creationId xmlns:a16="http://schemas.microsoft.com/office/drawing/2014/main" id="{BFD74CD9-7779-294C-5672-0A8FB4B897B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0" name="타원 599">
              <a:extLst>
                <a:ext uri="{FF2B5EF4-FFF2-40B4-BE49-F238E27FC236}">
                  <a16:creationId xmlns:a16="http://schemas.microsoft.com/office/drawing/2014/main" id="{A0E306DA-A732-6E5F-7CFF-43D7FE58E60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89932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1" name="타원 600">
              <a:extLst>
                <a:ext uri="{FF2B5EF4-FFF2-40B4-BE49-F238E27FC236}">
                  <a16:creationId xmlns:a16="http://schemas.microsoft.com/office/drawing/2014/main" id="{B19E702D-8183-7027-77F1-FF39805FD93A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4" y="2366855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02" name="연결선: 구부러짐 601">
              <a:extLst>
                <a:ext uri="{FF2B5EF4-FFF2-40B4-BE49-F238E27FC236}">
                  <a16:creationId xmlns:a16="http://schemas.microsoft.com/office/drawing/2014/main" id="{4551B5A8-0EF3-8115-51A2-17AC739E48F1}"/>
                </a:ext>
              </a:extLst>
            </p:cNvPr>
            <p:cNvCxnSpPr>
              <a:cxnSpLocks/>
              <a:stCxn id="599" idx="2"/>
              <a:endCxn id="600" idx="6"/>
            </p:cNvCxnSpPr>
            <p:nvPr/>
          </p:nvCxnSpPr>
          <p:spPr>
            <a:xfrm rot="5400000">
              <a:off x="2898186" y="2151950"/>
              <a:ext cx="75961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연결선: 구부러짐 602">
              <a:extLst>
                <a:ext uri="{FF2B5EF4-FFF2-40B4-BE49-F238E27FC236}">
                  <a16:creationId xmlns:a16="http://schemas.microsoft.com/office/drawing/2014/main" id="{39C069E6-30B6-C78D-0498-6C20D0769890}"/>
                </a:ext>
              </a:extLst>
            </p:cNvPr>
            <p:cNvCxnSpPr>
              <a:cxnSpLocks/>
              <a:stCxn id="600" idx="2"/>
              <a:endCxn id="601" idx="6"/>
            </p:cNvCxnSpPr>
            <p:nvPr/>
          </p:nvCxnSpPr>
          <p:spPr>
            <a:xfrm rot="5400000" flipV="1">
              <a:off x="2901733" y="2332364"/>
              <a:ext cx="68923" cy="5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DDAE144F-A42B-44D1-FE95-D1DF03BC9603}"/>
              </a:ext>
            </a:extLst>
          </p:cNvPr>
          <p:cNvGrpSpPr/>
          <p:nvPr/>
        </p:nvGrpSpPr>
        <p:grpSpPr>
          <a:xfrm>
            <a:off x="5400000" y="2232000"/>
            <a:ext cx="828000" cy="180000"/>
            <a:chOff x="3780000" y="2844000"/>
            <a:chExt cx="828000" cy="180000"/>
          </a:xfrm>
        </p:grpSpPr>
        <p:sp>
          <p:nvSpPr>
            <p:cNvPr id="483" name="사각형: 둥근 모서리 482">
              <a:extLst>
                <a:ext uri="{FF2B5EF4-FFF2-40B4-BE49-F238E27FC236}">
                  <a16:creationId xmlns:a16="http://schemas.microsoft.com/office/drawing/2014/main" id="{E89F3B2D-4A57-41CB-28AF-96B190E52E45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1059D71A-2396-4AA9-0C30-4D87093C69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6" name="타원 485">
              <a:extLst>
                <a:ext uri="{FF2B5EF4-FFF2-40B4-BE49-F238E27FC236}">
                  <a16:creationId xmlns:a16="http://schemas.microsoft.com/office/drawing/2014/main" id="{3A979434-EEEB-4845-2168-D06AD3BCD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03" name="연결선: 구부러짐 1002">
            <a:extLst>
              <a:ext uri="{FF2B5EF4-FFF2-40B4-BE49-F238E27FC236}">
                <a16:creationId xmlns:a16="http://schemas.microsoft.com/office/drawing/2014/main" id="{C6CAEC32-5913-870E-6136-78A29D3483EC}"/>
              </a:ext>
            </a:extLst>
          </p:cNvPr>
          <p:cNvCxnSpPr>
            <a:cxnSpLocks/>
            <a:stCxn id="720" idx="2"/>
            <a:endCxn id="383" idx="2"/>
          </p:cNvCxnSpPr>
          <p:nvPr/>
        </p:nvCxnSpPr>
        <p:spPr>
          <a:xfrm rot="10800000">
            <a:off x="2933582" y="2736834"/>
            <a:ext cx="486419" cy="305167"/>
          </a:xfrm>
          <a:prstGeom prst="curvedConnector2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연결선: 구부러짐 1009">
            <a:extLst>
              <a:ext uri="{FF2B5EF4-FFF2-40B4-BE49-F238E27FC236}">
                <a16:creationId xmlns:a16="http://schemas.microsoft.com/office/drawing/2014/main" id="{61DBC8D2-0A9A-1AA5-B0E5-3BBDCA84F8EC}"/>
              </a:ext>
            </a:extLst>
          </p:cNvPr>
          <p:cNvCxnSpPr>
            <a:cxnSpLocks/>
            <a:stCxn id="718" idx="6"/>
            <a:endCxn id="489" idx="2"/>
          </p:cNvCxnSpPr>
          <p:nvPr/>
        </p:nvCxnSpPr>
        <p:spPr>
          <a:xfrm flipV="1">
            <a:off x="3528000" y="2861065"/>
            <a:ext cx="970831" cy="935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3" name="연결선: 구부러짐 1012">
            <a:extLst>
              <a:ext uri="{FF2B5EF4-FFF2-40B4-BE49-F238E27FC236}">
                <a16:creationId xmlns:a16="http://schemas.microsoft.com/office/drawing/2014/main" id="{4367F5E0-ACC4-AC35-E8C0-C3BE54D7C367}"/>
              </a:ext>
            </a:extLst>
          </p:cNvPr>
          <p:cNvCxnSpPr>
            <a:cxnSpLocks/>
            <a:stCxn id="824" idx="6"/>
            <a:endCxn id="463" idx="1"/>
          </p:cNvCxnSpPr>
          <p:nvPr/>
        </p:nvCxnSpPr>
        <p:spPr>
          <a:xfrm flipV="1">
            <a:off x="3528000" y="4117471"/>
            <a:ext cx="396435" cy="452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연결선: 구부러짐 1020">
            <a:extLst>
              <a:ext uri="{FF2B5EF4-FFF2-40B4-BE49-F238E27FC236}">
                <a16:creationId xmlns:a16="http://schemas.microsoft.com/office/drawing/2014/main" id="{79CC16F8-B86E-355E-C35F-2D318EC7D48B}"/>
              </a:ext>
            </a:extLst>
          </p:cNvPr>
          <p:cNvCxnSpPr>
            <a:cxnSpLocks/>
            <a:stCxn id="950" idx="6"/>
            <a:endCxn id="606" idx="6"/>
          </p:cNvCxnSpPr>
          <p:nvPr/>
        </p:nvCxnSpPr>
        <p:spPr>
          <a:xfrm>
            <a:off x="3528000" y="4662000"/>
            <a:ext cx="430061" cy="2954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연결선: 구부러짐 1030">
            <a:extLst>
              <a:ext uri="{FF2B5EF4-FFF2-40B4-BE49-F238E27FC236}">
                <a16:creationId xmlns:a16="http://schemas.microsoft.com/office/drawing/2014/main" id="{AEF1D15B-C0C8-3AD4-5FE3-A56143855224}"/>
              </a:ext>
            </a:extLst>
          </p:cNvPr>
          <p:cNvCxnSpPr>
            <a:cxnSpLocks/>
            <a:stCxn id="710" idx="6"/>
            <a:endCxn id="485" idx="2"/>
          </p:cNvCxnSpPr>
          <p:nvPr/>
        </p:nvCxnSpPr>
        <p:spPr>
          <a:xfrm>
            <a:off x="3528000" y="2322000"/>
            <a:ext cx="187200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0" name="그룹 589">
            <a:extLst>
              <a:ext uri="{FF2B5EF4-FFF2-40B4-BE49-F238E27FC236}">
                <a16:creationId xmlns:a16="http://schemas.microsoft.com/office/drawing/2014/main" id="{9E346475-58D5-D474-CD83-7BD9A62D6E64}"/>
              </a:ext>
            </a:extLst>
          </p:cNvPr>
          <p:cNvGrpSpPr/>
          <p:nvPr/>
        </p:nvGrpSpPr>
        <p:grpSpPr>
          <a:xfrm rot="16200000">
            <a:off x="5091819" y="2371892"/>
            <a:ext cx="360000" cy="465615"/>
            <a:chOff x="2843514" y="2012324"/>
            <a:chExt cx="360000" cy="465615"/>
          </a:xfrm>
        </p:grpSpPr>
        <p:sp>
          <p:nvSpPr>
            <p:cNvPr id="591" name="현 590">
              <a:extLst>
                <a:ext uri="{FF2B5EF4-FFF2-40B4-BE49-F238E27FC236}">
                  <a16:creationId xmlns:a16="http://schemas.microsoft.com/office/drawing/2014/main" id="{501C7D14-21B2-F929-9D87-CC170BB00E1C}"/>
                </a:ext>
              </a:extLst>
            </p:cNvPr>
            <p:cNvSpPr/>
            <p:nvPr/>
          </p:nvSpPr>
          <p:spPr>
            <a:xfrm rot="16200000">
              <a:off x="2825514" y="2068715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타원 591">
              <a:extLst>
                <a:ext uri="{FF2B5EF4-FFF2-40B4-BE49-F238E27FC236}">
                  <a16:creationId xmlns:a16="http://schemas.microsoft.com/office/drawing/2014/main" id="{9E56F9A9-8C87-CC35-4078-47907A8948A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8521" y="2012324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3" name="타원 592">
              <a:extLst>
                <a:ext uri="{FF2B5EF4-FFF2-40B4-BE49-F238E27FC236}">
                  <a16:creationId xmlns:a16="http://schemas.microsoft.com/office/drawing/2014/main" id="{FAF46E08-6DB4-5613-5527-6794F95B1182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91693" y="2194697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4" name="타원 593">
              <a:extLst>
                <a:ext uri="{FF2B5EF4-FFF2-40B4-BE49-F238E27FC236}">
                  <a16:creationId xmlns:a16="http://schemas.microsoft.com/office/drawing/2014/main" id="{8E202AF8-AF25-31FC-9102-7B30DB0A93A6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8574" y="2369939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95" name="연결선: 구부러짐 594">
              <a:extLst>
                <a:ext uri="{FF2B5EF4-FFF2-40B4-BE49-F238E27FC236}">
                  <a16:creationId xmlns:a16="http://schemas.microsoft.com/office/drawing/2014/main" id="{01819B7B-FFF7-665E-BB65-8092A68591EA}"/>
                </a:ext>
              </a:extLst>
            </p:cNvPr>
            <p:cNvCxnSpPr>
              <a:cxnSpLocks/>
              <a:stCxn id="592" idx="2"/>
              <a:endCxn id="593" idx="6"/>
            </p:cNvCxnSpPr>
            <p:nvPr/>
          </p:nvCxnSpPr>
          <p:spPr>
            <a:xfrm rot="5400000" flipV="1">
              <a:off x="2906921" y="2155925"/>
              <a:ext cx="74373" cy="3172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연결선: 구부러짐 595">
              <a:extLst>
                <a:ext uri="{FF2B5EF4-FFF2-40B4-BE49-F238E27FC236}">
                  <a16:creationId xmlns:a16="http://schemas.microsoft.com/office/drawing/2014/main" id="{15FC0D40-3EDC-2C9C-82A1-D56CB72FA591}"/>
                </a:ext>
              </a:extLst>
            </p:cNvPr>
            <p:cNvCxnSpPr>
              <a:cxnSpLocks/>
              <a:stCxn id="593" idx="2"/>
              <a:endCxn id="594" idx="6"/>
            </p:cNvCxnSpPr>
            <p:nvPr/>
          </p:nvCxnSpPr>
          <p:spPr>
            <a:xfrm rot="5400000">
              <a:off x="2910513" y="2334759"/>
              <a:ext cx="67242" cy="3119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8" name="그룹 617">
            <a:extLst>
              <a:ext uri="{FF2B5EF4-FFF2-40B4-BE49-F238E27FC236}">
                <a16:creationId xmlns:a16="http://schemas.microsoft.com/office/drawing/2014/main" id="{74EF6383-7CE3-8460-8B39-9603BDD5D430}"/>
              </a:ext>
            </a:extLst>
          </p:cNvPr>
          <p:cNvGrpSpPr/>
          <p:nvPr/>
        </p:nvGrpSpPr>
        <p:grpSpPr>
          <a:xfrm rot="16200000">
            <a:off x="4732392" y="3112015"/>
            <a:ext cx="360000" cy="471967"/>
            <a:chOff x="2810165" y="2005971"/>
            <a:chExt cx="360000" cy="471967"/>
          </a:xfrm>
        </p:grpSpPr>
        <p:sp>
          <p:nvSpPr>
            <p:cNvPr id="619" name="현 618">
              <a:extLst>
                <a:ext uri="{FF2B5EF4-FFF2-40B4-BE49-F238E27FC236}">
                  <a16:creationId xmlns:a16="http://schemas.microsoft.com/office/drawing/2014/main" id="{5C5FB30F-A6B7-C495-C7F0-9C08DC434519}"/>
                </a:ext>
              </a:extLst>
            </p:cNvPr>
            <p:cNvSpPr/>
            <p:nvPr/>
          </p:nvSpPr>
          <p:spPr>
            <a:xfrm rot="16200000">
              <a:off x="2792165" y="2068694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0" name="타원 619">
              <a:extLst>
                <a:ext uri="{FF2B5EF4-FFF2-40B4-BE49-F238E27FC236}">
                  <a16:creationId xmlns:a16="http://schemas.microsoft.com/office/drawing/2014/main" id="{E4F7146E-AC87-32C7-5101-0E7B2DFA2127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8" y="200597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1" name="타원 620">
              <a:extLst>
                <a:ext uri="{FF2B5EF4-FFF2-40B4-BE49-F238E27FC236}">
                  <a16:creationId xmlns:a16="http://schemas.microsoft.com/office/drawing/2014/main" id="{F634D838-97C7-C0D1-3E73-ADCC7D4972BF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165" y="2194694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2" name="타원 621">
              <a:extLst>
                <a:ext uri="{FF2B5EF4-FFF2-40B4-BE49-F238E27FC236}">
                  <a16:creationId xmlns:a16="http://schemas.microsoft.com/office/drawing/2014/main" id="{C5AB4582-A87A-4077-3722-1F32FD6EF33B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2882223" y="2369938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23" name="연결선: 구부러짐 622">
              <a:extLst>
                <a:ext uri="{FF2B5EF4-FFF2-40B4-BE49-F238E27FC236}">
                  <a16:creationId xmlns:a16="http://schemas.microsoft.com/office/drawing/2014/main" id="{DA4B8CC0-75DC-A853-26DD-DE64D3B806F7}"/>
                </a:ext>
              </a:extLst>
            </p:cNvPr>
            <p:cNvCxnSpPr>
              <a:cxnSpLocks/>
              <a:stCxn id="620" idx="2"/>
              <a:endCxn id="621" idx="6"/>
            </p:cNvCxnSpPr>
            <p:nvPr/>
          </p:nvCxnSpPr>
          <p:spPr>
            <a:xfrm rot="5400000">
              <a:off x="2895806" y="2154332"/>
              <a:ext cx="80723" cy="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연결선: 구부러짐 623">
              <a:extLst>
                <a:ext uri="{FF2B5EF4-FFF2-40B4-BE49-F238E27FC236}">
                  <a16:creationId xmlns:a16="http://schemas.microsoft.com/office/drawing/2014/main" id="{DFF853D8-9711-B87F-6D87-B54EFA19BA8C}"/>
                </a:ext>
              </a:extLst>
            </p:cNvPr>
            <p:cNvCxnSpPr>
              <a:cxnSpLocks/>
              <a:stCxn id="621" idx="2"/>
              <a:endCxn id="622" idx="6"/>
            </p:cNvCxnSpPr>
            <p:nvPr/>
          </p:nvCxnSpPr>
          <p:spPr>
            <a:xfrm rot="5400000" flipV="1">
              <a:off x="2902573" y="2336288"/>
              <a:ext cx="67244" cy="58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5" name="그룹 994">
            <a:extLst>
              <a:ext uri="{FF2B5EF4-FFF2-40B4-BE49-F238E27FC236}">
                <a16:creationId xmlns:a16="http://schemas.microsoft.com/office/drawing/2014/main" id="{24CA1044-DC08-A9FD-87D7-FB03BB640D72}"/>
              </a:ext>
            </a:extLst>
          </p:cNvPr>
          <p:cNvGrpSpPr/>
          <p:nvPr/>
        </p:nvGrpSpPr>
        <p:grpSpPr>
          <a:xfrm>
            <a:off x="6588002" y="2555065"/>
            <a:ext cx="2208949" cy="973828"/>
            <a:chOff x="6948000" y="2559913"/>
            <a:chExt cx="2208949" cy="973828"/>
          </a:xfrm>
        </p:grpSpPr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8AE23AC3-2C9C-8A62-9CB1-6A5A6CCE45FF}"/>
                </a:ext>
              </a:extLst>
            </p:cNvPr>
            <p:cNvGrpSpPr/>
            <p:nvPr/>
          </p:nvGrpSpPr>
          <p:grpSpPr>
            <a:xfrm>
              <a:off x="6948000" y="2559913"/>
              <a:ext cx="252000" cy="432000"/>
              <a:chOff x="6948000" y="2196000"/>
              <a:chExt cx="252000" cy="432000"/>
            </a:xfrm>
          </p:grpSpPr>
          <p:sp>
            <p:nvSpPr>
              <p:cNvPr id="391" name="타원 390">
                <a:extLst>
                  <a:ext uri="{FF2B5EF4-FFF2-40B4-BE49-F238E27FC236}">
                    <a16:creationId xmlns:a16="http://schemas.microsoft.com/office/drawing/2014/main" id="{9AB142AD-4817-B5C1-EB5E-59BB9383122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26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4" name="타원 413">
                <a:extLst>
                  <a:ext uri="{FF2B5EF4-FFF2-40B4-BE49-F238E27FC236}">
                    <a16:creationId xmlns:a16="http://schemas.microsoft.com/office/drawing/2014/main" id="{5DC8AE43-B78F-A5D4-BF1A-C262181023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44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13CECA0D-0DCE-D75E-5E9C-CCD1D5FCBC66}"/>
                  </a:ext>
                </a:extLst>
              </p:cNvPr>
              <p:cNvSpPr/>
              <p:nvPr/>
            </p:nvSpPr>
            <p:spPr>
              <a:xfrm>
                <a:off x="6948000" y="219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81" name="그룹 580">
              <a:extLst>
                <a:ext uri="{FF2B5EF4-FFF2-40B4-BE49-F238E27FC236}">
                  <a16:creationId xmlns:a16="http://schemas.microsoft.com/office/drawing/2014/main" id="{CB9236CF-6530-7963-544F-EF8487A8AD7D}"/>
                </a:ext>
              </a:extLst>
            </p:cNvPr>
            <p:cNvGrpSpPr/>
            <p:nvPr/>
          </p:nvGrpSpPr>
          <p:grpSpPr>
            <a:xfrm>
              <a:off x="6948000" y="3101741"/>
              <a:ext cx="252000" cy="432000"/>
              <a:chOff x="6948000" y="2196000"/>
              <a:chExt cx="252000" cy="432000"/>
            </a:xfrm>
          </p:grpSpPr>
          <p:sp>
            <p:nvSpPr>
              <p:cNvPr id="582" name="타원 581">
                <a:extLst>
                  <a:ext uri="{FF2B5EF4-FFF2-40B4-BE49-F238E27FC236}">
                    <a16:creationId xmlns:a16="http://schemas.microsoft.com/office/drawing/2014/main" id="{522B73D1-E67F-4B13-E558-67BDAA81F8E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266306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3" name="타원 582">
                <a:extLst>
                  <a:ext uri="{FF2B5EF4-FFF2-40B4-BE49-F238E27FC236}">
                    <a16:creationId xmlns:a16="http://schemas.microsoft.com/office/drawing/2014/main" id="{240F2659-976E-7FDC-20C4-9FFE697EEFB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7021246" y="2448000"/>
                <a:ext cx="108000" cy="108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4" name="직사각형 583">
                <a:extLst>
                  <a:ext uri="{FF2B5EF4-FFF2-40B4-BE49-F238E27FC236}">
                    <a16:creationId xmlns:a16="http://schemas.microsoft.com/office/drawing/2014/main" id="{BD269C01-77EB-B668-14E8-B77ED0BF7EC2}"/>
                  </a:ext>
                </a:extLst>
              </p:cNvPr>
              <p:cNvSpPr/>
              <p:nvPr/>
            </p:nvSpPr>
            <p:spPr>
              <a:xfrm>
                <a:off x="6948000" y="2196000"/>
                <a:ext cx="252000" cy="432000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85" name="TextBox 584">
              <a:extLst>
                <a:ext uri="{FF2B5EF4-FFF2-40B4-BE49-F238E27FC236}">
                  <a16:creationId xmlns:a16="http://schemas.microsoft.com/office/drawing/2014/main" id="{A9CB6EB8-5159-7943-91AB-C3CE1E8701BB}"/>
                </a:ext>
              </a:extLst>
            </p:cNvPr>
            <p:cNvSpPr txBox="1"/>
            <p:nvPr/>
          </p:nvSpPr>
          <p:spPr>
            <a:xfrm>
              <a:off x="8027998" y="2636712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CPU Fan</a:t>
              </a:r>
            </a:p>
          </p:txBody>
        </p:sp>
        <p:sp>
          <p:nvSpPr>
            <p:cNvPr id="589" name="TextBox 588">
              <a:extLst>
                <a:ext uri="{FF2B5EF4-FFF2-40B4-BE49-F238E27FC236}">
                  <a16:creationId xmlns:a16="http://schemas.microsoft.com/office/drawing/2014/main" id="{FDB4296C-3EC1-F2B9-688C-468DC9D238E8}"/>
                </a:ext>
              </a:extLst>
            </p:cNvPr>
            <p:cNvSpPr txBox="1"/>
            <p:nvPr/>
          </p:nvSpPr>
          <p:spPr>
            <a:xfrm>
              <a:off x="8027998" y="3150512"/>
              <a:ext cx="1128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Relay</a:t>
              </a:r>
            </a:p>
          </p:txBody>
        </p:sp>
        <p:sp>
          <p:nvSpPr>
            <p:cNvPr id="719" name="타원 718">
              <a:extLst>
                <a:ext uri="{FF2B5EF4-FFF2-40B4-BE49-F238E27FC236}">
                  <a16:creationId xmlns:a16="http://schemas.microsoft.com/office/drawing/2014/main" id="{FA086F14-7065-A3E1-1017-09A733F90E1C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7020000" y="2988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D417FFFC-AD2D-DC2A-973B-AC9B1E2BD9B9}"/>
              </a:ext>
            </a:extLst>
          </p:cNvPr>
          <p:cNvGrpSpPr/>
          <p:nvPr/>
        </p:nvGrpSpPr>
        <p:grpSpPr>
          <a:xfrm>
            <a:off x="4140000" y="3491065"/>
            <a:ext cx="828000" cy="180000"/>
            <a:chOff x="3780000" y="2844000"/>
            <a:chExt cx="828000" cy="180000"/>
          </a:xfrm>
        </p:grpSpPr>
        <p:sp>
          <p:nvSpPr>
            <p:cNvPr id="451" name="사각형: 둥근 모서리 450">
              <a:extLst>
                <a:ext uri="{FF2B5EF4-FFF2-40B4-BE49-F238E27FC236}">
                  <a16:creationId xmlns:a16="http://schemas.microsoft.com/office/drawing/2014/main" id="{87A3CAB3-2350-E131-C864-8E84E952F08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25412660-6C45-0531-7309-489AC0C98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6E997069-66B5-5FB6-C710-837AA433D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7" name="그룹 486">
            <a:extLst>
              <a:ext uri="{FF2B5EF4-FFF2-40B4-BE49-F238E27FC236}">
                <a16:creationId xmlns:a16="http://schemas.microsoft.com/office/drawing/2014/main" id="{5A7E4AF1-DB6B-E65C-FC0A-A3A4736628D9}"/>
              </a:ext>
            </a:extLst>
          </p:cNvPr>
          <p:cNvGrpSpPr/>
          <p:nvPr/>
        </p:nvGrpSpPr>
        <p:grpSpPr>
          <a:xfrm>
            <a:off x="4498831" y="2771065"/>
            <a:ext cx="828000" cy="180000"/>
            <a:chOff x="3780000" y="2844000"/>
            <a:chExt cx="828000" cy="180000"/>
          </a:xfrm>
        </p:grpSpPr>
        <p:sp>
          <p:nvSpPr>
            <p:cNvPr id="488" name="사각형: 둥근 모서리 487">
              <a:extLst>
                <a:ext uri="{FF2B5EF4-FFF2-40B4-BE49-F238E27FC236}">
                  <a16:creationId xmlns:a16="http://schemas.microsoft.com/office/drawing/2014/main" id="{3728CF0D-DCC9-2BDD-1DEE-D937A24D0FE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489" name="타원 488">
              <a:extLst>
                <a:ext uri="{FF2B5EF4-FFF2-40B4-BE49-F238E27FC236}">
                  <a16:creationId xmlns:a16="http://schemas.microsoft.com/office/drawing/2014/main" id="{7AEC7BF1-FF22-9912-9D9B-6C01D1AF6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0" name="타원 489">
              <a:extLst>
                <a:ext uri="{FF2B5EF4-FFF2-40B4-BE49-F238E27FC236}">
                  <a16:creationId xmlns:a16="http://schemas.microsoft.com/office/drawing/2014/main" id="{E8B4C1F1-68B9-3C86-6C31-D40A51FA6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7" name="그룹 1036">
            <a:extLst>
              <a:ext uri="{FF2B5EF4-FFF2-40B4-BE49-F238E27FC236}">
                <a16:creationId xmlns:a16="http://schemas.microsoft.com/office/drawing/2014/main" id="{3BB4B373-999E-4EB8-0A65-8461EF232748}"/>
              </a:ext>
            </a:extLst>
          </p:cNvPr>
          <p:cNvGrpSpPr/>
          <p:nvPr/>
        </p:nvGrpSpPr>
        <p:grpSpPr>
          <a:xfrm rot="10800000">
            <a:off x="6948000" y="2591065"/>
            <a:ext cx="360000" cy="180000"/>
            <a:chOff x="8640000" y="1440000"/>
            <a:chExt cx="360000" cy="180000"/>
          </a:xfrm>
        </p:grpSpPr>
        <p:sp>
          <p:nvSpPr>
            <p:cNvPr id="1035" name="직사각형 1034">
              <a:extLst>
                <a:ext uri="{FF2B5EF4-FFF2-40B4-BE49-F238E27FC236}">
                  <a16:creationId xmlns:a16="http://schemas.microsoft.com/office/drawing/2014/main" id="{EEE06217-7D35-1481-6DF7-4B9545FB4B66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6" name="직사각형 1035">
              <a:extLst>
                <a:ext uri="{FF2B5EF4-FFF2-40B4-BE49-F238E27FC236}">
                  <a16:creationId xmlns:a16="http://schemas.microsoft.com/office/drawing/2014/main" id="{A6338C9B-0FC0-3F81-2DD7-E74A916BFE99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A95AF1CE-C033-6A9A-1A16-4E1C430F8417}"/>
              </a:ext>
            </a:extLst>
          </p:cNvPr>
          <p:cNvGrpSpPr/>
          <p:nvPr/>
        </p:nvGrpSpPr>
        <p:grpSpPr>
          <a:xfrm rot="10800000">
            <a:off x="6948000" y="3311065"/>
            <a:ext cx="360000" cy="180000"/>
            <a:chOff x="8640000" y="1440000"/>
            <a:chExt cx="360000" cy="180000"/>
          </a:xfrm>
        </p:grpSpPr>
        <p:sp>
          <p:nvSpPr>
            <p:cNvPr id="1039" name="직사각형 1038">
              <a:extLst>
                <a:ext uri="{FF2B5EF4-FFF2-40B4-BE49-F238E27FC236}">
                  <a16:creationId xmlns:a16="http://schemas.microsoft.com/office/drawing/2014/main" id="{7386EA9A-7FD6-7EEF-967A-2FD9AC5788B7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0" name="직사각형 1039">
              <a:extLst>
                <a:ext uri="{FF2B5EF4-FFF2-40B4-BE49-F238E27FC236}">
                  <a16:creationId xmlns:a16="http://schemas.microsoft.com/office/drawing/2014/main" id="{2DAF6383-AF6D-BEF5-0644-4B9539E9EC9C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1" name="그룹 1040">
            <a:extLst>
              <a:ext uri="{FF2B5EF4-FFF2-40B4-BE49-F238E27FC236}">
                <a16:creationId xmlns:a16="http://schemas.microsoft.com/office/drawing/2014/main" id="{3CFECF4B-E184-6FF1-BCD0-6C2541CBFAA1}"/>
              </a:ext>
            </a:extLst>
          </p:cNvPr>
          <p:cNvGrpSpPr/>
          <p:nvPr/>
        </p:nvGrpSpPr>
        <p:grpSpPr>
          <a:xfrm rot="10800000">
            <a:off x="6948000" y="3852000"/>
            <a:ext cx="360000" cy="180000"/>
            <a:chOff x="8640000" y="1440000"/>
            <a:chExt cx="360000" cy="180000"/>
          </a:xfrm>
        </p:grpSpPr>
        <p:sp>
          <p:nvSpPr>
            <p:cNvPr id="1042" name="직사각형 1041">
              <a:extLst>
                <a:ext uri="{FF2B5EF4-FFF2-40B4-BE49-F238E27FC236}">
                  <a16:creationId xmlns:a16="http://schemas.microsoft.com/office/drawing/2014/main" id="{487B0082-7117-C233-A00C-ADEDE4D171FB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3" name="직사각형 1042">
              <a:extLst>
                <a:ext uri="{FF2B5EF4-FFF2-40B4-BE49-F238E27FC236}">
                  <a16:creationId xmlns:a16="http://schemas.microsoft.com/office/drawing/2014/main" id="{BACAAE6C-B69F-C161-15A9-0723C9837344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4" name="그룹 1043">
            <a:extLst>
              <a:ext uri="{FF2B5EF4-FFF2-40B4-BE49-F238E27FC236}">
                <a16:creationId xmlns:a16="http://schemas.microsoft.com/office/drawing/2014/main" id="{BB54B30D-8F00-BBAB-FE56-C48D7908D0CE}"/>
              </a:ext>
            </a:extLst>
          </p:cNvPr>
          <p:cNvGrpSpPr/>
          <p:nvPr/>
        </p:nvGrpSpPr>
        <p:grpSpPr>
          <a:xfrm rot="10800000">
            <a:off x="6948000" y="4572000"/>
            <a:ext cx="360000" cy="180000"/>
            <a:chOff x="8640000" y="1440000"/>
            <a:chExt cx="360000" cy="180000"/>
          </a:xfrm>
        </p:grpSpPr>
        <p:sp>
          <p:nvSpPr>
            <p:cNvPr id="1045" name="직사각형 1044">
              <a:extLst>
                <a:ext uri="{FF2B5EF4-FFF2-40B4-BE49-F238E27FC236}">
                  <a16:creationId xmlns:a16="http://schemas.microsoft.com/office/drawing/2014/main" id="{414E6ACA-57B6-8959-FD1C-10717FC9DC38}"/>
                </a:ext>
              </a:extLst>
            </p:cNvPr>
            <p:cNvSpPr/>
            <p:nvPr/>
          </p:nvSpPr>
          <p:spPr>
            <a:xfrm>
              <a:off x="8640000" y="1440000"/>
              <a:ext cx="360000" cy="1800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46" name="직사각형 1045">
              <a:extLst>
                <a:ext uri="{FF2B5EF4-FFF2-40B4-BE49-F238E27FC236}">
                  <a16:creationId xmlns:a16="http://schemas.microsoft.com/office/drawing/2014/main" id="{906B786C-F1CC-A716-9D08-6DB9D42AEF6B}"/>
                </a:ext>
              </a:extLst>
            </p:cNvPr>
            <p:cNvSpPr/>
            <p:nvPr/>
          </p:nvSpPr>
          <p:spPr>
            <a:xfrm>
              <a:off x="8676000" y="1440000"/>
              <a:ext cx="36000" cy="1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47" name="연결선: 구부러짐 1046">
            <a:extLst>
              <a:ext uri="{FF2B5EF4-FFF2-40B4-BE49-F238E27FC236}">
                <a16:creationId xmlns:a16="http://schemas.microsoft.com/office/drawing/2014/main" id="{D5DEE287-925E-C132-099B-472D52BA2772}"/>
              </a:ext>
            </a:extLst>
          </p:cNvPr>
          <p:cNvCxnSpPr>
            <a:cxnSpLocks/>
            <a:stCxn id="414" idx="4"/>
            <a:endCxn id="1035" idx="1"/>
          </p:cNvCxnSpPr>
          <p:nvPr/>
        </p:nvCxnSpPr>
        <p:spPr>
          <a:xfrm flipV="1">
            <a:off x="6769248" y="2681065"/>
            <a:ext cx="538752" cy="180000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연결선: 구부러짐 1050">
            <a:extLst>
              <a:ext uri="{FF2B5EF4-FFF2-40B4-BE49-F238E27FC236}">
                <a16:creationId xmlns:a16="http://schemas.microsoft.com/office/drawing/2014/main" id="{6836CECD-CA6F-CC40-5377-94C10B5FA088}"/>
              </a:ext>
            </a:extLst>
          </p:cNvPr>
          <p:cNvCxnSpPr>
            <a:cxnSpLocks/>
            <a:stCxn id="582" idx="4"/>
            <a:endCxn id="1039" idx="1"/>
          </p:cNvCxnSpPr>
          <p:nvPr/>
        </p:nvCxnSpPr>
        <p:spPr>
          <a:xfrm>
            <a:off x="6769248" y="3221199"/>
            <a:ext cx="538752" cy="179866"/>
          </a:xfrm>
          <a:prstGeom prst="curvedConnector3">
            <a:avLst>
              <a:gd name="adj1" fmla="val 14243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연결선: 구부러짐 1054">
            <a:extLst>
              <a:ext uri="{FF2B5EF4-FFF2-40B4-BE49-F238E27FC236}">
                <a16:creationId xmlns:a16="http://schemas.microsoft.com/office/drawing/2014/main" id="{5E70A12C-C3EF-4648-1562-6843D16DCBE9}"/>
              </a:ext>
            </a:extLst>
          </p:cNvPr>
          <p:cNvCxnSpPr>
            <a:cxnSpLocks/>
            <a:stCxn id="579" idx="4"/>
            <a:endCxn id="1042" idx="1"/>
          </p:cNvCxnSpPr>
          <p:nvPr/>
        </p:nvCxnSpPr>
        <p:spPr>
          <a:xfrm flipV="1">
            <a:off x="6769248" y="3942000"/>
            <a:ext cx="538752" cy="175237"/>
          </a:xfrm>
          <a:prstGeom prst="curvedConnector3">
            <a:avLst>
              <a:gd name="adj1" fmla="val 12593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연결선: 구부러짐 1057">
            <a:extLst>
              <a:ext uri="{FF2B5EF4-FFF2-40B4-BE49-F238E27FC236}">
                <a16:creationId xmlns:a16="http://schemas.microsoft.com/office/drawing/2014/main" id="{6CD079D7-A8C3-DA41-1A98-4AC764B395F1}"/>
              </a:ext>
            </a:extLst>
          </p:cNvPr>
          <p:cNvCxnSpPr>
            <a:cxnSpLocks/>
            <a:stCxn id="443" idx="4"/>
            <a:endCxn id="1045" idx="1"/>
          </p:cNvCxnSpPr>
          <p:nvPr/>
        </p:nvCxnSpPr>
        <p:spPr>
          <a:xfrm>
            <a:off x="6769246" y="4480306"/>
            <a:ext cx="538754" cy="181694"/>
          </a:xfrm>
          <a:prstGeom prst="curvedConnector3">
            <a:avLst>
              <a:gd name="adj1" fmla="val 123573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8" name="그룹 1077">
            <a:extLst>
              <a:ext uri="{FF2B5EF4-FFF2-40B4-BE49-F238E27FC236}">
                <a16:creationId xmlns:a16="http://schemas.microsoft.com/office/drawing/2014/main" id="{71110F75-75D5-3811-3FE8-139808993ED9}"/>
              </a:ext>
            </a:extLst>
          </p:cNvPr>
          <p:cNvGrpSpPr/>
          <p:nvPr/>
        </p:nvGrpSpPr>
        <p:grpSpPr>
          <a:xfrm>
            <a:off x="6300000" y="2232000"/>
            <a:ext cx="828000" cy="180000"/>
            <a:chOff x="3780000" y="2844000"/>
            <a:chExt cx="828000" cy="180000"/>
          </a:xfrm>
        </p:grpSpPr>
        <p:sp>
          <p:nvSpPr>
            <p:cNvPr id="1079" name="사각형: 둥근 모서리 1078">
              <a:extLst>
                <a:ext uri="{FF2B5EF4-FFF2-40B4-BE49-F238E27FC236}">
                  <a16:creationId xmlns:a16="http://schemas.microsoft.com/office/drawing/2014/main" id="{0E14BC1E-BC9E-97D1-25F9-840B7758D18B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100</a:t>
              </a:r>
            </a:p>
          </p:txBody>
        </p:sp>
        <p:sp>
          <p:nvSpPr>
            <p:cNvPr id="1080" name="타원 1079">
              <a:extLst>
                <a:ext uri="{FF2B5EF4-FFF2-40B4-BE49-F238E27FC236}">
                  <a16:creationId xmlns:a16="http://schemas.microsoft.com/office/drawing/2014/main" id="{B81B745B-3C02-5EBB-4758-C7D7A12C9B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1" name="타원 1080">
              <a:extLst>
                <a:ext uri="{FF2B5EF4-FFF2-40B4-BE49-F238E27FC236}">
                  <a16:creationId xmlns:a16="http://schemas.microsoft.com/office/drawing/2014/main" id="{C316E2DD-7F85-259A-D385-58BEDC3AEC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082" name="연결선: 구부러짐 1081">
            <a:extLst>
              <a:ext uri="{FF2B5EF4-FFF2-40B4-BE49-F238E27FC236}">
                <a16:creationId xmlns:a16="http://schemas.microsoft.com/office/drawing/2014/main" id="{75CAECA4-A187-A250-3669-87E3286DB917}"/>
              </a:ext>
            </a:extLst>
          </p:cNvPr>
          <p:cNvCxnSpPr>
            <a:cxnSpLocks/>
            <a:stCxn id="431" idx="2"/>
            <a:endCxn id="1081" idx="0"/>
          </p:cNvCxnSpPr>
          <p:nvPr/>
        </p:nvCxnSpPr>
        <p:spPr>
          <a:xfrm>
            <a:off x="6768000" y="1785517"/>
            <a:ext cx="306000" cy="482483"/>
          </a:xfrm>
          <a:prstGeom prst="curvedConnector2">
            <a:avLst/>
          </a:prstGeom>
          <a:ln w="25400">
            <a:solidFill>
              <a:srgbClr val="0070C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6" name="연결선: 구부러짐 1085">
            <a:extLst>
              <a:ext uri="{FF2B5EF4-FFF2-40B4-BE49-F238E27FC236}">
                <a16:creationId xmlns:a16="http://schemas.microsoft.com/office/drawing/2014/main" id="{6A4261DF-E863-BEA3-7F14-C2D3AD936623}"/>
              </a:ext>
            </a:extLst>
          </p:cNvPr>
          <p:cNvCxnSpPr>
            <a:cxnSpLocks/>
            <a:stCxn id="607" idx="0"/>
            <a:endCxn id="461" idx="0"/>
          </p:cNvCxnSpPr>
          <p:nvPr/>
        </p:nvCxnSpPr>
        <p:spPr>
          <a:xfrm rot="5400000">
            <a:off x="4165319" y="4748326"/>
            <a:ext cx="64835" cy="609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0" name="연결선: 구부러짐 1089">
            <a:extLst>
              <a:ext uri="{FF2B5EF4-FFF2-40B4-BE49-F238E27FC236}">
                <a16:creationId xmlns:a16="http://schemas.microsoft.com/office/drawing/2014/main" id="{6F3FDCEE-4504-2BCB-230B-70CAA50FCE66}"/>
              </a:ext>
            </a:extLst>
          </p:cNvPr>
          <p:cNvCxnSpPr>
            <a:cxnSpLocks/>
            <a:stCxn id="490" idx="0"/>
            <a:endCxn id="593" idx="0"/>
          </p:cNvCxnSpPr>
          <p:nvPr/>
        </p:nvCxnSpPr>
        <p:spPr>
          <a:xfrm rot="5400000" flipH="1" flipV="1">
            <a:off x="5238836" y="2770516"/>
            <a:ext cx="70545" cy="2554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연결선: 구부러짐 1093">
            <a:extLst>
              <a:ext uri="{FF2B5EF4-FFF2-40B4-BE49-F238E27FC236}">
                <a16:creationId xmlns:a16="http://schemas.microsoft.com/office/drawing/2014/main" id="{94982910-2276-178B-7FDB-566E2750AD2A}"/>
              </a:ext>
            </a:extLst>
          </p:cNvPr>
          <p:cNvCxnSpPr>
            <a:cxnSpLocks/>
            <a:stCxn id="486" idx="0"/>
            <a:endCxn id="600" idx="0"/>
          </p:cNvCxnSpPr>
          <p:nvPr/>
        </p:nvCxnSpPr>
        <p:spPr>
          <a:xfrm rot="5400000" flipH="1" flipV="1">
            <a:off x="6139980" y="2230904"/>
            <a:ext cx="71116" cy="3077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7" name="연결선: 구부러짐 1096">
            <a:extLst>
              <a:ext uri="{FF2B5EF4-FFF2-40B4-BE49-F238E27FC236}">
                <a16:creationId xmlns:a16="http://schemas.microsoft.com/office/drawing/2014/main" id="{3CB7621D-22AC-6A43-9EF2-7E1964B1F2CF}"/>
              </a:ext>
            </a:extLst>
          </p:cNvPr>
          <p:cNvCxnSpPr>
            <a:cxnSpLocks/>
            <a:stCxn id="1080" idx="0"/>
            <a:endCxn id="601" idx="0"/>
          </p:cNvCxnSpPr>
          <p:nvPr/>
        </p:nvCxnSpPr>
        <p:spPr>
          <a:xfrm rot="5400000" flipH="1" flipV="1">
            <a:off x="6318413" y="2232413"/>
            <a:ext cx="71175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2" name="그룹 1121">
            <a:extLst>
              <a:ext uri="{FF2B5EF4-FFF2-40B4-BE49-F238E27FC236}">
                <a16:creationId xmlns:a16="http://schemas.microsoft.com/office/drawing/2014/main" id="{0B8BA50D-B161-DD74-B65A-3A845FF6CDB0}"/>
              </a:ext>
            </a:extLst>
          </p:cNvPr>
          <p:cNvGrpSpPr/>
          <p:nvPr/>
        </p:nvGrpSpPr>
        <p:grpSpPr>
          <a:xfrm>
            <a:off x="3420000" y="2088000"/>
            <a:ext cx="108000" cy="2628000"/>
            <a:chOff x="8820000" y="2520000"/>
            <a:chExt cx="108000" cy="2628000"/>
          </a:xfrm>
        </p:grpSpPr>
        <p:sp>
          <p:nvSpPr>
            <p:cNvPr id="1101" name="타원 1100">
              <a:extLst>
                <a:ext uri="{FF2B5EF4-FFF2-40B4-BE49-F238E27FC236}">
                  <a16:creationId xmlns:a16="http://schemas.microsoft.com/office/drawing/2014/main" id="{EB998C15-52DF-2AED-9F97-EB66D66890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4" name="타원 1103">
              <a:extLst>
                <a:ext uri="{FF2B5EF4-FFF2-40B4-BE49-F238E27FC236}">
                  <a16:creationId xmlns:a16="http://schemas.microsoft.com/office/drawing/2014/main" id="{4ADC3919-E376-82B7-CF39-495A21C1B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8" name="타원 1107">
              <a:extLst>
                <a:ext uri="{FF2B5EF4-FFF2-40B4-BE49-F238E27FC236}">
                  <a16:creationId xmlns:a16="http://schemas.microsoft.com/office/drawing/2014/main" id="{0B1BCEAE-C381-91FF-F9F4-94F0CC042A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0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9" name="타원 1108">
              <a:extLst>
                <a:ext uri="{FF2B5EF4-FFF2-40B4-BE49-F238E27FC236}">
                  <a16:creationId xmlns:a16="http://schemas.microsoft.com/office/drawing/2014/main" id="{973C2E99-A218-7542-6556-FCF13CE4C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2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0" name="타원 1109">
              <a:extLst>
                <a:ext uri="{FF2B5EF4-FFF2-40B4-BE49-F238E27FC236}">
                  <a16:creationId xmlns:a16="http://schemas.microsoft.com/office/drawing/2014/main" id="{6C009DA6-537C-610E-CAAB-E90A7E927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4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1" name="타원 1110">
              <a:extLst>
                <a:ext uri="{FF2B5EF4-FFF2-40B4-BE49-F238E27FC236}">
                  <a16:creationId xmlns:a16="http://schemas.microsoft.com/office/drawing/2014/main" id="{55E51E2E-B5EC-13F9-F084-7033E6FBE1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6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4" name="타원 1113">
              <a:extLst>
                <a:ext uri="{FF2B5EF4-FFF2-40B4-BE49-F238E27FC236}">
                  <a16:creationId xmlns:a16="http://schemas.microsoft.com/office/drawing/2014/main" id="{808CB959-0A10-39F0-AE26-B261AFA421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7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5" name="타원 1114">
              <a:extLst>
                <a:ext uri="{FF2B5EF4-FFF2-40B4-BE49-F238E27FC236}">
                  <a16:creationId xmlns:a16="http://schemas.microsoft.com/office/drawing/2014/main" id="{D977F0C3-87E1-EF2B-C7FF-97AE257D7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39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6" name="타원 1115">
              <a:extLst>
                <a:ext uri="{FF2B5EF4-FFF2-40B4-BE49-F238E27FC236}">
                  <a16:creationId xmlns:a16="http://schemas.microsoft.com/office/drawing/2014/main" id="{DC3E5332-E43A-876D-CFCF-8DECE0FBF2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1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7" name="타원 1116">
              <a:extLst>
                <a:ext uri="{FF2B5EF4-FFF2-40B4-BE49-F238E27FC236}">
                  <a16:creationId xmlns:a16="http://schemas.microsoft.com/office/drawing/2014/main" id="{71B13E20-C5DE-D0D7-645D-9B24141D0C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3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8" name="타원 1117">
              <a:extLst>
                <a:ext uri="{FF2B5EF4-FFF2-40B4-BE49-F238E27FC236}">
                  <a16:creationId xmlns:a16="http://schemas.microsoft.com/office/drawing/2014/main" id="{81B4816A-7912-B92C-1855-D8392195A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45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1" name="타원 1120">
              <a:extLst>
                <a:ext uri="{FF2B5EF4-FFF2-40B4-BE49-F238E27FC236}">
                  <a16:creationId xmlns:a16="http://schemas.microsoft.com/office/drawing/2014/main" id="{5F3B8FBC-9297-E690-A710-C43D3BA4A3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20000" y="50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123" name="연결선: 구부러짐 1122">
            <a:extLst>
              <a:ext uri="{FF2B5EF4-FFF2-40B4-BE49-F238E27FC236}">
                <a16:creationId xmlns:a16="http://schemas.microsoft.com/office/drawing/2014/main" id="{94450F13-7C0E-7327-BB5A-4D75EF459322}"/>
              </a:ext>
            </a:extLst>
          </p:cNvPr>
          <p:cNvCxnSpPr>
            <a:cxnSpLocks/>
            <a:stCxn id="582" idx="6"/>
            <a:endCxn id="414" idx="2"/>
          </p:cNvCxnSpPr>
          <p:nvPr/>
        </p:nvCxnSpPr>
        <p:spPr>
          <a:xfrm rot="5400000" flipH="1" flipV="1">
            <a:off x="6589181" y="3041132"/>
            <a:ext cx="252134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6" name="연결선: 구부러짐 1125">
            <a:extLst>
              <a:ext uri="{FF2B5EF4-FFF2-40B4-BE49-F238E27FC236}">
                <a16:creationId xmlns:a16="http://schemas.microsoft.com/office/drawing/2014/main" id="{0DCE4815-1E03-8AE0-E9FF-54E42BE05BC7}"/>
              </a:ext>
            </a:extLst>
          </p:cNvPr>
          <p:cNvCxnSpPr>
            <a:cxnSpLocks/>
            <a:stCxn id="443" idx="6"/>
            <a:endCxn id="579" idx="2"/>
          </p:cNvCxnSpPr>
          <p:nvPr/>
        </p:nvCxnSpPr>
        <p:spPr>
          <a:xfrm rot="5400000" flipH="1" flipV="1">
            <a:off x="6587713" y="4298771"/>
            <a:ext cx="255069" cy="2"/>
          </a:xfrm>
          <a:prstGeom prst="curvedConnector3">
            <a:avLst>
              <a:gd name="adj1" fmla="val 50000"/>
            </a:avLst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연결선: 구부러짐 646">
            <a:extLst>
              <a:ext uri="{FF2B5EF4-FFF2-40B4-BE49-F238E27FC236}">
                <a16:creationId xmlns:a16="http://schemas.microsoft.com/office/drawing/2014/main" id="{570A5C01-8D3D-397A-1BEE-B18159F1E844}"/>
              </a:ext>
            </a:extLst>
          </p:cNvPr>
          <p:cNvCxnSpPr>
            <a:cxnSpLocks/>
            <a:stCxn id="399" idx="2"/>
            <a:endCxn id="600" idx="4"/>
          </p:cNvCxnSpPr>
          <p:nvPr/>
        </p:nvCxnSpPr>
        <p:spPr>
          <a:xfrm rot="16200000" flipH="1">
            <a:off x="6049096" y="1960903"/>
            <a:ext cx="252884" cy="3077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직사각형 725">
            <a:extLst>
              <a:ext uri="{FF2B5EF4-FFF2-40B4-BE49-F238E27FC236}">
                <a16:creationId xmlns:a16="http://schemas.microsoft.com/office/drawing/2014/main" id="{A0CC3006-4230-FE2A-731D-9FC6DAA34A6E}"/>
              </a:ext>
            </a:extLst>
          </p:cNvPr>
          <p:cNvSpPr/>
          <p:nvPr/>
        </p:nvSpPr>
        <p:spPr>
          <a:xfrm>
            <a:off x="3204000" y="1692000"/>
            <a:ext cx="3600000" cy="180000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92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그룹 480">
            <a:extLst>
              <a:ext uri="{FF2B5EF4-FFF2-40B4-BE49-F238E27FC236}">
                <a16:creationId xmlns:a16="http://schemas.microsoft.com/office/drawing/2014/main" id="{DCCE7C95-6674-D484-7028-083720F56CA3}"/>
              </a:ext>
            </a:extLst>
          </p:cNvPr>
          <p:cNvGrpSpPr/>
          <p:nvPr/>
        </p:nvGrpSpPr>
        <p:grpSpPr>
          <a:xfrm>
            <a:off x="2520000" y="1440000"/>
            <a:ext cx="5040000" cy="3600000"/>
            <a:chOff x="2520000" y="1440000"/>
            <a:chExt cx="5040000" cy="360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8E77E12D-9DE8-F73A-08EF-F02AC0202764}"/>
                </a:ext>
              </a:extLst>
            </p:cNvPr>
            <p:cNvSpPr/>
            <p:nvPr/>
          </p:nvSpPr>
          <p:spPr>
            <a:xfrm>
              <a:off x="2520000" y="1440000"/>
              <a:ext cx="5040000" cy="360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75D30303-FC14-B7AC-7248-B59CEDA77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C55DBED-59A9-C275-9516-20B66D315D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F3D9C82B-0EC3-C7EB-2D18-040BA26B22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DDC3DE2-788C-BA00-2792-AE5C15FA8E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EAF11C2-34A3-8009-4A8B-E760F1CCC6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11AED0A-F13C-F84E-5A9F-CB1E9DCB97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708478C5-FD57-2B9C-6700-508BF3CB11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C781239A-8B02-ED39-7D71-1F042B4FB8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02EC455-77F4-B9A8-8AC4-D7F37085B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F7D2FC8-F098-BDB8-5EFB-C7E4D2A85D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8F688C89-6A2F-9A07-00F7-7FCBB6F3B5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5E1E1BF5-C666-F295-6FCA-BB635F9247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D7785C92-0E83-0891-356D-6BD139ECB6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A106CCC5-4A79-5C06-1DA1-5A4D4B1E40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9BC63A9-FDAB-E33D-F777-FB9C399A5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7C85F542-8A78-354D-25F4-6F8C07F37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932AF60-BADE-680C-B7B1-D6056007F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7B4D2873-9FC2-49DF-90EA-25D7CE2BC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7EE7CFF2-70C4-7952-F21F-9E4C5653B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B784761F-A07C-1BA5-D484-12DEA5C46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3587306-AAE2-1546-C171-DA50765688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30CDD48B-5030-5CFC-6211-1DA3A08C8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0267BECA-F8A2-C3F7-3350-8195268EF7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619340B2-080D-08F7-2BE5-8C3AEF7E7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8F2B9BAD-4022-E39B-A7A1-4D4999B60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583CA8B8-5126-970D-5E75-A933E894C4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CE5C3F1-1CD6-78C7-0E53-2E22391EC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564DB866-2D33-0EDB-22B8-DB6303541B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B1B0830E-4EC6-592F-5FD0-2D2A2F9A6D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AA381740-93E6-0528-C8EB-9FF11482ED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F30A338-07D5-77F6-0EE7-BAD11274E2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5E9053D-E3D5-CB16-CF87-AB35B17FDC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483B062D-A52C-3656-077D-14C9C789ED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53C2F87-219F-7B30-771F-DFBC333FAF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8D561691-D4D3-C9F7-3F4A-FE457AA2C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EA85EBC5-8D94-AA58-B7CB-8ADD2E2C84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F5D31395-CE75-9FB4-0E81-B47067EF72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B00A3E30-27D0-4AFE-07D9-1114EB3DE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0097E7C0-CA79-00C6-9C3F-B54A249CDD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E55E3806-9712-543F-102E-E378E55CA5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AF6DFAB4-B96B-84E0-CEBB-7942CC1D9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75A11756-C989-164D-1128-88890FF07D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2C9F8002-E6CD-338F-D7FD-52D36BADA8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FB3ABB3-C976-CCA0-E78A-F1E841485D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DB661300-AFEA-6E9F-021E-42C22BA3B7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3D416A60-F878-2F82-1250-E2ABE1892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A74C9035-701D-1D87-29C7-86ED6DDF64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5EC99431-F441-6CA0-02EA-059D1840D2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62F3AF5-4A8C-34CA-5704-857B8CBAFE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C02DADB6-C406-6A6F-5B16-26CC6DF6A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92987FA0-A7F3-21FB-3412-37AEEB0D46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ACA63991-AAC2-746D-D431-1FBF2DDD6E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A86F9398-B873-7DA1-42CB-880937C146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CE68DCA0-E55C-5D9E-48EB-1DF46A6F3B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9618C175-7BA6-9AD9-838D-72C78369E4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629482C4-79F3-3EDB-18DD-FED04F3795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4516142-93F2-48C2-38F1-9227649F26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5845D8F6-604E-7D8B-1A9A-56011DD10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9EC06582-0DB2-438C-6180-928B0AD0E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2C3CB270-E973-711D-B164-CED8D9F39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38DE0E12-E407-E7B5-E659-345ABA9CA2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5DCD893D-407F-1172-3A51-13EF30D53C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0A3ED23D-C466-7B46-3779-C76A036B91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D7152F41-7504-5952-4627-4EFE05B884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ADA3942B-9D45-EC15-814C-A59A4DF24C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86642DB2-A5FD-9C4C-86C9-2EC78A2C42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B10F6937-2829-5D7B-D7D0-90E2F2C227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E2D458AA-15EA-46DD-1B83-43601C30E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1B2FC725-2995-8E1A-806A-577DEA100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DE625F5E-DD7F-7679-F5D2-853EFDBEF1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6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78882E4-EFF9-B204-919F-89EDED388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25EBCE7E-27F8-0241-53F6-E8DA3CDD77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0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5E649A1-9B93-E384-1B31-C027E37FA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CF06E43-DC93-FB7D-0E11-1CB9204D1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DD99C4-15D0-74B7-0B44-ED6FDC9B6E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665DCB41-67CE-9854-6E9C-E3B11CB6FF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1DD234F-5CDA-95CE-492E-03AF9E996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FF1038E-E645-FA0A-F077-87EE8A87F6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17D05E9-C2D0-20BC-9410-343C701781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7CDA5F-CCEE-1C7D-1288-85E0B98383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2D8C914-CD71-FD89-AB65-B2AD6F09B3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C07F8162-32BA-DDC8-1B59-199282919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329DBE0A-79AD-FC6C-A53B-9DCAC67F5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215818E-EACF-F711-F3B3-36057CCB41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396DA458-5EFE-F2B7-D68B-BA8BEC690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D94A241-AF2A-03E9-1B1D-6F8B91802D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4595223C-11A6-CDAD-8105-D1771B0172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3DF8B58-9CF1-CED5-E7FA-AEA90A8BB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8AAA162-8131-A7D2-D4AF-21AD19D4C8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C854992-E70F-05D7-E8D2-B368FEE7A4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EDB082A9-0EBF-A4B3-A0FD-278FFFE278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C96D906-F840-A8AB-CE30-59F652F11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6F5E997A-60A9-275C-3713-AFC9C8D29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C5050863-BBF5-5EC2-FDE0-A70664D3A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CC5235F-AF1C-E71D-4AC5-3D1D65427D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FE3CCAA0-FF8C-623F-B0E0-BE73434C6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1527470-3B60-14CD-78DC-2FC174655D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755003F3-55DF-62E9-6AFA-13F742D7A5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99A24F1F-3A1B-7B28-E8DC-CEE4E4A47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B78D33C4-E98B-B5FC-E49F-41F1394C72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44BE3D8-6612-12F2-ED74-45ED4EE56F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BDC41C7F-331A-2AE7-1D9B-0431A9D3C8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FC7E80E5-F6F0-CF02-467D-39CE68461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CBE5E1F-A0C3-DC5B-1B62-E0C8A69CD6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67BAA563-30F4-2F88-FAAF-898E2F878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A280331-F62B-6528-C425-BDCE85ADD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49266919-C5AF-F069-162E-12AFDBBDA5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F89479D8-3633-8EEA-FD3E-4847F32EDE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6C5F5A48-005D-D768-E752-92A4061C27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CE167C9-66BE-9619-9953-9E9E0A07BB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9E95A87E-B87D-F566-7118-041C38D555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489B5F48-00ED-74DE-7064-4989CD283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335BC48E-E3BF-D290-4614-E1F63F7CC0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D582CA47-CC89-7BB7-5FB9-41365A463F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4F3F36D-441D-71A4-A4AA-41E5EE6B32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1E563B09-5C37-048D-5220-DBCC4BF59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959AF41E-4C03-1340-0C3D-08BE3C3487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97CCE7F2-BB6C-E29A-792B-F27F34C9CA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539B9F0-32F5-A7B6-EA45-D53135DBDF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FF7D633D-2F25-14B8-D152-E0A4589830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8E70612B-FC57-11D3-A339-C9C4967001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2F56B295-26A4-17EB-870E-C65A398071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824AF075-36E3-3CBB-2FE1-AD8F7BA6A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42ED449E-4F56-285A-A72B-1FBC467CB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B2F60E23-13BD-DA79-CA62-9A15124C31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A870E4E4-6F5E-31C5-BF10-3066F0DDC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41E2260-871B-7428-51DB-344C92B54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E51F269D-FDFC-769F-4951-8E451F694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5DFE2B07-1FBC-6606-7B5B-AC213357B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39FFF0A2-DCA2-FEFE-109F-8D3C5CCDCD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529BFCEE-1670-45DC-FE79-AC56FC05DF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ADDFF4AB-C90E-E87A-0044-E967AE57E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AF84E508-47A0-E113-0036-F2E486BECF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4C47245-020C-DB35-5241-FA2F3FA30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26296FA1-E94D-0A2B-CD3A-C76E24099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5C169EF-67CD-64D0-0E14-EAE2F9586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19F65684-F3E6-CB41-C81D-EAC46B2EB6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5F7B9E2-B895-5CC4-744F-89DF5B5ED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17C87C08-95BF-C73E-B3FA-C51968C431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6B80FC00-4B22-8EB3-3D4F-01D41D8565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07E84818-CA8C-111D-D11E-35627872CD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05FF342D-B3C6-1CAA-37D4-251A346FE1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827552F6-7E66-3962-0B7B-3D8F1EABD0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67625150-420E-0F0B-7788-721AC64B39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A07C2134-F747-4E04-5E53-C7209C117D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C9C62A16-B7B0-5111-BA1B-861F240F76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78FE15B4-6EB5-F535-A4E5-47C505DE35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C31D8AF-C87B-EDE1-4C58-B55A167E60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EF03BFA-9597-7173-BDF9-1103D1B06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7A59A53E-CAFF-7277-8522-70FCC097F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BC3AD5A-0886-CC82-D624-91E520C394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105DEDC1-7F69-CD2E-EC24-F4AED9E0BF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6465D2C-0259-717F-F215-77B68C32E8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565C51A7-834C-1D25-97C7-1710035EE1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DAC60FB1-02E5-1034-E1E7-D1691E86DD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C2311868-CB43-50E7-67CF-8497A9C26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CA9D25FD-8EAD-858C-05E2-EA0793FA30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BB2809AB-071E-4D62-1B97-3B7233C515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F40E2F0F-7360-5BDB-00E2-A170E88D04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B2C37323-F1B6-9E7D-A50F-8EC00CC127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CC87881C-63A1-5742-F62C-5BD00681E3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222C8E94-2437-1BE8-4234-63D5025F8A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8273C72-3453-8D8F-CFE4-AEDEE895E1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52B43F9-260D-E358-2BA1-FAEFF0DC26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F25B8BA7-3AFD-EE0F-5E9B-4D9B5AB72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A27ADC0-8AA6-7E09-C321-21E73F53C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2D4D8BD-7A01-E3EF-BE77-8A12A1EEF2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015BED4D-E2E7-81E6-1AD0-60BE093987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465330AF-A14F-5047-41FB-A64C1824A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F9655F72-A215-7E77-5A1F-8BAC9F6011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0BD3A201-B479-D500-6746-988A84BA5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93051127-E96D-3CBF-505D-A7F60BFAE6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CD991196-78E8-2700-B0C9-81FF7B12E1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F202818D-E90B-2519-DD7D-AE947F3ED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F2E88F0D-ECCC-8C6A-B227-A1C257A298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FB295C8A-DF48-9DEC-2FA4-B1EBFDDAF0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7E09C96-EDD0-F7A9-4804-3AE5CE575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73235C63-94BE-1710-4EC9-B89906C4B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314075BC-C3CD-4EAB-0CDA-280FEA543F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CB6C04C6-D747-FB01-D03F-6A109E83E9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A8C1DD59-6300-BFC4-3A33-93FCC59CF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E3FE6674-5944-9707-94B9-4A1C20E5E1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8ADB7C4-38D7-9737-37D5-42DE850EEE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E701DB2F-2ED8-CB23-1D58-4D7E641855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D0C3F74A-3700-6C49-977B-77B2B67B46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5FE171C4-A46F-C421-46EA-DDA49F70F8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2E06B947-DBDB-D3F6-67BE-2BA2616A00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0998C16B-5E40-E85B-A33A-0042EF428B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0462D177-06EF-4FA9-9CAC-CFF7C81ACA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22B82312-6A4D-4778-E5B5-850D1A9B7E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212CE3FD-2C1C-A35E-2C85-77F7585328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D7C27D9D-346A-17A9-D6AC-B8DDA2051F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489E7C94-0DDE-BA0A-E4F9-DCBD3ED8E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D1D5C03-2852-20B0-56B4-C13BA9F433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01E8D14-996A-248F-881B-EE67498FA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D882D72A-3EEE-C698-DA1B-72B02F723D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E7672CB3-A85B-0E4B-65BD-0F2B78DD1A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57E5515D-E251-C910-C84C-1E860073F9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A46C5789-8032-DAB2-A24A-79F67A2140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D1EC14E8-AAF2-13DB-7293-777E6C594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2DA2C639-786D-FE49-B05C-1A38D4579C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8D8C3CF4-3243-CF9B-CD67-8350A61E9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E8496ABA-9C0D-D821-C7F2-42FDE02A64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28196227-FC90-9B64-92D7-67B9F7BE0A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C695CF14-DBF6-BCCC-A512-DABCA3F0D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5D7BE6FF-F087-D67B-5D42-1EA65A41D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21241B8E-E956-57F3-119A-A566E141E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4113CEA-BAFE-6D95-A840-30CDB5E02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768776A0-9555-DC01-8143-76BA5B8FA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7F96E994-6240-9A72-7FAA-5C6FE62D99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D9220210-7CA5-F00B-C8FC-BB4DADA4EB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BD03B286-83E9-CFB7-05E6-9CC52E3C99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023F52D3-E527-013D-D11D-85C45115C2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24C28669-FF01-25FE-94CA-F0E02B8E03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2E514220-8C95-24BC-9111-9DE27967A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EEC09765-F334-E19A-FB9C-30F120DBFF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557B789E-4443-B2CB-E6A4-55D41C7822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AB52B3B8-8838-7577-DA1E-1EA96628F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624EA6B-B2F7-49A1-0E6E-D9C29D75E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4F62685C-4460-539E-A882-DB58D6CF6D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BE482A61-D42E-9765-1DFC-202DE0BCCD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9D80479B-99D0-375C-0D7B-C524D4B681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1C9FA451-8B2D-1D87-6073-41800BFF73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AA11345C-0CCF-7DF6-34AA-67B2BEE7CB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78233D33-3C8E-FC3C-7A95-ABF7280F6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ABAB8EE3-C802-4DAC-02B4-B7AC1961D6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1F7B098F-6156-738E-A87D-D197F35127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1814F12F-4BF5-7F66-C112-D905D9E252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16DD2593-5EF8-CFE7-12A2-BA7AF94A2C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B1565502-5E33-5BC8-5766-2F3354F7E1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DB15A423-8EE5-A4E4-95C0-A5138A09B8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82A12DB8-389B-0BE1-E41B-D75A1B77E5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74C55B0E-890E-0DFD-2452-9AB00518B1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439A5D82-2572-D162-D978-D387514B24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1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F7C09C60-C89A-C2BE-38CC-9E20BE8200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E91440BF-E130-2412-A2E3-49A9159763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5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FFA16E4A-900E-0EDC-5D61-70FA612F2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7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D54E0FB2-F2F1-3953-746B-F869E6482A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29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A156126D-201B-D40A-2364-1256D9D74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0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FD73109F-3F54-5F5A-E409-DD62221EEE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2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6" name="타원 465">
              <a:extLst>
                <a:ext uri="{FF2B5EF4-FFF2-40B4-BE49-F238E27FC236}">
                  <a16:creationId xmlns:a16="http://schemas.microsoft.com/office/drawing/2014/main" id="{2BAC45A7-B9D3-4441-864E-FFF814901D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B62E764B-90A3-46A8-11A0-6D99FA7D79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CDF0BEB8-E874-270C-7FC2-D55102E853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타원 473">
              <a:extLst>
                <a:ext uri="{FF2B5EF4-FFF2-40B4-BE49-F238E27FC236}">
                  <a16:creationId xmlns:a16="http://schemas.microsoft.com/office/drawing/2014/main" id="{C9F67442-389D-8CDE-5778-D96C01D8DC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7" name="타원 476">
              <a:extLst>
                <a:ext uri="{FF2B5EF4-FFF2-40B4-BE49-F238E27FC236}">
                  <a16:creationId xmlns:a16="http://schemas.microsoft.com/office/drawing/2014/main" id="{75122641-1FE9-7CED-3928-97C138F46D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8" name="타원 477">
              <a:extLst>
                <a:ext uri="{FF2B5EF4-FFF2-40B4-BE49-F238E27FC236}">
                  <a16:creationId xmlns:a16="http://schemas.microsoft.com/office/drawing/2014/main" id="{CB0B587C-7CA1-46AB-C0E4-9C74CD1A9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4" name="타원 483">
              <a:extLst>
                <a:ext uri="{FF2B5EF4-FFF2-40B4-BE49-F238E27FC236}">
                  <a16:creationId xmlns:a16="http://schemas.microsoft.com/office/drawing/2014/main" id="{E6A7AB2A-72B3-3C75-2ADF-45C12EC37B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5" name="타원 504">
              <a:extLst>
                <a:ext uri="{FF2B5EF4-FFF2-40B4-BE49-F238E27FC236}">
                  <a16:creationId xmlns:a16="http://schemas.microsoft.com/office/drawing/2014/main" id="{32158E58-174A-EA1D-0592-141516B9D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6" name="타원 505">
              <a:extLst>
                <a:ext uri="{FF2B5EF4-FFF2-40B4-BE49-F238E27FC236}">
                  <a16:creationId xmlns:a16="http://schemas.microsoft.com/office/drawing/2014/main" id="{B13E0790-FB0D-546C-7360-E586EA97E8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5E8BCA14-9254-D170-F330-5271BFA7A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B8E7FD1-6829-F2A3-1C00-3CD9CE625C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5DE862A8-CA00-AC81-D51F-4DB4995CB8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타원 512">
              <a:extLst>
                <a:ext uri="{FF2B5EF4-FFF2-40B4-BE49-F238E27FC236}">
                  <a16:creationId xmlns:a16="http://schemas.microsoft.com/office/drawing/2014/main" id="{2F0339F6-02EE-3B92-2662-0D8D7FA0E4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7C793229-F057-C259-0575-DF70982E6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500667BE-7D41-0415-DDAE-29FBAA61A0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CC0D3D43-8FBF-FDFB-3CC5-87EA35BE2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9D27CBFE-9AC9-7E6B-BBCD-2FD681325E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8" name="타원 517">
              <a:extLst>
                <a:ext uri="{FF2B5EF4-FFF2-40B4-BE49-F238E27FC236}">
                  <a16:creationId xmlns:a16="http://schemas.microsoft.com/office/drawing/2014/main" id="{008D36AD-5FC0-0CC4-FAE1-E98B68143E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7815548A-3022-9D30-84E3-AF8AC2A2C1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타원 520">
              <a:extLst>
                <a:ext uri="{FF2B5EF4-FFF2-40B4-BE49-F238E27FC236}">
                  <a16:creationId xmlns:a16="http://schemas.microsoft.com/office/drawing/2014/main" id="{A145D3E7-A802-E52D-832E-6391F9250D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2" name="타원 521">
              <a:extLst>
                <a:ext uri="{FF2B5EF4-FFF2-40B4-BE49-F238E27FC236}">
                  <a16:creationId xmlns:a16="http://schemas.microsoft.com/office/drawing/2014/main" id="{CB46E27B-BEE2-B33B-295C-1A08EE2B2B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8E5CFFBE-C313-5442-61B3-864B385F20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524FDF81-5BC8-DB35-E3C4-1AA82CCEF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5" name="타원 524">
              <a:extLst>
                <a:ext uri="{FF2B5EF4-FFF2-40B4-BE49-F238E27FC236}">
                  <a16:creationId xmlns:a16="http://schemas.microsoft.com/office/drawing/2014/main" id="{4C909C93-7D21-934F-8B6A-6D4BB9B45F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64C2C31D-5772-133B-0460-AC256D4425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93071F0E-8761-87A1-343F-E633525415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D2A0865C-C487-373B-7489-8CC844E3FA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0" name="타원 529">
              <a:extLst>
                <a:ext uri="{FF2B5EF4-FFF2-40B4-BE49-F238E27FC236}">
                  <a16:creationId xmlns:a16="http://schemas.microsoft.com/office/drawing/2014/main" id="{C7B6E199-746C-0C38-02D4-D5654B3397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1" name="타원 530">
              <a:extLst>
                <a:ext uri="{FF2B5EF4-FFF2-40B4-BE49-F238E27FC236}">
                  <a16:creationId xmlns:a16="http://schemas.microsoft.com/office/drawing/2014/main" id="{979CBAE2-5B48-B3CB-8265-5462004F22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2" name="타원 531">
              <a:extLst>
                <a:ext uri="{FF2B5EF4-FFF2-40B4-BE49-F238E27FC236}">
                  <a16:creationId xmlns:a16="http://schemas.microsoft.com/office/drawing/2014/main" id="{4879FC9F-430D-68D2-1C59-990D03ED17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5" name="타원 534">
              <a:extLst>
                <a:ext uri="{FF2B5EF4-FFF2-40B4-BE49-F238E27FC236}">
                  <a16:creationId xmlns:a16="http://schemas.microsoft.com/office/drawing/2014/main" id="{F8328CD7-E6FC-2B24-2E62-46EF554947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6" name="타원 535">
              <a:extLst>
                <a:ext uri="{FF2B5EF4-FFF2-40B4-BE49-F238E27FC236}">
                  <a16:creationId xmlns:a16="http://schemas.microsoft.com/office/drawing/2014/main" id="{A95FEBAC-638E-DB10-7225-469820D7ED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7" name="타원 536">
              <a:extLst>
                <a:ext uri="{FF2B5EF4-FFF2-40B4-BE49-F238E27FC236}">
                  <a16:creationId xmlns:a16="http://schemas.microsoft.com/office/drawing/2014/main" id="{22268F60-B984-BEB1-5320-3B14AA857E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8" name="타원 537">
              <a:extLst>
                <a:ext uri="{FF2B5EF4-FFF2-40B4-BE49-F238E27FC236}">
                  <a16:creationId xmlns:a16="http://schemas.microsoft.com/office/drawing/2014/main" id="{E0E4E43A-4129-F038-2BD3-BFD2E4742E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9" name="타원 538">
              <a:extLst>
                <a:ext uri="{FF2B5EF4-FFF2-40B4-BE49-F238E27FC236}">
                  <a16:creationId xmlns:a16="http://schemas.microsoft.com/office/drawing/2014/main" id="{1C3C0915-DA7F-EE92-4987-90540AA2EA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0" name="타원 539">
              <a:extLst>
                <a:ext uri="{FF2B5EF4-FFF2-40B4-BE49-F238E27FC236}">
                  <a16:creationId xmlns:a16="http://schemas.microsoft.com/office/drawing/2014/main" id="{B54A9E10-7436-EDA4-227C-1F84CA20C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2" name="타원 541">
              <a:extLst>
                <a:ext uri="{FF2B5EF4-FFF2-40B4-BE49-F238E27FC236}">
                  <a16:creationId xmlns:a16="http://schemas.microsoft.com/office/drawing/2014/main" id="{DD1BC87F-2C53-AA43-8433-5872D49EA2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3" name="타원 542">
              <a:extLst>
                <a:ext uri="{FF2B5EF4-FFF2-40B4-BE49-F238E27FC236}">
                  <a16:creationId xmlns:a16="http://schemas.microsoft.com/office/drawing/2014/main" id="{53F6B589-7CB8-8399-0F9B-B0DDE8760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4" name="타원 543">
              <a:extLst>
                <a:ext uri="{FF2B5EF4-FFF2-40B4-BE49-F238E27FC236}">
                  <a16:creationId xmlns:a16="http://schemas.microsoft.com/office/drawing/2014/main" id="{51B06D2A-4EF6-776E-08A5-801B166689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5" name="타원 544">
              <a:extLst>
                <a:ext uri="{FF2B5EF4-FFF2-40B4-BE49-F238E27FC236}">
                  <a16:creationId xmlns:a16="http://schemas.microsoft.com/office/drawing/2014/main" id="{F5B9730A-7072-FB12-CBC9-E68BED5C7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6" name="타원 545">
              <a:extLst>
                <a:ext uri="{FF2B5EF4-FFF2-40B4-BE49-F238E27FC236}">
                  <a16:creationId xmlns:a16="http://schemas.microsoft.com/office/drawing/2014/main" id="{6189C527-ED6C-C4EF-7ABE-8ACE8E8370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7" name="타원 546">
              <a:extLst>
                <a:ext uri="{FF2B5EF4-FFF2-40B4-BE49-F238E27FC236}">
                  <a16:creationId xmlns:a16="http://schemas.microsoft.com/office/drawing/2014/main" id="{5D882771-F16D-BC4E-41F5-6581924B8B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9" name="타원 548">
              <a:extLst>
                <a:ext uri="{FF2B5EF4-FFF2-40B4-BE49-F238E27FC236}">
                  <a16:creationId xmlns:a16="http://schemas.microsoft.com/office/drawing/2014/main" id="{4B61BA92-C1A6-8C93-34E6-E8E7EA9670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0" name="타원 549">
              <a:extLst>
                <a:ext uri="{FF2B5EF4-FFF2-40B4-BE49-F238E27FC236}">
                  <a16:creationId xmlns:a16="http://schemas.microsoft.com/office/drawing/2014/main" id="{02489474-CEE0-DF81-19FF-68414B7A06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1" name="타원 550">
              <a:extLst>
                <a:ext uri="{FF2B5EF4-FFF2-40B4-BE49-F238E27FC236}">
                  <a16:creationId xmlns:a16="http://schemas.microsoft.com/office/drawing/2014/main" id="{FF17D955-0888-69D9-68E8-5FE202FBA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2" name="타원 551">
              <a:extLst>
                <a:ext uri="{FF2B5EF4-FFF2-40B4-BE49-F238E27FC236}">
                  <a16:creationId xmlns:a16="http://schemas.microsoft.com/office/drawing/2014/main" id="{A408927C-4150-BD1E-E96F-5BAD22503D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3" name="타원 552">
              <a:extLst>
                <a:ext uri="{FF2B5EF4-FFF2-40B4-BE49-F238E27FC236}">
                  <a16:creationId xmlns:a16="http://schemas.microsoft.com/office/drawing/2014/main" id="{F9F0E3D2-B86C-FAC0-18B1-462D7B66E0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4" name="타원 553">
              <a:extLst>
                <a:ext uri="{FF2B5EF4-FFF2-40B4-BE49-F238E27FC236}">
                  <a16:creationId xmlns:a16="http://schemas.microsoft.com/office/drawing/2014/main" id="{EC379BFF-4DE8-354D-A2A5-C72314DD9F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6" name="타원 555">
              <a:extLst>
                <a:ext uri="{FF2B5EF4-FFF2-40B4-BE49-F238E27FC236}">
                  <a16:creationId xmlns:a16="http://schemas.microsoft.com/office/drawing/2014/main" id="{AEAA3964-078B-27E4-2D4D-C527D3CDC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7" name="타원 556">
              <a:extLst>
                <a:ext uri="{FF2B5EF4-FFF2-40B4-BE49-F238E27FC236}">
                  <a16:creationId xmlns:a16="http://schemas.microsoft.com/office/drawing/2014/main" id="{46771BA5-B877-8B4C-49CA-6159790B4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8" name="타원 557">
              <a:extLst>
                <a:ext uri="{FF2B5EF4-FFF2-40B4-BE49-F238E27FC236}">
                  <a16:creationId xmlns:a16="http://schemas.microsoft.com/office/drawing/2014/main" id="{AA8B6DCA-CDB9-8BF1-CE58-784EBE143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9" name="타원 558">
              <a:extLst>
                <a:ext uri="{FF2B5EF4-FFF2-40B4-BE49-F238E27FC236}">
                  <a16:creationId xmlns:a16="http://schemas.microsoft.com/office/drawing/2014/main" id="{19CAC1A7-4C1A-CD98-3A6A-1FA87DC420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0" name="타원 559">
              <a:extLst>
                <a:ext uri="{FF2B5EF4-FFF2-40B4-BE49-F238E27FC236}">
                  <a16:creationId xmlns:a16="http://schemas.microsoft.com/office/drawing/2014/main" id="{E61CE63D-FB0D-AD56-5CD4-042888DB7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1" name="타원 560">
              <a:extLst>
                <a:ext uri="{FF2B5EF4-FFF2-40B4-BE49-F238E27FC236}">
                  <a16:creationId xmlns:a16="http://schemas.microsoft.com/office/drawing/2014/main" id="{51558170-8EF0-2237-49DD-9B76A43939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4" name="타원 563">
              <a:extLst>
                <a:ext uri="{FF2B5EF4-FFF2-40B4-BE49-F238E27FC236}">
                  <a16:creationId xmlns:a16="http://schemas.microsoft.com/office/drawing/2014/main" id="{610DC3E6-2840-14FD-B0CE-6264D2E7D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6" name="타원 565">
              <a:extLst>
                <a:ext uri="{FF2B5EF4-FFF2-40B4-BE49-F238E27FC236}">
                  <a16:creationId xmlns:a16="http://schemas.microsoft.com/office/drawing/2014/main" id="{C03D287A-8C46-7073-2392-DB7114D25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7" name="타원 566">
              <a:extLst>
                <a:ext uri="{FF2B5EF4-FFF2-40B4-BE49-F238E27FC236}">
                  <a16:creationId xmlns:a16="http://schemas.microsoft.com/office/drawing/2014/main" id="{2B7BF2E7-56C8-8879-60BD-66433F1CC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8" name="타원 567">
              <a:extLst>
                <a:ext uri="{FF2B5EF4-FFF2-40B4-BE49-F238E27FC236}">
                  <a16:creationId xmlns:a16="http://schemas.microsoft.com/office/drawing/2014/main" id="{0AEFBB41-9052-4197-ADAF-BD4192449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0" name="타원 569">
              <a:extLst>
                <a:ext uri="{FF2B5EF4-FFF2-40B4-BE49-F238E27FC236}">
                  <a16:creationId xmlns:a16="http://schemas.microsoft.com/office/drawing/2014/main" id="{412DB66C-5EA0-0F08-DAE8-1F6286827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1" name="타원 570">
              <a:extLst>
                <a:ext uri="{FF2B5EF4-FFF2-40B4-BE49-F238E27FC236}">
                  <a16:creationId xmlns:a16="http://schemas.microsoft.com/office/drawing/2014/main" id="{6CDBD116-BAF9-ECCB-600B-F5A50DD259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4" name="타원 573">
              <a:extLst>
                <a:ext uri="{FF2B5EF4-FFF2-40B4-BE49-F238E27FC236}">
                  <a16:creationId xmlns:a16="http://schemas.microsoft.com/office/drawing/2014/main" id="{175491E4-36A3-963C-E87D-B5B1CD8F8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75" name="타원 574">
              <a:extLst>
                <a:ext uri="{FF2B5EF4-FFF2-40B4-BE49-F238E27FC236}">
                  <a16:creationId xmlns:a16="http://schemas.microsoft.com/office/drawing/2014/main" id="{2FC80519-E170-E4DA-2C8C-E9E5F7A563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94F85F06-4792-B098-CF29-9A25A1E155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9006FB77-B282-3452-44A4-41070CA22A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89FD8AB5-0CE6-0211-F973-E3A1E75156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B5884D29-E72F-430B-B549-CC8E6DCFC8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408F2F75-CB10-5A0B-42E9-876ED6933C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60A7724E-7056-A526-4FA6-6C1E4E03E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DFC08ECA-755D-DE01-7E25-C6A4F52834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70BBCAC7-2246-C6B9-1D7A-8F28C3A902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B4D1CBEC-CEEA-77C7-4DA1-07A51E143B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A4F07FA7-8F1B-EBC8-C620-45B6EBA25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F2005256-2751-6478-3012-5802AFC8E2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EE8F9F1-8434-C65E-E41A-37C49B8086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F93371D3-C2EC-F1FF-2267-C37CEFCCA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D3091D86-2406-D513-C7CF-63B9AD78B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2DD1B2E4-D599-3F4D-0235-894A6FC851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DA11DC05-BB85-F9FF-7848-B18F2CDBD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93E970DC-489C-9C85-3CD1-0F8AA80B19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61372EF9-4371-0590-48CE-51EBAAF952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EBC2C9A8-0A62-E1D8-6F01-5832649B28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64054B0B-67AB-4680-A85C-9F9F876DE5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192AB791-FB4A-A830-B37E-96BED0119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2" name="타원 271">
              <a:extLst>
                <a:ext uri="{FF2B5EF4-FFF2-40B4-BE49-F238E27FC236}">
                  <a16:creationId xmlns:a16="http://schemas.microsoft.com/office/drawing/2014/main" id="{07B8D146-EEBA-0E96-A8D7-0D37380DC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704DA76E-0706-EA08-832D-5030849089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95F903A0-5995-E5EC-C9A7-25C718BD7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6" name="타원 275">
              <a:extLst>
                <a:ext uri="{FF2B5EF4-FFF2-40B4-BE49-F238E27FC236}">
                  <a16:creationId xmlns:a16="http://schemas.microsoft.com/office/drawing/2014/main" id="{A722D57E-8FBF-539D-9F06-44D7717A85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AFA15361-FD53-6FD3-5778-4A4F3F94DC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1FB2E345-92B3-97DA-E1BE-D4B32D3623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1" name="타원 280">
              <a:extLst>
                <a:ext uri="{FF2B5EF4-FFF2-40B4-BE49-F238E27FC236}">
                  <a16:creationId xmlns:a16="http://schemas.microsoft.com/office/drawing/2014/main" id="{27C6C622-3091-20FD-08E9-9402512BAF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280C90D4-0C77-4530-B57B-C84B7B539B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DB55EB8C-5D96-AFFB-3C57-36BB6A2E86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5267D4C7-B2AF-F7F1-DEAE-8513D03376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FFFB3D95-E9EE-7720-2354-DB7C5B9BC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9" name="타원 288">
              <a:extLst>
                <a:ext uri="{FF2B5EF4-FFF2-40B4-BE49-F238E27FC236}">
                  <a16:creationId xmlns:a16="http://schemas.microsoft.com/office/drawing/2014/main" id="{FAD5AC78-F58F-84D5-2CD1-267A8E72E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68B24BF4-18EC-9390-0FDB-EAA8C93FB4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3" name="타원 292">
              <a:extLst>
                <a:ext uri="{FF2B5EF4-FFF2-40B4-BE49-F238E27FC236}">
                  <a16:creationId xmlns:a16="http://schemas.microsoft.com/office/drawing/2014/main" id="{8A145A3B-BCB5-8B8F-EF3D-8D0A98795E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4" name="타원 293">
              <a:extLst>
                <a:ext uri="{FF2B5EF4-FFF2-40B4-BE49-F238E27FC236}">
                  <a16:creationId xmlns:a16="http://schemas.microsoft.com/office/drawing/2014/main" id="{F2598F3C-A9B9-195A-3F77-5718B5563B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DBD9F98B-EF3F-4B04-7DD5-A51E17B49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타원 297">
              <a:extLst>
                <a:ext uri="{FF2B5EF4-FFF2-40B4-BE49-F238E27FC236}">
                  <a16:creationId xmlns:a16="http://schemas.microsoft.com/office/drawing/2014/main" id="{D890789E-CB6E-C0B5-6D3D-55AC4F0B92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9" name="타원 298">
              <a:extLst>
                <a:ext uri="{FF2B5EF4-FFF2-40B4-BE49-F238E27FC236}">
                  <a16:creationId xmlns:a16="http://schemas.microsoft.com/office/drawing/2014/main" id="{170095C0-73EF-3172-6A6D-8FFC823384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0" name="타원 299">
              <a:extLst>
                <a:ext uri="{FF2B5EF4-FFF2-40B4-BE49-F238E27FC236}">
                  <a16:creationId xmlns:a16="http://schemas.microsoft.com/office/drawing/2014/main" id="{EB5EA2EB-4B36-ACD7-F3CE-6963217CC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2" name="타원 301">
              <a:extLst>
                <a:ext uri="{FF2B5EF4-FFF2-40B4-BE49-F238E27FC236}">
                  <a16:creationId xmlns:a16="http://schemas.microsoft.com/office/drawing/2014/main" id="{456E972C-F40B-5082-9EA5-6C1A0820D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3" name="타원 302">
              <a:extLst>
                <a:ext uri="{FF2B5EF4-FFF2-40B4-BE49-F238E27FC236}">
                  <a16:creationId xmlns:a16="http://schemas.microsoft.com/office/drawing/2014/main" id="{3958261B-943F-8790-8E0E-E524EE78B6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2B3C44E9-9620-CF86-2E17-155E622335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1E6CDAFB-3994-74EE-490B-F86AB0909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8" name="타원 307">
              <a:extLst>
                <a:ext uri="{FF2B5EF4-FFF2-40B4-BE49-F238E27FC236}">
                  <a16:creationId xmlns:a16="http://schemas.microsoft.com/office/drawing/2014/main" id="{A6FE7078-A74B-A297-FF30-65B3F0779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F0522AEA-097A-623C-D68F-474C77FF16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2" name="타원 311">
              <a:extLst>
                <a:ext uri="{FF2B5EF4-FFF2-40B4-BE49-F238E27FC236}">
                  <a16:creationId xmlns:a16="http://schemas.microsoft.com/office/drawing/2014/main" id="{B611C12A-ED24-6F13-592E-779F912B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CE54FABF-73E7-15FD-5875-22C0375DD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1F0946ED-52E6-E240-892A-E6E4124F9E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00AE413C-C08C-0B63-AE4A-A10BF116FD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4506DED1-7DDD-C832-68A4-9EC46CCF59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0462E9AF-6FC1-46EA-1A31-DDD2F40508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0" name="타원 319">
              <a:extLst>
                <a:ext uri="{FF2B5EF4-FFF2-40B4-BE49-F238E27FC236}">
                  <a16:creationId xmlns:a16="http://schemas.microsoft.com/office/drawing/2014/main" id="{289AB55C-9477-3C69-C526-CBE667F08A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2" name="타원 321">
              <a:extLst>
                <a:ext uri="{FF2B5EF4-FFF2-40B4-BE49-F238E27FC236}">
                  <a16:creationId xmlns:a16="http://schemas.microsoft.com/office/drawing/2014/main" id="{98E30C34-4108-168B-A687-BBD27B02E2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4" name="타원 323">
              <a:extLst>
                <a:ext uri="{FF2B5EF4-FFF2-40B4-BE49-F238E27FC236}">
                  <a16:creationId xmlns:a16="http://schemas.microsoft.com/office/drawing/2014/main" id="{A2057287-B092-67D3-2438-D6E6783CCE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6" name="타원 325">
              <a:extLst>
                <a:ext uri="{FF2B5EF4-FFF2-40B4-BE49-F238E27FC236}">
                  <a16:creationId xmlns:a16="http://schemas.microsoft.com/office/drawing/2014/main" id="{9F2602E9-C86C-AAD6-3853-7818EB04BB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7" name="타원 326">
              <a:extLst>
                <a:ext uri="{FF2B5EF4-FFF2-40B4-BE49-F238E27FC236}">
                  <a16:creationId xmlns:a16="http://schemas.microsoft.com/office/drawing/2014/main" id="{A8C1FDF6-A3C8-9F53-62CF-F1767DFE1A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EF8F50C8-6C27-F76A-67CD-798F1B8A78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F88B11ED-434C-F31E-326D-708843AFF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0" name="타원 339">
              <a:extLst>
                <a:ext uri="{FF2B5EF4-FFF2-40B4-BE49-F238E27FC236}">
                  <a16:creationId xmlns:a16="http://schemas.microsoft.com/office/drawing/2014/main" id="{FDDD85FB-49DF-AFAF-BD3F-384A889920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2" name="타원 341">
              <a:extLst>
                <a:ext uri="{FF2B5EF4-FFF2-40B4-BE49-F238E27FC236}">
                  <a16:creationId xmlns:a16="http://schemas.microsoft.com/office/drawing/2014/main" id="{80CE9A66-928F-3374-7E5B-1D535BEAE3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3" name="타원 342">
              <a:extLst>
                <a:ext uri="{FF2B5EF4-FFF2-40B4-BE49-F238E27FC236}">
                  <a16:creationId xmlns:a16="http://schemas.microsoft.com/office/drawing/2014/main" id="{BC29BAEF-530E-5AAC-385B-8DD78DC77E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444B2B70-7A09-FCA2-DAC3-B00D36AAB0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7DF4600A-3646-CD29-E7CE-EB168F61A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9E0E7C95-31E8-839F-BE68-F71F049C56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10CD427A-F6D0-93EF-B358-1DBBBE3E26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8385D958-5E41-6251-D327-BCA52C880E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1C6F152-C8B8-23A2-2BD2-409B87B9D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ADDEB1F-CCF4-CD68-9058-07D0DF5DBF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87E633F1-5D4C-D6C5-55F5-A953973711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D6218B4F-88F5-A258-14E8-E265D33574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A27F78F0-DC89-A8BF-FBDB-48187CA5C6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7" name="타원 356">
              <a:extLst>
                <a:ext uri="{FF2B5EF4-FFF2-40B4-BE49-F238E27FC236}">
                  <a16:creationId xmlns:a16="http://schemas.microsoft.com/office/drawing/2014/main" id="{5FC3FC50-1819-EBC1-F365-CA654D8447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8" name="타원 357">
              <a:extLst>
                <a:ext uri="{FF2B5EF4-FFF2-40B4-BE49-F238E27FC236}">
                  <a16:creationId xmlns:a16="http://schemas.microsoft.com/office/drawing/2014/main" id="{7BB8FF0D-7FBB-5865-5D70-2CBF00E766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9" name="타원 358">
              <a:extLst>
                <a:ext uri="{FF2B5EF4-FFF2-40B4-BE49-F238E27FC236}">
                  <a16:creationId xmlns:a16="http://schemas.microsoft.com/office/drawing/2014/main" id="{A9874577-A216-E2C3-0FEB-56A92DE39E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EB15C9BA-D556-3DBD-9632-26E5AB93E8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타원 362">
              <a:extLst>
                <a:ext uri="{FF2B5EF4-FFF2-40B4-BE49-F238E27FC236}">
                  <a16:creationId xmlns:a16="http://schemas.microsoft.com/office/drawing/2014/main" id="{B56E1658-4A71-6145-25D1-A7D8BADD68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4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4" name="타원 363">
              <a:extLst>
                <a:ext uri="{FF2B5EF4-FFF2-40B4-BE49-F238E27FC236}">
                  <a16:creationId xmlns:a16="http://schemas.microsoft.com/office/drawing/2014/main" id="{B3FE6885-DCC4-D0E5-F3BF-48DE91614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6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1E8320F6-4B0E-3881-D5A7-420729FDDF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8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E9050C6A-9E4A-F5C4-3907-017554AE26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399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D6CFCB5D-7C32-ADAF-5AC1-DEFFABA9E3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17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004ADE65-938F-3A6D-6443-F54406E397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35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0" name="타원 479">
              <a:extLst>
                <a:ext uri="{FF2B5EF4-FFF2-40B4-BE49-F238E27FC236}">
                  <a16:creationId xmlns:a16="http://schemas.microsoft.com/office/drawing/2014/main" id="{23C4989B-CDFE-2C2F-8D28-9647C0ECC5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2" name="타원 511">
              <a:extLst>
                <a:ext uri="{FF2B5EF4-FFF2-40B4-BE49-F238E27FC236}">
                  <a16:creationId xmlns:a16="http://schemas.microsoft.com/office/drawing/2014/main" id="{7B203013-9B8D-82A7-1EAA-4A44CC9903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9" name="타원 518">
              <a:extLst>
                <a:ext uri="{FF2B5EF4-FFF2-40B4-BE49-F238E27FC236}">
                  <a16:creationId xmlns:a16="http://schemas.microsoft.com/office/drawing/2014/main" id="{A17B46DD-4C6E-B6A4-E4D3-02BC2DDE52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6" name="타원 525">
              <a:extLst>
                <a:ext uri="{FF2B5EF4-FFF2-40B4-BE49-F238E27FC236}">
                  <a16:creationId xmlns:a16="http://schemas.microsoft.com/office/drawing/2014/main" id="{C147BB7A-4BA6-DF3C-446D-400D2DF1CE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4" name="타원 533">
              <a:extLst>
                <a:ext uri="{FF2B5EF4-FFF2-40B4-BE49-F238E27FC236}">
                  <a16:creationId xmlns:a16="http://schemas.microsoft.com/office/drawing/2014/main" id="{42BFE6E5-0823-8F49-B39B-B9F3ECBC47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1" name="타원 540">
              <a:extLst>
                <a:ext uri="{FF2B5EF4-FFF2-40B4-BE49-F238E27FC236}">
                  <a16:creationId xmlns:a16="http://schemas.microsoft.com/office/drawing/2014/main" id="{8B56328D-143D-72CF-D31F-78463EB6B9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8" name="타원 547">
              <a:extLst>
                <a:ext uri="{FF2B5EF4-FFF2-40B4-BE49-F238E27FC236}">
                  <a16:creationId xmlns:a16="http://schemas.microsoft.com/office/drawing/2014/main" id="{81EFF770-DC31-3FD9-C1B4-E458492816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5" name="타원 554">
              <a:extLst>
                <a:ext uri="{FF2B5EF4-FFF2-40B4-BE49-F238E27FC236}">
                  <a16:creationId xmlns:a16="http://schemas.microsoft.com/office/drawing/2014/main" id="{A2419EE4-E2F7-D1F6-7A1E-88CD5886C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3" name="타원 562">
              <a:extLst>
                <a:ext uri="{FF2B5EF4-FFF2-40B4-BE49-F238E27FC236}">
                  <a16:creationId xmlns:a16="http://schemas.microsoft.com/office/drawing/2014/main" id="{9AD7D6D9-08D0-43F9-3781-8D92DF336D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2" name="타원 571">
              <a:extLst>
                <a:ext uri="{FF2B5EF4-FFF2-40B4-BE49-F238E27FC236}">
                  <a16:creationId xmlns:a16="http://schemas.microsoft.com/office/drawing/2014/main" id="{0C753894-2857-C71B-DED9-450C702EC4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5FE251B7-E185-E99F-6F47-B69285FEF3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27445E43-E228-4650-30C6-0DE9939BBC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ABBC6DBF-B047-1B66-16B4-9F8177A20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38CE8CD-0844-5FF5-EEE4-150E80950E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97B82356-9B24-01E4-C6CF-B11ADAF831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451FCC62-B7CB-7E5E-B633-5944684B3B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1" name="타원 300">
              <a:extLst>
                <a:ext uri="{FF2B5EF4-FFF2-40B4-BE49-F238E27FC236}">
                  <a16:creationId xmlns:a16="http://schemas.microsoft.com/office/drawing/2014/main" id="{16FA760E-4978-D448-E138-5F290F3591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1" name="타원 310">
              <a:extLst>
                <a:ext uri="{FF2B5EF4-FFF2-40B4-BE49-F238E27FC236}">
                  <a16:creationId xmlns:a16="http://schemas.microsoft.com/office/drawing/2014/main" id="{32CD004D-3DA3-9358-752F-61C40C696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9" name="타원 318">
              <a:extLst>
                <a:ext uri="{FF2B5EF4-FFF2-40B4-BE49-F238E27FC236}">
                  <a16:creationId xmlns:a16="http://schemas.microsoft.com/office/drawing/2014/main" id="{24FF2184-2AA6-7780-C883-360992A601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3" name="타원 332">
              <a:extLst>
                <a:ext uri="{FF2B5EF4-FFF2-40B4-BE49-F238E27FC236}">
                  <a16:creationId xmlns:a16="http://schemas.microsoft.com/office/drawing/2014/main" id="{710ACB6F-8B1D-6797-98E7-18918EB66F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9F91A043-E54C-3098-D090-BC46526BFB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4" name="타원 353">
              <a:extLst>
                <a:ext uri="{FF2B5EF4-FFF2-40B4-BE49-F238E27FC236}">
                  <a16:creationId xmlns:a16="http://schemas.microsoft.com/office/drawing/2014/main" id="{4831B7FF-3DA0-821B-48EF-BF397EA62F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52D568E9-7F94-F0B7-7602-637654777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9" name="타원 368">
              <a:extLst>
                <a:ext uri="{FF2B5EF4-FFF2-40B4-BE49-F238E27FC236}">
                  <a16:creationId xmlns:a16="http://schemas.microsoft.com/office/drawing/2014/main" id="{8D1DBE31-17AC-C4AC-7BA8-0203DD35F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5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9" name="타원 448">
              <a:extLst>
                <a:ext uri="{FF2B5EF4-FFF2-40B4-BE49-F238E27FC236}">
                  <a16:creationId xmlns:a16="http://schemas.microsoft.com/office/drawing/2014/main" id="{2C4A1843-6096-DFD5-E62A-5EF4DA0C32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0" name="타원 449">
              <a:extLst>
                <a:ext uri="{FF2B5EF4-FFF2-40B4-BE49-F238E27FC236}">
                  <a16:creationId xmlns:a16="http://schemas.microsoft.com/office/drawing/2014/main" id="{62A1CDF1-30FB-FC3F-A4CF-AA69523E3A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1" name="타원 450">
              <a:extLst>
                <a:ext uri="{FF2B5EF4-FFF2-40B4-BE49-F238E27FC236}">
                  <a16:creationId xmlns:a16="http://schemas.microsoft.com/office/drawing/2014/main" id="{BDB74123-2000-C298-3CEC-5FBA00DE22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2" name="타원 451">
              <a:extLst>
                <a:ext uri="{FF2B5EF4-FFF2-40B4-BE49-F238E27FC236}">
                  <a16:creationId xmlns:a16="http://schemas.microsoft.com/office/drawing/2014/main" id="{8D432372-76A6-1BCB-C30E-198326607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3" name="타원 452">
              <a:extLst>
                <a:ext uri="{FF2B5EF4-FFF2-40B4-BE49-F238E27FC236}">
                  <a16:creationId xmlns:a16="http://schemas.microsoft.com/office/drawing/2014/main" id="{FB17EA1C-D9F7-EDD8-03BD-92353849DC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4" name="타원 453">
              <a:extLst>
                <a:ext uri="{FF2B5EF4-FFF2-40B4-BE49-F238E27FC236}">
                  <a16:creationId xmlns:a16="http://schemas.microsoft.com/office/drawing/2014/main" id="{24D6EDF9-7007-58AC-D9C4-CB193BCD7F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5" name="타원 454">
              <a:extLst>
                <a:ext uri="{FF2B5EF4-FFF2-40B4-BE49-F238E27FC236}">
                  <a16:creationId xmlns:a16="http://schemas.microsoft.com/office/drawing/2014/main" id="{6BB4D580-9025-0A38-6E87-96F6CD5BEB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6" name="타원 455">
              <a:extLst>
                <a:ext uri="{FF2B5EF4-FFF2-40B4-BE49-F238E27FC236}">
                  <a16:creationId xmlns:a16="http://schemas.microsoft.com/office/drawing/2014/main" id="{9CB448C1-63B6-6047-AFE2-186519B0FA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타원 456">
              <a:extLst>
                <a:ext uri="{FF2B5EF4-FFF2-40B4-BE49-F238E27FC236}">
                  <a16:creationId xmlns:a16="http://schemas.microsoft.com/office/drawing/2014/main" id="{CEFE7E6F-FA0F-9945-750B-0BDD3DF50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14ECB412-8DD4-126E-F68C-55D43EAD70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9" name="타원 458">
              <a:extLst>
                <a:ext uri="{FF2B5EF4-FFF2-40B4-BE49-F238E27FC236}">
                  <a16:creationId xmlns:a16="http://schemas.microsoft.com/office/drawing/2014/main" id="{477F60FE-A8BA-41A3-0384-CFAC3FDB9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0" name="타원 459">
              <a:extLst>
                <a:ext uri="{FF2B5EF4-FFF2-40B4-BE49-F238E27FC236}">
                  <a16:creationId xmlns:a16="http://schemas.microsoft.com/office/drawing/2014/main" id="{7990DD5F-9984-F747-3820-4FE6D3662E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E1C47E55-32B2-C399-5FC9-E8ADE305E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E05AE410-2EE1-F5FC-10EF-69EA21301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DCD02C8B-00BF-9724-BDC4-9C1110E2E4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9578B9D3-6A96-E0C3-6708-3C8218AD3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5" name="타원 464">
              <a:extLst>
                <a:ext uri="{FF2B5EF4-FFF2-40B4-BE49-F238E27FC236}">
                  <a16:creationId xmlns:a16="http://schemas.microsoft.com/office/drawing/2014/main" id="{1522AAA3-D104-AC5D-DDAE-EBC245737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F3616922-8799-C04A-2667-9546FD51D4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타원 467">
              <a:extLst>
                <a:ext uri="{FF2B5EF4-FFF2-40B4-BE49-F238E27FC236}">
                  <a16:creationId xmlns:a16="http://schemas.microsoft.com/office/drawing/2014/main" id="{079A7780-A641-9C58-2820-D4FE95059D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ED235D2-D60D-B832-1A02-F38EA03FE1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0" name="타원 469">
              <a:extLst>
                <a:ext uri="{FF2B5EF4-FFF2-40B4-BE49-F238E27FC236}">
                  <a16:creationId xmlns:a16="http://schemas.microsoft.com/office/drawing/2014/main" id="{63F9E9C1-5A86-9E80-A06F-1A66113DC8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8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4A471AB1-2E27-C72E-E5D3-E646EB4E2E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6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타원 474">
              <a:extLst>
                <a:ext uri="{FF2B5EF4-FFF2-40B4-BE49-F238E27FC236}">
                  <a16:creationId xmlns:a16="http://schemas.microsoft.com/office/drawing/2014/main" id="{751F14AB-FE8E-49B8-6617-7DBEE1797A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6" name="타원 475">
              <a:extLst>
                <a:ext uri="{FF2B5EF4-FFF2-40B4-BE49-F238E27FC236}">
                  <a16:creationId xmlns:a16="http://schemas.microsoft.com/office/drawing/2014/main" id="{84BE7E1B-474E-D88B-720F-B4AE5A8BD8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20000" y="471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9723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71008B-80F4-0B7F-3D8A-888051376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570" y="1382468"/>
            <a:ext cx="7330859" cy="409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4FD417-B6DB-0F23-85A5-64F92511D73E}"/>
              </a:ext>
            </a:extLst>
          </p:cNvPr>
          <p:cNvSpPr txBox="1"/>
          <p:nvPr/>
        </p:nvSpPr>
        <p:spPr>
          <a:xfrm>
            <a:off x="410289" y="364950"/>
            <a:ext cx="1128951" cy="2773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5V: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Flash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Relay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Pusher (?)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(Light)</a:t>
            </a:r>
          </a:p>
          <a:p>
            <a:pPr>
              <a:lnSpc>
                <a:spcPct val="104000"/>
              </a:lnSpc>
            </a:pPr>
            <a:r>
              <a:rPr lang="en-US" altLang="ko-KR" sz="1200" dirty="0"/>
              <a:t>12V: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Fan120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Fan80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64x44 M2</a:t>
            </a:r>
          </a:p>
          <a:p>
            <a:pPr>
              <a:lnSpc>
                <a:spcPct val="104000"/>
              </a:lnSpc>
            </a:pPr>
            <a:endParaRPr lang="en-US" altLang="ko-KR" sz="1200" dirty="0"/>
          </a:p>
          <a:p>
            <a:pPr>
              <a:lnSpc>
                <a:spcPct val="104000"/>
              </a:lnSpc>
            </a:pPr>
            <a:r>
              <a:rPr lang="en-US" altLang="ko-KR" sz="1200" dirty="0"/>
              <a:t>Direct: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I2C(4)</a:t>
            </a:r>
          </a:p>
          <a:p>
            <a:pPr marL="171450" indent="-171450">
              <a:lnSpc>
                <a:spcPct val="104000"/>
              </a:lnSpc>
              <a:buFontTx/>
              <a:buChar char="-"/>
            </a:pPr>
            <a:r>
              <a:rPr lang="en-US" altLang="ko-KR" sz="1200" dirty="0"/>
              <a:t>Touch in(3)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33F641-15A1-1EA7-892F-2721E57074E7}"/>
              </a:ext>
            </a:extLst>
          </p:cNvPr>
          <p:cNvSpPr txBox="1"/>
          <p:nvPr/>
        </p:nvSpPr>
        <p:spPr>
          <a:xfrm>
            <a:off x="8196399" y="4459278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Flash</a:t>
            </a:r>
          </a:p>
          <a:p>
            <a:pPr>
              <a:lnSpc>
                <a:spcPct val="90000"/>
              </a:lnSpc>
            </a:pPr>
            <a:endParaRPr lang="en-US" altLang="ko-KR" sz="1200" b="1" dirty="0"/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Relay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Fan120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Fan80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7A1FD-B8CB-1A3E-A829-377C3EB062C2}"/>
              </a:ext>
            </a:extLst>
          </p:cNvPr>
          <p:cNvSpPr txBox="1"/>
          <p:nvPr/>
        </p:nvSpPr>
        <p:spPr>
          <a:xfrm>
            <a:off x="2675031" y="2918727"/>
            <a:ext cx="907780" cy="5909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>
                <a:solidFill>
                  <a:srgbClr val="00B050"/>
                </a:solidFill>
              </a:rPr>
              <a:t>Empty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I2C SCL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I2C VCC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39574-210D-88AF-D485-E4EC45517F67}"/>
              </a:ext>
            </a:extLst>
          </p:cNvPr>
          <p:cNvSpPr txBox="1"/>
          <p:nvPr/>
        </p:nvSpPr>
        <p:spPr>
          <a:xfrm>
            <a:off x="8208124" y="3443026"/>
            <a:ext cx="112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I2C GND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I2C SDA</a:t>
            </a:r>
          </a:p>
          <a:p>
            <a:pPr>
              <a:lnSpc>
                <a:spcPct val="90000"/>
              </a:lnSpc>
            </a:pPr>
            <a:endParaRPr lang="en-US" altLang="ko-KR" sz="1200" b="1" dirty="0"/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1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Pusher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AA033-0F57-3335-671A-76BEFFA2D210}"/>
              </a:ext>
            </a:extLst>
          </p:cNvPr>
          <p:cNvSpPr txBox="1"/>
          <p:nvPr/>
        </p:nvSpPr>
        <p:spPr>
          <a:xfrm>
            <a:off x="2683823" y="1945575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VCC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C27303-9A72-083A-2AF9-4CF25BA1F012}"/>
              </a:ext>
            </a:extLst>
          </p:cNvPr>
          <p:cNvSpPr txBox="1"/>
          <p:nvPr/>
        </p:nvSpPr>
        <p:spPr>
          <a:xfrm>
            <a:off x="8196399" y="2111258"/>
            <a:ext cx="1128951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/>
              <a:t>PWR 5V</a:t>
            </a:r>
          </a:p>
          <a:p>
            <a:pPr>
              <a:lnSpc>
                <a:spcPct val="90000"/>
              </a:lnSpc>
            </a:pPr>
            <a:r>
              <a:rPr lang="en-US" altLang="ko-KR" sz="1200" b="1" dirty="0"/>
              <a:t>PWR GND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D3C0A-9E7F-863E-7FF2-9707917FEA93}"/>
              </a:ext>
            </a:extLst>
          </p:cNvPr>
          <p:cNvSpPr txBox="1"/>
          <p:nvPr/>
        </p:nvSpPr>
        <p:spPr>
          <a:xfrm>
            <a:off x="2675031" y="4581936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CPU Fan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1684CE-793C-03A8-104B-8DDE369A73B2}"/>
              </a:ext>
            </a:extLst>
          </p:cNvPr>
          <p:cNvSpPr txBox="1"/>
          <p:nvPr/>
        </p:nvSpPr>
        <p:spPr>
          <a:xfrm>
            <a:off x="2703603" y="4253315"/>
            <a:ext cx="907780" cy="2585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18471A-6878-5D67-0D99-599E1B19D6FE}"/>
              </a:ext>
            </a:extLst>
          </p:cNvPr>
          <p:cNvSpPr txBox="1"/>
          <p:nvPr/>
        </p:nvSpPr>
        <p:spPr>
          <a:xfrm>
            <a:off x="2482432" y="2427417"/>
            <a:ext cx="1128951" cy="4247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altLang="ko-KR" sz="1200" b="1" dirty="0"/>
              <a:t>Pusher PWM</a:t>
            </a:r>
          </a:p>
          <a:p>
            <a:pPr algn="r">
              <a:lnSpc>
                <a:spcPct val="90000"/>
              </a:lnSpc>
            </a:pPr>
            <a:r>
              <a:rPr lang="en-US" altLang="ko-KR" sz="1200" b="1" dirty="0"/>
              <a:t>Pusher GND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C9AAA-09D3-44FD-D911-A1745DDC6A73}"/>
              </a:ext>
            </a:extLst>
          </p:cNvPr>
          <p:cNvSpPr txBox="1"/>
          <p:nvPr/>
        </p:nvSpPr>
        <p:spPr>
          <a:xfrm>
            <a:off x="8208124" y="2779729"/>
            <a:ext cx="9077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>
                <a:solidFill>
                  <a:srgbClr val="00B050"/>
                </a:solidFill>
              </a:rPr>
              <a:t>Empty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3B057-7778-34BF-0170-E64FD0DF7A13}"/>
              </a:ext>
            </a:extLst>
          </p:cNvPr>
          <p:cNvSpPr txBox="1"/>
          <p:nvPr/>
        </p:nvSpPr>
        <p:spPr>
          <a:xfrm>
            <a:off x="8208124" y="3775425"/>
            <a:ext cx="907780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sz="1200" b="1" dirty="0">
                <a:solidFill>
                  <a:srgbClr val="00B050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74223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14594</TotalTime>
  <Words>208</Words>
  <Application>Microsoft Office PowerPoint</Application>
  <PresentationFormat>A4 용지(210x297mm)</PresentationFormat>
  <Paragraphs>164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266</cp:revision>
  <cp:lastPrinted>2025-06-03T07:50:00Z</cp:lastPrinted>
  <dcterms:created xsi:type="dcterms:W3CDTF">2023-06-14T16:28:23Z</dcterms:created>
  <dcterms:modified xsi:type="dcterms:W3CDTF">2025-06-04T20:11:01Z</dcterms:modified>
</cp:coreProperties>
</file>