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400" d="100"/>
          <a:sy n="400" d="100"/>
        </p:scale>
        <p:origin x="-11160" y="-233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enhanced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flipH="1">
              <a:off x="5686131" y="2242775"/>
              <a:ext cx="435496" cy="4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055F2C36-B3D9-4FA7-971B-26C42B229599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5A6B0335-906F-4C14-5E34-0FC7A88433E8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20A118A8-F8CA-E6CC-F393-2FB3BA449B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450EFDD-C62F-D414-22B8-E0351F3D92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435D75A0-9AB6-1ACA-F4B3-086B69F526A0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C5F4302C-B635-B063-06DF-E045C7028858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FEE703C1-0D4E-620E-DC0F-2EF3FF13EFC7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80B37ACF-34C8-E0A0-0CDB-30D59636B4FF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44239ED3-614E-5ED1-5BA2-F09516375CC3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C6CDAFE5-C982-78FD-320F-EF2BDCCAE368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DA93D30E-EBFE-A593-5D16-B3E5D1306940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86281F05-28FF-FBB3-7C39-166D15510009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CC376471-BBC5-75FC-D319-4CB47267F242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E275EC79-1C55-4C02-CAB8-AF091D8E6315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5656BA84-8FE3-7711-95D3-200D803F4D95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1E0653E9-6501-2E6E-1753-BEA3DEF6AB9E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F59DB2FD-11DD-BEF8-B4B9-8C5673559B00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2F977A6C-5C9E-6337-F81F-716C0FE8122F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881FAE9-0AC3-AD46-4989-F0978A4840CF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562AD486-0AC1-A1F0-C932-4EEE416F07C8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9AF7A490-7B3B-0D08-ACB8-5FCC08A80909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AD228F10-5498-CFF3-A6C8-59D620293F64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6380FC68-0081-59CA-01F3-327D438DBD5D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06ED0E38-0B01-45D3-30F8-43FCA8C048F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0F6893D-790E-63FE-FBB2-A2A54078E7F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18B7F15-7415-AD38-26DF-352107BE8BFD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517BE13E-15A8-DB6B-A265-E71BBC0F486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ED468C9-CDF3-DD17-3367-E41EEADD0B14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F344E69F-A37E-9EB4-0505-6DABAC6870EE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D1A1FAC-1453-2093-3739-4D34711DA608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FBDA4DE-FFBC-E2C8-1BE0-0A5BA82F5F23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53DA61B-0C28-29E3-0053-7FED8C8CABA5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FCB5A102-54EA-B364-EBFD-43D84C683698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FF1DBE5D-8DE0-7ADC-22D3-9BFE102B5B04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8143-1A93-C406-0993-6F104175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767242-5ED5-2C51-CFFC-9163F159D040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FCE90-67AE-D9F8-7825-548EBED78DE7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D8605E-8C20-9629-A451-B9F4B907C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FD2902E-44DC-F645-F6B7-73512400B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0444CA-1500-8434-FB11-5B34D9CF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34D495D-3D33-AFF7-C380-F89825F2C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444F63-66B2-F113-A9EE-90A8B439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7298AA-960A-ECB4-8A4B-E515C50EB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98CA44-80CD-09B6-0863-DB62B9A39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98738D-DAE1-23E8-3663-A94BEE55F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984FC7-1B3E-73D2-B255-B1BEB25FF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23882E-499D-D2F2-C7E9-6664D53C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66FE53-61AB-847B-B5E0-1A95EA0A7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A9EFD26-3F84-2BBC-3C6F-A78CC79F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EF9A8D-0D10-297E-968F-B69254AB3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14F39D-1111-8488-D2E8-EBF84A6F7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34AAC7-3696-D35B-2EE6-CFD881642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41E7AED-8973-F480-93E0-CF5F289B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99821-1D2F-F014-B648-7C315E963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C5BBEA-24FA-891A-2B65-766A78725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FF6207-F9F6-53DA-D1A7-CF9A3A90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4831D7E-E244-DC07-E870-B2E11D349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98B9A70-F56F-8B04-FC14-A8A6A3FDB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28C3028-B874-6788-446E-DC95FF1CE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5BD7154-FAB9-EF8C-3212-06E85BBAB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56D315-022D-E12B-989B-262A1EEDE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81B0DE0-A423-8DBB-712B-C4AE3401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0A6A1F-A694-FE72-3B98-CF60C9706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021EA2E-B6F1-EFA2-A20F-D0D3C7CB1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DE43C3-E688-7C11-479A-33E4E3853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88B58E1-B6FC-64C1-BB83-FF13F49E4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286D73-A7B4-88B4-0084-2FEF7FC3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BF20DA7-F88D-0EB9-C908-11147124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75F30CA-04CE-3FE0-037B-B723B7B09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97124D9-DC76-5B53-B88D-11E480C6F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66ECB8-4EDD-E7ED-9870-0AE887327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0C5E9B5-C10B-2FF1-25C1-40C26A7E7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E2FCA4-47FB-1876-4440-AD3BC5BFB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786D5F8-6CE8-EF81-5C31-B8EF1DDD1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2FFDBF-10FA-8D47-E34F-9FCA727E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E81DB21-2899-4941-B705-C1B37C286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73682D-47EE-35D5-3B8F-A33B29A25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BE1CF96-F2C9-BCA3-6935-21F39DC70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AA1BC59-38ED-32CC-2B96-A39C32CDE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BE4DFF5-0904-4A36-671B-250F61FDB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3FE1E0-E5AA-1559-8C9F-D2D03350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3A48A36-C961-97BF-DEA8-E18A02191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95E268-10E2-6241-42D5-C6F4BB5F7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A426ABB-746B-3672-6876-87C4CE363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40C98BD-1EA5-A437-7C00-49B88E885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86BC245-5666-A4E5-80BB-BDD53B14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2C730C7-81A4-7396-D222-60A428943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0B52760-C979-D41A-5FAF-1D652099E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DBF71FF-5B3B-B19D-E471-9DE0498E4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9EF7470-B00E-53BA-BFB8-A6AAAAF75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A5C524A-64CA-7478-C21C-752F96AD7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474BC5F-DA02-A8B8-8754-BBA0CCA46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7727A22-5A9B-CDC3-A002-591B0CA51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2FAA067-715B-222D-5C1C-EE3A2FC0D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C152C55-0CB8-AA3D-7AE1-78A35BF59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99B0B8E-5CA1-1CDD-2BA1-E6B778135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6F092E2-9053-5A2E-76BB-A3F45BA5B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272F031-56AA-1C1A-B1C6-44F25088C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26A2C63-873D-45BA-A6E4-9499ABE6D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961AA9-F7E2-D4A0-2FFF-750EA7925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A1F3300-F6C1-1334-4A40-4558FBF1B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8040502-1331-14FD-5AB7-54DE4FEE1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B15228A-3CE7-A9C6-8BFE-E1569FAB4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F019922-F74D-1D19-BAAC-645417AB6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8C8FD20-9CE6-8705-EC89-6A829040C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1B48E0-A76E-6312-6FE8-B29BBAECA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AAC8690-EE8B-CBBD-EC97-68C830A8E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A7969E2-ADC3-E940-5B10-99D8CB1B8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F64147E-3790-93A4-30DD-043D516C2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22C576E-6AC0-77D8-2A2C-543AD69FF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DC4F802-E53A-4386-E016-B8FC690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8C945F4-CC38-CACB-E52A-1D707A338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E9667D-88FF-069A-0B43-38B98D32C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BE3D123-2F00-E087-2056-6CBA41F16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4E50C70-2445-5327-444B-6C8E2A048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D5C4619-C23F-BAC7-F9EA-F1DF5CAE1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640A7B5-02B3-353D-6987-04828EFE3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D7AF5E4-A2FB-2112-1B0E-69587C6A8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7F7064C-1C8B-7368-B6BA-81AB59D4C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D2CEFD8-4D17-F344-B761-F48AF7FA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B4D8DA-4F1B-D1C9-3B21-908D82077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CCC244-70F5-D0FE-86F4-9D3AF9761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AC7E21D-A72F-CC7E-BA04-83286EAC1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47DA516-1313-16FA-18C1-18BE19391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D036C1D-590B-80DA-AA5C-6C4A51339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52E491F-D82F-2D27-D46C-BE92827EA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267E6DF-CA1D-B1ED-D014-D7BE5DA61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88BA9B9-6350-46FE-1400-9F80561D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B10CFAD-2E32-0C52-6207-19C4CB53F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051A6D5-D049-993F-5ABB-2ECB275A3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98C2024-0921-3EDE-602C-D55F6B2DF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29E5F39-0A31-D7CC-BD2E-39C9B8833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C8C0A00-7041-D604-47BA-07860205B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67FCB2-33A6-A066-8DCB-A83923591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E61CAD2-0955-87DC-74CB-342950F28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AC817A5-314D-6141-20A3-E520ED32C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B402548-1EC6-E06C-29B6-F8EDD2042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0C6D66-5096-27F8-9ED3-CDDA76876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C594642-0035-5BA1-416A-9196C796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5AE5BE1-C5F8-F87C-9BCE-27E3BCA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9442D55-04A2-2DDC-97DA-E7850A77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05C4E1F-6878-99B5-9E69-C8284682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25EE1D9-CA8D-66EA-1C21-82E4E2D8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3826DD0-111B-22AB-5E1C-540232168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CD9C5D9-8F97-158D-C521-B7334FBE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32A4DA9-059B-A03C-83D7-185C40A1A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3DC2755-6319-E7A1-8731-1B0DD72D8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1574B18-96A9-D7DD-A389-656761B85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92235AC-271B-6743-7561-0365E4B30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9A2FE5E-2E4D-AB5E-1F64-ECE470337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0A874BD-8D6F-46EE-F57D-89F48E03C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2D61FA5-ABE9-F6B8-F5AC-7B39B9BBB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328B83F-6ACE-1084-71E4-6E382B779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0F0D6E59-CB83-83AF-5417-F52327E5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7B1B96-33A4-C544-3297-E176D4B55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D33A4A4-075F-52C5-7C67-EA0D48D17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56BB8D9-BD86-D30B-B028-2EE080D80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AA74EDF-3688-BE78-E358-8497DE2B5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E1EC76B-53E5-B635-2DEF-3A21284E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C71102E-605E-8B86-AE8E-3AD392D5C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FADF446-6A8F-1BA9-1DAC-4953053F5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953F300-F160-8012-DC74-3CE82C79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688EC0-FF1D-DA27-2D1E-DFE32E991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6FD82CA-BE32-6551-69CC-27A3773CE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BE5A465-BF51-DC65-C82F-ED2D518C2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E237CC9-B5B8-B623-E961-60FA6BB3C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7E09F5A-4794-3224-8EAE-F495114D6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6017311-1480-5548-28E4-E6D07FB8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48967B-F860-EF30-677A-A5C4CB63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8187470-3D65-A341-FC6D-DDA4CF82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C4A34D4-00A8-F086-F37D-91F257243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BF77E28-80F0-06F6-77E6-1B9B307DD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78AC5A1-6594-FD96-D8E0-63A449294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666B1190-4458-6CE8-C093-BACECECEF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53DCB008-D00C-B294-C8C5-0FAC597D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165285-E0E4-F426-D730-7D445E7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CCFD7661-A4FD-B983-BA29-217F9A49E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19A7F5C-7141-6883-E229-E14957A3B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EDC2E1E8-DD76-D0DA-37BF-46F62F140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72F9BB44-2C15-8DA4-06B1-207631F41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69CDB9-698E-2649-6993-6F17D28C9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C769A94A-5EC2-2700-7C7A-2F30C7BF9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C3EFC9D-102D-1DD9-03A5-234D46B6F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3900C6E-1941-CC67-130B-9608F328B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399A020-0259-352F-1DBB-24E6E3AE74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2F044BD-12F7-F400-1C12-D34329ED0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DBD9D31-235E-40AE-9611-3A295502C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60EB536-EF58-17E2-A153-93D18A0B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F3D0832-D98F-B480-8E4A-4E2151C3A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07803F5-8B63-113E-DC4E-9745ABDA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DD119D0-0B6C-52B1-6FD7-95DD63FA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1756F79-19ED-D1E3-A01A-255FCB189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434C44F-3F82-8CE9-11F8-A11365118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948099B-6DE4-622D-4D85-FE4BEDA32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5DA2B78-AC18-4BA7-CE13-55A1F640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77818E1-7CF9-7010-BF6E-93491106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007CCB6-0671-A8F9-B474-BE96FEDC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0E86A4F-C79B-9DB8-A873-DBDD92732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2B4D8602-12AA-0DD0-D1B6-A5E38D87A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6676399-B2D3-5EC2-26B0-A08EE7DE7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0C6CA45-614B-D240-9B86-682EBEFCE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94E233DF-BCB4-2F07-421F-62FE73794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1E1BEB7-5B7E-4EA3-7BC7-0ECD3F3F5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5DB915D-EE6A-A8E8-FAEA-DEE80B7A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597A219-7043-5D62-404F-5E36172A4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D90480C-4FBB-8180-8A1A-419FBC533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9239D50-E230-1BEC-BBC7-183C2372C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4B73A21-2330-331B-CD21-B2B82DF99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27EB606-0D0E-0C56-176B-A808D7A4A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19C9016-FAB4-7422-C848-9259A6031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97EDF81-B8E8-4EF4-E283-0AEAB619C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B2353EB-A362-84BF-5249-ADE42E652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18BD78F-E397-F071-B5AB-3C7AF9B16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F439370-2ECD-9C71-9962-CD5AEE0A0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050D92B-2D79-8BA7-6185-9095C71EA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354F4858-698A-F328-6693-129AB6F11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93CAC8D-8CFE-3093-9A1F-B70730E94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CA05423-33A5-23A8-EB81-5FCD78CCF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1DBBDFB-AC8A-F211-4D04-54748C7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0F67ED4-0646-F7D5-70D0-6B876D2EB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70F2129-3833-2058-D0E5-6F694AC0D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44B1FD9-DF61-471F-0CA6-081DC50AD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CBC80E1-F5E6-3AFF-D17A-5FFC462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870ABBF-40A4-7DDC-B173-3B4C3D58C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52BF810-4CE4-423B-8D96-8F63BDBB6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BCFBF96-0F3A-11AF-3676-7D5CF9897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3D2DD6-8265-D42A-093B-DC7B65FAA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F21EA0F-475F-1A6D-C59A-6E26E64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545CA15-12B2-881B-6A5F-7BD29137A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F776DFF-2C16-E070-6A3F-8FA97218B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C5DF36D6-0806-299B-19AA-03433CB4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0787EC83-6F06-3A66-0636-05928D9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5580004-66AE-EC33-0980-0F7845C48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F39BF64-1007-8332-A82C-A34DB92F1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5C979C24-7B6E-2330-51E0-E9036CF89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76C51267-6133-4B2A-B3C7-C56745122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87EA3B9-3707-209D-345A-C8749DCB4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400C3FE7-E9F9-81F4-B1C5-22F2BD104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09A9BB0-C80E-C7C4-8B2D-D13098B5B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122133F1-B099-0365-69EE-21A5D54CF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8EAB2DB-5821-FF38-A75B-AEB37D688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F780BA0-3200-03B8-6354-549293E6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439DA88-A27A-A2CF-083E-B9D30397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1459E86-5494-7D11-84D9-9F4997568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6414EA6-1435-0B2E-6ECD-51A9221F1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DB59AC45-5258-E2F5-6CA4-017D2CAF6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EAB6CF4-CFB4-AF19-C4ED-5FA4F8DE2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54BF8ACF-4206-CCAE-AE8D-453B1560F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FF47F59-1E5C-71A4-991E-A5719194D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7E7DEDB-BB13-16BF-0EB7-F09BF7AA3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891DEBD-A8A7-D36B-6396-4F67D1EDC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6AE520E-F6F2-A5BC-471D-1775727D3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40CFE4E-B422-B15D-CD19-51E07DC86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CC9CF48B-942A-A53B-5354-91003ED22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6F6F1B2-4BCF-895F-742E-90595108A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B30AF18-058D-4EAB-5377-52A107239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75746D9A-A4FC-4FC1-72A8-03DC35EE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2CEA010-1143-D97E-995B-62FAC12F3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BB68F02-EA4A-E91A-8B79-9694BD0B4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FF04EB40-B321-8520-7F05-0E63D65F5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2513012-411D-CA09-7FC8-45A14E533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54CB555-1895-8C40-9F54-0999962E0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0DF4229-5F7B-DE2F-7298-0801D2342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9C16EB3-1C45-AFF1-2370-B30E02CAB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73BD50F7-EF26-3E53-01BE-F40D760A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310F8F2B-2222-8E6C-8F36-6AB18B059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B06FE77-B3EA-6349-C628-86B71505B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F9E3C40-C880-A5DC-6E06-A02324D2B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23DCD719-78AC-1890-F6FC-98524FEC0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AE6480B-1B80-BB4A-ECFD-545D3E480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61C44347-DBC2-A1CA-5486-1F3F80384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DF4EE8-64E7-B78A-7301-E2FD48E62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FDA2FB3-80ED-7B67-757E-B2BE833CE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A683949-4611-8D5A-B647-C2EF87871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1589BC06-C58B-1C5D-6DC5-640BF48B4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8507F73-1BD0-5BE5-0C86-45582E082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D50F1F7-CCCC-95E9-1515-760598A9D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9C1FFA85-0946-1167-819D-CE05B5788944}"/>
              </a:ext>
            </a:extLst>
          </p:cNvPr>
          <p:cNvGrpSpPr/>
          <p:nvPr/>
        </p:nvGrpSpPr>
        <p:grpSpPr>
          <a:xfrm>
            <a:off x="5754688" y="1612132"/>
            <a:ext cx="333624" cy="540000"/>
            <a:chOff x="3775599" y="2656216"/>
            <a:chExt cx="333624" cy="54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59EC102C-8EED-877F-0258-8BE740AF4599}"/>
                </a:ext>
              </a:extLst>
            </p:cNvPr>
            <p:cNvSpPr/>
            <p:nvPr/>
          </p:nvSpPr>
          <p:spPr>
            <a:xfrm rot="5400000">
              <a:off x="3749223" y="2836216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100</a:t>
              </a:r>
              <a:endParaRPr lang="en-US" sz="1400" dirty="0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2F64B8B1-0A3B-80E6-50BE-C214BC2FB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5599" y="270078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62332FD8-35E8-E32C-3B18-A595D9598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829" y="3056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FC716A3D-2F53-D3A2-739B-F6791FFDAEDE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USB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F5E412A0-0260-E892-C3AE-5625436C80AA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47070C2E-1AE6-4A98-E2A5-6E373A8A8B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EE15D856-125D-4F47-5D28-8E11B436D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003835E7-CF1F-CBD6-D849-9B01E933B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18D2E6D7-8660-B45E-5FC4-8472B863717C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D842E557-A538-312A-5942-9F05B372BAD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BC182230-D3AF-681F-8101-B89440611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E2EE4C0-683B-4117-E74A-AAD12978A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5DB5CAD-6BB3-D8AC-A87A-869E11AE9518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1BE0D0AA-706D-0D70-FF19-3D59EF998B3D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5113D08B-D559-EFE2-0701-4BCED0BF4081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CA5D1CF1-D1B8-9C82-E631-4617749DC373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6571CCEB-CEF9-82B2-0746-76D58A17B3C3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44654A7B-3DA2-E2B8-647F-6C79D4D87740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82C8CE4F-3363-2765-490B-BAF99F614C0D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93F5D03D-81FD-92A6-7CE2-6F0B0B7763B4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F117CA3-6FBF-62C3-9DB8-D5D4C2CD9712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40F56035-B20B-F598-7424-2FBB66A7CB4B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A66C0221-0820-46E0-82F4-F559C8BBA222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C07C4F3-7EA4-5DC2-ACA1-97B042FA20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02C01E1D-EEB4-1E8C-85AF-DBC9F57C8DE0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675766EA-E414-855D-5046-DD10FA9DC86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A8E44828-B4E4-8710-29C1-C370D662E27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5F7CAB93-8E73-95C2-641C-15DBF7ADA87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F268D24B-B737-5F93-A3F6-B8D0E60B45C6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410FFBA-4D85-2A2D-D315-FB1CBDDA4CB5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11CAC757-BCDC-41FB-5CE6-3F89A078864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F792B520-3D93-FFE8-AA27-6A4D67B22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8C0F2CDF-3676-75FB-CCC5-A5557B095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8F30EF3B-350F-85AC-18AB-57614784F2EA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2A51D36-0D9E-CEE3-0419-1F9B02A78092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16A2856E-224F-8F53-2DF2-EDC56630FC3B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4EE62741-C5BB-7988-DA17-F6A8A9557659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1F54D7C7-BD90-28E9-B9BB-5E5A52AE398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8FC3EC49-4A43-AEA6-FAE4-A89197BF089A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A12D47F-427D-9385-F091-604F8D91A959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809B5BCE-07D6-0A6A-DCD7-FE131D031792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804DBE2E-8E4A-8831-30F8-121E61F8DAE6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82779703-AAA0-B560-5DA1-32D2F3E2407B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23B7F4B-A812-00A6-6783-49B96AF393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A7F61484-B676-A917-B456-01263732D5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A11D9AA5-0C39-7CAA-D901-AB13D1C78B6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1C460B86-573B-45D1-A227-F595663A3E87}"/>
                </a:ext>
              </a:extLst>
            </p:cNvPr>
            <p:cNvCxnSpPr>
              <a:cxnSpLocks/>
              <a:stCxn id="456" idx="2"/>
              <a:endCxn id="428" idx="2"/>
            </p:cNvCxnSpPr>
            <p:nvPr/>
          </p:nvCxnSpPr>
          <p:spPr>
            <a:xfrm rot="16200000" flipV="1">
              <a:off x="5689345" y="2244437"/>
              <a:ext cx="121983" cy="128412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A34A0554-445C-D100-F61E-074BF52C8586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2F15B4F3-09C2-2963-C4DB-D6186BB4EFF5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76058297-DFC5-156C-8612-9C644766F155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45ED2F47-68ED-5D3B-7BB8-9C46350ED4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08FF699-11F4-08BD-1F79-7C2C9351724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2FD20499-927D-7109-D2E5-74E879A1F2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D4112CD0-BD9E-E39B-AC39-F753169CEA97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721DF9E2-2A1D-2E3D-5303-138C3974CEA7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9677AE44-2CD4-24C5-E745-C059DFD7BA01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84AA84B4-D67A-575C-8DE0-05D0E10FABF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31B68CF-1E06-176C-BD8A-671D17C52E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E2CC6B9F-B4E3-8ABC-614F-8D775A1120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D07066C-512C-FE5E-C2C7-2C4CB1C05C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7F036037-AD09-2549-A44E-8D00268DB98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95E285D0-0DE9-6319-A15A-D8AFBC8D3DFF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DD74198A-54F4-690B-524A-C7ABA4E136BE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D2237B9-F63E-693F-2494-4179A6E27FC4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4958B744-5FA8-61FE-0DE6-162E1EB8F3C3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A184507-6C43-65F2-3E9F-694FF63970E9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0EC5077F-7337-8139-C2B7-267A1262F16B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5FD60842-BEBF-ECE5-A3D6-292CE8EA25B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EB07C4E4-601D-882C-4EF8-A18F22BF0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15A5C47F-DBD7-DC8F-E520-90002594C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68A914DD-235B-F5BA-0D46-662181168EE0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FF99D912-E0B8-4D9E-4D03-BCEB53E2702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BA7122F3-271F-9D3E-97E4-EED20FB0A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55D929CA-F9AC-AB40-4EE0-55E05B7AC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BA9FEE1B-DE48-DDCF-F0E3-A4C4363EFD2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0A6FF056-E54E-C57A-D807-F9CC50F2863B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E8D6E377-14BC-7E16-91D2-003EF57F3C2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A78CE98-71F0-55D5-8532-F96C7E5A1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97EEB0F-0A95-13C5-C523-AC317C55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776B72A6-F205-AAB9-0A52-386AB1A36B20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283A96A7-DB26-92A7-E51B-693DEE3FD8CB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B8A161CB-6202-80A5-3807-5E46F8ACDAFC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FBC77A5B-BDC3-8818-EEFC-CE4B120CA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E6D0E423-6F55-7ADE-60F3-DBE8B0C1A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415B7BB-07E2-EFE4-0E1E-7A52B2476CD2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FFA32318-B37D-2726-19D4-FCC63F2B8E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4D2A93BE-04E6-3E1B-EE10-EB6BC328CD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797F72EB-AD4F-4D11-6769-E6DF0C64BCE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3C7EF285-20CB-CD6E-3C3D-18C5A89D888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2DFC04D1-53F2-47CF-AD9D-921DEE6688F9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AF7DE6C3-B0CD-D515-52C5-CEFCE4237B09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E19690D5-47CE-2063-AB87-FBEDF3926A5F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4D8A177-2987-54FE-28BB-2AE7D9AEDB94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2697F8C9-72A6-4B02-6485-F2CABB6B20B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5CC12916-DADB-B369-1CAA-285979F4FB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A17E65F-AECA-DB36-EC01-4DD48DEC311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8FA4603-240F-59A3-D175-AAD3BEA0A3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98F76AF-8A57-903C-38EF-F7B196C6514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0A7AA3A-F86D-9632-EF12-B7C7452BE26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AA0F271B-7078-0827-9DF6-6DC74C9EE96E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3DAC62F1-C2DA-93FB-FE6A-3783AC7249DA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7A00C610-0A36-9EA6-C06A-23D4BA4C6559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D59C78C3-8544-988A-2180-CE8BF06701FA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53EC9CC5-830E-E0C7-1BAC-094844E34DB8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A56E1EFA-4C6E-7AA1-7A6A-32AEB2E2F1C1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26C7CA26-2F9C-4B7D-65F9-B3B41FF5EA7C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5266AB69-FB7D-AF0C-15A9-D8C0592D4618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2935F51F-8C12-9A32-7037-B6A5302FF068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0538D992-90F7-C5D8-E6F6-CED5D9FCC75B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E98FD889-739D-7094-7D0E-5CB9E3675448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C7BD8631-E532-0FD5-15CE-7110E73EB8E7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19DBDA95-ECFA-54EE-FE00-06871EA785F3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044FC0F0-349F-ABC5-94A5-9F0C9F98131B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1EB4A6F-BBBA-B5D8-C924-65F0F7E9D3A6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1766C61D-541E-6E66-687A-F5D948D1B6D6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0E396752-EEF4-EF5F-E99C-C27F829632B4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67069309-6F61-9A30-C10F-C4F794F586C6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CBF5AFE-154A-4C26-8D16-088FA767D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B7A77A39-56F3-7650-B0F0-DF92CD84DC03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5BED8074-6EE2-4E26-CC6A-D4C1719E29E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7234587-E7E7-70EF-6EBC-3C714FA47BC8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108B265-C61D-3EE5-0490-5E4EEB3C310E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AC0475BF-59F7-4A7C-4E77-D645147F0C2C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68162135-DE7F-3A54-38E8-2D7829AF6087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3661D04D-61BD-DAF1-1E19-7C897DB06C69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C2C5849B-BA5E-338F-1CAC-B904513E0F2D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B90DB87F-4E9F-1728-A7FE-64E8B1EFCF5B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6F697D20-82AC-70CC-3F7B-D81157CF3A46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C0A5DD99-391D-BB2D-AA53-9F928FC4A2CC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7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12351</TotalTime>
  <Words>42</Words>
  <Application>Microsoft Office PowerPoint</Application>
  <PresentationFormat>A4 용지(210x297mm)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180</cp:revision>
  <cp:lastPrinted>2025-02-15T09:18:11Z</cp:lastPrinted>
  <dcterms:created xsi:type="dcterms:W3CDTF">2023-06-14T16:28:23Z</dcterms:created>
  <dcterms:modified xsi:type="dcterms:W3CDTF">2025-04-01T08:14:45Z</dcterms:modified>
</cp:coreProperties>
</file>