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76011-57E6-ABF1-6245-F0F5DD7CA0CD}"/>
              </a:ext>
            </a:extLst>
          </p:cNvPr>
          <p:cNvGrpSpPr/>
          <p:nvPr/>
        </p:nvGrpSpPr>
        <p:grpSpPr>
          <a:xfrm>
            <a:off x="2990795" y="4530832"/>
            <a:ext cx="1428212" cy="453440"/>
            <a:chOff x="2990795" y="4530832"/>
            <a:chExt cx="1428212" cy="453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7925EE-923D-9830-7D36-455C3ADAAA8F}"/>
                </a:ext>
              </a:extLst>
            </p:cNvPr>
            <p:cNvSpPr/>
            <p:nvPr/>
          </p:nvSpPr>
          <p:spPr>
            <a:xfrm>
              <a:off x="3976454" y="4572792"/>
              <a:ext cx="442553" cy="411480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A36511-3FCE-2EBE-43A4-39685AE33EAB}"/>
                </a:ext>
              </a:extLst>
            </p:cNvPr>
            <p:cNvSpPr/>
            <p:nvPr/>
          </p:nvSpPr>
          <p:spPr>
            <a:xfrm>
              <a:off x="2990795" y="4530832"/>
              <a:ext cx="977938" cy="453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3.3V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760E6D-7467-E374-2F18-D6575BC1CC72}"/>
              </a:ext>
            </a:extLst>
          </p:cNvPr>
          <p:cNvGrpSpPr/>
          <p:nvPr/>
        </p:nvGrpSpPr>
        <p:grpSpPr>
          <a:xfrm>
            <a:off x="2990795" y="2083399"/>
            <a:ext cx="1367449" cy="1674421"/>
            <a:chOff x="2990795" y="2083399"/>
            <a:chExt cx="1367449" cy="16744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474B1-B084-4E7C-E5B8-AA72C9E5C197}"/>
                </a:ext>
              </a:extLst>
            </p:cNvPr>
            <p:cNvSpPr/>
            <p:nvPr/>
          </p:nvSpPr>
          <p:spPr>
            <a:xfrm>
              <a:off x="4038600" y="2083399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6DCD976-280A-31F6-CE86-60F87241FE40}"/>
                </a:ext>
              </a:extLst>
            </p:cNvPr>
            <p:cNvSpPr/>
            <p:nvPr/>
          </p:nvSpPr>
          <p:spPr>
            <a:xfrm>
              <a:off x="2990795" y="2083399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1508E1-2BE9-3294-49ED-2AB247A96B1A}"/>
                </a:ext>
              </a:extLst>
            </p:cNvPr>
            <p:cNvSpPr/>
            <p:nvPr/>
          </p:nvSpPr>
          <p:spPr>
            <a:xfrm>
              <a:off x="4110022" y="3431994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D75BF6-14C3-AD47-6CF5-77C39F335DCD}"/>
                </a:ext>
              </a:extLst>
            </p:cNvPr>
            <p:cNvSpPr/>
            <p:nvPr/>
          </p:nvSpPr>
          <p:spPr>
            <a:xfrm>
              <a:off x="4109733" y="3020814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195D9FB-6CCF-E3B1-CCFC-4995B8D31228}"/>
                </a:ext>
              </a:extLst>
            </p:cNvPr>
            <p:cNvSpPr/>
            <p:nvPr/>
          </p:nvSpPr>
          <p:spPr>
            <a:xfrm>
              <a:off x="4123323" y="260823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7423977-4A54-079B-764F-EB80DA3CDCA6}"/>
                </a:ext>
              </a:extLst>
            </p:cNvPr>
            <p:cNvSpPr/>
            <p:nvPr/>
          </p:nvSpPr>
          <p:spPr>
            <a:xfrm>
              <a:off x="4128259" y="218188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1FA7817-4BEF-77F4-4244-17550865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F54956-D004-A055-2D91-1C89B9328B56}"/>
              </a:ext>
            </a:extLst>
          </p:cNvPr>
          <p:cNvGrpSpPr/>
          <p:nvPr/>
        </p:nvGrpSpPr>
        <p:grpSpPr>
          <a:xfrm>
            <a:off x="3096923" y="3079440"/>
            <a:ext cx="1367449" cy="1674421"/>
            <a:chOff x="2713209" y="3332534"/>
            <a:chExt cx="1367449" cy="16744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6EDD0-C878-1AED-8EAF-3820449EEDE5}"/>
                </a:ext>
              </a:extLst>
            </p:cNvPr>
            <p:cNvSpPr/>
            <p:nvPr/>
          </p:nvSpPr>
          <p:spPr>
            <a:xfrm>
              <a:off x="3761014" y="3332534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48D39-A863-9EF2-CF5C-0786F21E2B63}"/>
                </a:ext>
              </a:extLst>
            </p:cNvPr>
            <p:cNvSpPr/>
            <p:nvPr/>
          </p:nvSpPr>
          <p:spPr>
            <a:xfrm>
              <a:off x="2713209" y="3332534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E99534-9C2E-DCF0-71C5-FB03807840BD}"/>
                </a:ext>
              </a:extLst>
            </p:cNvPr>
            <p:cNvSpPr/>
            <p:nvPr/>
          </p:nvSpPr>
          <p:spPr>
            <a:xfrm>
              <a:off x="3832436" y="468112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C5522-1E05-8F50-A429-4BD862B9A2EF}"/>
                </a:ext>
              </a:extLst>
            </p:cNvPr>
            <p:cNvSpPr/>
            <p:nvPr/>
          </p:nvSpPr>
          <p:spPr>
            <a:xfrm>
              <a:off x="3832147" y="4269949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EFC9FB-1BAE-B16D-EFCB-80D5218A4260}"/>
                </a:ext>
              </a:extLst>
            </p:cNvPr>
            <p:cNvSpPr/>
            <p:nvPr/>
          </p:nvSpPr>
          <p:spPr>
            <a:xfrm>
              <a:off x="3845737" y="3857365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F481C5-434C-AC6A-9DFB-21C9696E9B7B}"/>
                </a:ext>
              </a:extLst>
            </p:cNvPr>
            <p:cNvSpPr/>
            <p:nvPr/>
          </p:nvSpPr>
          <p:spPr>
            <a:xfrm>
              <a:off x="3850673" y="3431019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7F9F52D-4362-7C91-9AEF-4921AE660668}"/>
              </a:ext>
            </a:extLst>
          </p:cNvPr>
          <p:cNvSpPr/>
          <p:nvPr/>
        </p:nvSpPr>
        <p:spPr>
          <a:xfrm>
            <a:off x="4093567" y="4731806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4337F-0E55-CB1C-E401-E75413B7EF4B}"/>
              </a:ext>
            </a:extLst>
          </p:cNvPr>
          <p:cNvSpPr/>
          <p:nvPr/>
        </p:nvSpPr>
        <p:spPr>
          <a:xfrm>
            <a:off x="3107908" y="4689846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CD697E-DFDE-4CAE-1ED3-B521E14EACAF}"/>
              </a:ext>
            </a:extLst>
          </p:cNvPr>
          <p:cNvSpPr/>
          <p:nvPr/>
        </p:nvSpPr>
        <p:spPr>
          <a:xfrm>
            <a:off x="7553557" y="3449129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8ECD1-F53C-212B-808D-7D86C7CA6063}"/>
              </a:ext>
            </a:extLst>
          </p:cNvPr>
          <p:cNvSpPr/>
          <p:nvPr/>
        </p:nvSpPr>
        <p:spPr>
          <a:xfrm>
            <a:off x="6516246" y="3449129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DD839-5F80-5A4A-568F-AE2AB206EE2F}"/>
              </a:ext>
            </a:extLst>
          </p:cNvPr>
          <p:cNvSpPr/>
          <p:nvPr/>
        </p:nvSpPr>
        <p:spPr>
          <a:xfrm>
            <a:off x="7680288" y="4785805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C5AE4A-30FF-4943-3A82-1201163C529E}"/>
              </a:ext>
            </a:extLst>
          </p:cNvPr>
          <p:cNvSpPr/>
          <p:nvPr/>
        </p:nvSpPr>
        <p:spPr>
          <a:xfrm>
            <a:off x="7675624" y="440821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6BCA5E-7350-4DB5-4F17-2AFA03D854D6}"/>
              </a:ext>
            </a:extLst>
          </p:cNvPr>
          <p:cNvSpPr/>
          <p:nvPr/>
        </p:nvSpPr>
        <p:spPr>
          <a:xfrm>
            <a:off x="7685609" y="398652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8B72A8-19D5-0FDF-CBBD-C759FBD92E0C}"/>
              </a:ext>
            </a:extLst>
          </p:cNvPr>
          <p:cNvSpPr/>
          <p:nvPr/>
        </p:nvSpPr>
        <p:spPr>
          <a:xfrm>
            <a:off x="7685609" y="357686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02029A-2B04-B679-75EE-C0C5F31144B0}"/>
              </a:ext>
            </a:extLst>
          </p:cNvPr>
          <p:cNvGrpSpPr/>
          <p:nvPr/>
        </p:nvGrpSpPr>
        <p:grpSpPr>
          <a:xfrm>
            <a:off x="7582671" y="4286340"/>
            <a:ext cx="1821078" cy="453440"/>
            <a:chOff x="7076493" y="3943441"/>
            <a:chExt cx="1821078" cy="45344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797195-1A98-25CB-7A24-B09EB4AF44E6}"/>
                </a:ext>
              </a:extLst>
            </p:cNvPr>
            <p:cNvSpPr/>
            <p:nvPr/>
          </p:nvSpPr>
          <p:spPr>
            <a:xfrm>
              <a:off x="7076493" y="3973921"/>
              <a:ext cx="442553" cy="41148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93ABD5-08EF-D1C0-88B5-F78F204C00A6}"/>
                </a:ext>
              </a:extLst>
            </p:cNvPr>
            <p:cNvSpPr/>
            <p:nvPr/>
          </p:nvSpPr>
          <p:spPr>
            <a:xfrm>
              <a:off x="7519046" y="3943441"/>
              <a:ext cx="1378525" cy="453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Ground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954B66-A719-D3CA-A417-B43A8FF1DC21}"/>
              </a:ext>
            </a:extLst>
          </p:cNvPr>
          <p:cNvGrpSpPr/>
          <p:nvPr/>
        </p:nvGrpSpPr>
        <p:grpSpPr>
          <a:xfrm>
            <a:off x="4565234" y="343954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996A4F-2384-F796-BD24-DE760085F1D3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4B0D1D-7BF4-F79F-B312-9C75E321D616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4DC592-2C04-88C3-560E-BD0E38A6F461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9C6A61-88F8-EAE4-CAAD-43C89D2401E8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271A05-0E64-4F22-98ED-AEB7700CB44B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804C96-0049-25F1-AC9C-3A1DC83F85B6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13428B2-BBCD-0A51-4E6B-E2FF86273096}"/>
              </a:ext>
            </a:extLst>
          </p:cNvPr>
          <p:cNvSpPr/>
          <p:nvPr/>
        </p:nvSpPr>
        <p:spPr>
          <a:xfrm>
            <a:off x="4233950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7692884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25B3EA-4829-CF94-F072-4FF368FFAEA1}"/>
              </a:ext>
            </a:extLst>
          </p:cNvPr>
          <p:cNvSpPr/>
          <p:nvPr/>
        </p:nvSpPr>
        <p:spPr>
          <a:xfrm>
            <a:off x="4233950" y="3561686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233950" y="400085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E530C0-4066-9B85-F735-2A0A63AB554C}"/>
              </a:ext>
            </a:extLst>
          </p:cNvPr>
          <p:cNvSpPr/>
          <p:nvPr/>
        </p:nvSpPr>
        <p:spPr>
          <a:xfrm>
            <a:off x="4233950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4234387" y="3145269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7692884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663936" y="483512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4663935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4663935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4663935" y="3522503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7692883" y="354257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1496429-CA4E-C720-6A78-411280F9C2DA}"/>
              </a:ext>
            </a:extLst>
          </p:cNvPr>
          <p:cNvSpPr/>
          <p:nvPr/>
        </p:nvSpPr>
        <p:spPr>
          <a:xfrm>
            <a:off x="7692883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5F3A759-49D5-D047-2907-0B562BDF41F3}"/>
              </a:ext>
            </a:extLst>
          </p:cNvPr>
          <p:cNvCxnSpPr>
            <a:cxnSpLocks/>
            <a:stCxn id="16" idx="0"/>
            <a:endCxn id="6" idx="0"/>
          </p:cNvCxnSpPr>
          <p:nvPr/>
        </p:nvCxnSpPr>
        <p:spPr>
          <a:xfrm rot="5400000" flipH="1" flipV="1">
            <a:off x="6062626" y="2695958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432367" y="4519933"/>
            <a:ext cx="231568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4432367" y="4929632"/>
            <a:ext cx="231569" cy="1557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4" idx="4"/>
            <a:endCxn id="18" idx="4"/>
          </p:cNvCxnSpPr>
          <p:nvPr/>
        </p:nvCxnSpPr>
        <p:spPr>
          <a:xfrm rot="16200000" flipH="1">
            <a:off x="6062626" y="3310252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957955" y="2125905"/>
            <a:ext cx="209341" cy="3458933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rot="16200000" flipH="1">
            <a:off x="5958701" y="1709180"/>
            <a:ext cx="208287" cy="3458496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A6296-6EE0-2F8C-D3E6-F4048B918947}"/>
              </a:ext>
            </a:extLst>
          </p:cNvPr>
          <p:cNvSpPr txBox="1"/>
          <p:nvPr/>
        </p:nvSpPr>
        <p:spPr>
          <a:xfrm>
            <a:off x="8187276" y="3361160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B525-FD9D-36A7-A8ED-F51B8D52203E}"/>
              </a:ext>
            </a:extLst>
          </p:cNvPr>
          <p:cNvSpPr txBox="1"/>
          <p:nvPr/>
        </p:nvSpPr>
        <p:spPr>
          <a:xfrm>
            <a:off x="8132700" y="1467723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22E9-4C72-A54C-A1F8-B8D46516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73EED55E-1AFE-C1DE-8A24-4C553AE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93B64D3-7EE7-438D-57DD-EE6918AF9152}"/>
              </a:ext>
            </a:extLst>
          </p:cNvPr>
          <p:cNvGrpSpPr/>
          <p:nvPr/>
        </p:nvGrpSpPr>
        <p:grpSpPr>
          <a:xfrm>
            <a:off x="2671798" y="3404797"/>
            <a:ext cx="1469132" cy="1684582"/>
            <a:chOff x="1596531" y="3396331"/>
            <a:chExt cx="1469132" cy="168458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9F3A84-F916-8CAE-3A5E-CD0829429F3A}"/>
                </a:ext>
              </a:extLst>
            </p:cNvPr>
            <p:cNvSpPr/>
            <p:nvPr/>
          </p:nvSpPr>
          <p:spPr>
            <a:xfrm>
              <a:off x="2623110" y="339633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ACD109-4032-9769-03D9-F722EC6F637D}"/>
                </a:ext>
              </a:extLst>
            </p:cNvPr>
            <p:cNvSpPr/>
            <p:nvPr/>
          </p:nvSpPr>
          <p:spPr>
            <a:xfrm>
              <a:off x="1596531" y="3406492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3F63A5-4760-7446-7716-CA495B1756C5}"/>
                </a:ext>
              </a:extLst>
            </p:cNvPr>
            <p:cNvSpPr/>
            <p:nvPr/>
          </p:nvSpPr>
          <p:spPr>
            <a:xfrm>
              <a:off x="2741284" y="4367246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83C0BF-F47B-C04F-ADAB-E1373B59B85C}"/>
                </a:ext>
              </a:extLst>
            </p:cNvPr>
            <p:cNvSpPr/>
            <p:nvPr/>
          </p:nvSpPr>
          <p:spPr>
            <a:xfrm>
              <a:off x="2754160" y="4812515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1D8096E-80D3-BEC7-1E41-2738649C805F}"/>
                </a:ext>
              </a:extLst>
            </p:cNvPr>
            <p:cNvSpPr/>
            <p:nvPr/>
          </p:nvSpPr>
          <p:spPr>
            <a:xfrm>
              <a:off x="2730531" y="3963447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52CB5F-42C4-1B51-AD6D-8688E77FE1EE}"/>
                </a:ext>
              </a:extLst>
            </p:cNvPr>
            <p:cNvSpPr/>
            <p:nvPr/>
          </p:nvSpPr>
          <p:spPr>
            <a:xfrm>
              <a:off x="2735467" y="3537101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A4E76F-DFE7-3FA3-C4B1-A7C4AF2F8B9F}"/>
              </a:ext>
            </a:extLst>
          </p:cNvPr>
          <p:cNvSpPr txBox="1"/>
          <p:nvPr/>
        </p:nvSpPr>
        <p:spPr>
          <a:xfrm>
            <a:off x="923192" y="509954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Box (V3)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A7E9F-CD5E-9DF5-4EBF-21101A27248B}"/>
              </a:ext>
            </a:extLst>
          </p:cNvPr>
          <p:cNvSpPr/>
          <p:nvPr/>
        </p:nvSpPr>
        <p:spPr>
          <a:xfrm>
            <a:off x="8490510" y="2219463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AC684-CF07-FCB6-4A49-37C133BC3B74}"/>
              </a:ext>
            </a:extLst>
          </p:cNvPr>
          <p:cNvSpPr/>
          <p:nvPr/>
        </p:nvSpPr>
        <p:spPr>
          <a:xfrm>
            <a:off x="9030265" y="223809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10F5A3-2549-E835-7C9D-C7BD72B0ACA3}"/>
              </a:ext>
            </a:extLst>
          </p:cNvPr>
          <p:cNvSpPr/>
          <p:nvPr/>
        </p:nvSpPr>
        <p:spPr>
          <a:xfrm>
            <a:off x="8608684" y="3190378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E4096B-9783-8EE6-5B65-8D9FCC4D04C4}"/>
              </a:ext>
            </a:extLst>
          </p:cNvPr>
          <p:cNvSpPr/>
          <p:nvPr/>
        </p:nvSpPr>
        <p:spPr>
          <a:xfrm>
            <a:off x="8621560" y="3635647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D70E7F-38B1-C875-1069-F59873054BA3}"/>
              </a:ext>
            </a:extLst>
          </p:cNvPr>
          <p:cNvSpPr/>
          <p:nvPr/>
        </p:nvSpPr>
        <p:spPr>
          <a:xfrm>
            <a:off x="8597931" y="2786579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7DB905-EAD2-150F-B0E1-866804E5426B}"/>
              </a:ext>
            </a:extLst>
          </p:cNvPr>
          <p:cNvSpPr/>
          <p:nvPr/>
        </p:nvSpPr>
        <p:spPr>
          <a:xfrm>
            <a:off x="8602867" y="2360233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22E9-4C72-A54C-A1F8-B8D46516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9F3A84-F916-8CAE-3A5E-CD0829429F3A}"/>
              </a:ext>
            </a:extLst>
          </p:cNvPr>
          <p:cNvSpPr/>
          <p:nvPr/>
        </p:nvSpPr>
        <p:spPr>
          <a:xfrm>
            <a:off x="3698377" y="3845065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CD109-4032-9769-03D9-F722EC6F637D}"/>
              </a:ext>
            </a:extLst>
          </p:cNvPr>
          <p:cNvSpPr/>
          <p:nvPr/>
        </p:nvSpPr>
        <p:spPr>
          <a:xfrm>
            <a:off x="2654865" y="386369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3F63A5-4760-7446-7716-CA495B1756C5}"/>
              </a:ext>
            </a:extLst>
          </p:cNvPr>
          <p:cNvSpPr/>
          <p:nvPr/>
        </p:nvSpPr>
        <p:spPr>
          <a:xfrm>
            <a:off x="3816551" y="4815980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B83C0BF-F47B-C04F-ADAB-E1373B59B85C}"/>
              </a:ext>
            </a:extLst>
          </p:cNvPr>
          <p:cNvSpPr/>
          <p:nvPr/>
        </p:nvSpPr>
        <p:spPr>
          <a:xfrm>
            <a:off x="3829427" y="5261249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D8096E-80D3-BEC7-1E41-2738649C805F}"/>
              </a:ext>
            </a:extLst>
          </p:cNvPr>
          <p:cNvSpPr/>
          <p:nvPr/>
        </p:nvSpPr>
        <p:spPr>
          <a:xfrm>
            <a:off x="3805798" y="4412181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52CB5F-42C4-1B51-AD6D-8688E77FE1EE}"/>
              </a:ext>
            </a:extLst>
          </p:cNvPr>
          <p:cNvSpPr/>
          <p:nvPr/>
        </p:nvSpPr>
        <p:spPr>
          <a:xfrm>
            <a:off x="3810734" y="398583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4E76F-DFE7-3FA3-C4B1-A7C4AF2F8B9F}"/>
              </a:ext>
            </a:extLst>
          </p:cNvPr>
          <p:cNvSpPr txBox="1"/>
          <p:nvPr/>
        </p:nvSpPr>
        <p:spPr>
          <a:xfrm>
            <a:off x="923192" y="509954"/>
            <a:ext cx="182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S3 </a:t>
            </a:r>
            <a:r>
              <a:rPr lang="fr-FR" dirty="0" err="1"/>
              <a:t>supermini</a:t>
            </a:r>
            <a:endParaRPr lang="fr-FR" dirty="0"/>
          </a:p>
          <a:p>
            <a:r>
              <a:rPr lang="fr-FR" dirty="0"/>
              <a:t>(V3)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520CF6-AD4D-24D9-B4D8-FD2847F95516}"/>
              </a:ext>
            </a:extLst>
          </p:cNvPr>
          <p:cNvSpPr/>
          <p:nvPr/>
        </p:nvSpPr>
        <p:spPr>
          <a:xfrm>
            <a:off x="2383155" y="2006309"/>
            <a:ext cx="1651289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 1 pull high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E7354-ED57-8997-9367-1AE35230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02" y="1367367"/>
            <a:ext cx="3264430" cy="437960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815B7B4-8764-A1AA-58F8-16970540F2B8}"/>
              </a:ext>
            </a:extLst>
          </p:cNvPr>
          <p:cNvSpPr/>
          <p:nvPr/>
        </p:nvSpPr>
        <p:spPr>
          <a:xfrm>
            <a:off x="4320494" y="2738182"/>
            <a:ext cx="183773" cy="640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CB6436-F78D-D5F3-51F8-55B74E6EDBB4}"/>
              </a:ext>
            </a:extLst>
          </p:cNvPr>
          <p:cNvSpPr/>
          <p:nvPr/>
        </p:nvSpPr>
        <p:spPr>
          <a:xfrm>
            <a:off x="7339044" y="390433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A8DB7E-815B-942F-BD60-DF31F67E054C}"/>
              </a:ext>
            </a:extLst>
          </p:cNvPr>
          <p:cNvSpPr/>
          <p:nvPr/>
        </p:nvSpPr>
        <p:spPr>
          <a:xfrm>
            <a:off x="7836465" y="3906025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0A6E99-71E2-9E1C-AE51-6462BFD29584}"/>
              </a:ext>
            </a:extLst>
          </p:cNvPr>
          <p:cNvSpPr/>
          <p:nvPr/>
        </p:nvSpPr>
        <p:spPr>
          <a:xfrm>
            <a:off x="7457218" y="4875247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3D1D7-F2F7-8112-BF0F-EF3DF38999D9}"/>
              </a:ext>
            </a:extLst>
          </p:cNvPr>
          <p:cNvSpPr/>
          <p:nvPr/>
        </p:nvSpPr>
        <p:spPr>
          <a:xfrm>
            <a:off x="7470094" y="5320516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6243C8-C1AF-0506-E923-B9BDF10F7172}"/>
              </a:ext>
            </a:extLst>
          </p:cNvPr>
          <p:cNvSpPr/>
          <p:nvPr/>
        </p:nvSpPr>
        <p:spPr>
          <a:xfrm>
            <a:off x="7446465" y="4471448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C32675-CA75-55B0-834D-B69A00E53F1A}"/>
              </a:ext>
            </a:extLst>
          </p:cNvPr>
          <p:cNvSpPr/>
          <p:nvPr/>
        </p:nvSpPr>
        <p:spPr>
          <a:xfrm>
            <a:off x="7451401" y="404510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3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72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28</cp:revision>
  <dcterms:created xsi:type="dcterms:W3CDTF">2023-05-21T20:46:11Z</dcterms:created>
  <dcterms:modified xsi:type="dcterms:W3CDTF">2024-03-28T21:47:31Z</dcterms:modified>
</cp:coreProperties>
</file>