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93B64D3-7EE7-438D-57DD-EE6918AF9152}"/>
              </a:ext>
            </a:extLst>
          </p:cNvPr>
          <p:cNvGrpSpPr/>
          <p:nvPr/>
        </p:nvGrpSpPr>
        <p:grpSpPr>
          <a:xfrm>
            <a:off x="2671798" y="3404797"/>
            <a:ext cx="1469132" cy="1684582"/>
            <a:chOff x="1596531" y="3396331"/>
            <a:chExt cx="1469132" cy="168458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2623110" y="339633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1596531" y="3406492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2741284" y="4367246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2754160" y="481251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2730531" y="396344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2735467" y="3537101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 (V3)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0CF6-AD4D-24D9-B4D8-FD2847F95516}"/>
              </a:ext>
            </a:extLst>
          </p:cNvPr>
          <p:cNvSpPr/>
          <p:nvPr/>
        </p:nvSpPr>
        <p:spPr>
          <a:xfrm>
            <a:off x="8631555" y="3335576"/>
            <a:ext cx="1651289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 16 pull low if MPU6500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54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24</cp:revision>
  <dcterms:created xsi:type="dcterms:W3CDTF">2023-05-21T20:46:11Z</dcterms:created>
  <dcterms:modified xsi:type="dcterms:W3CDTF">2024-03-22T13:45:10Z</dcterms:modified>
</cp:coreProperties>
</file>