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E443DAD-964C-B861-6A97-A87E064E1459}"/>
              </a:ext>
            </a:extLst>
          </p:cNvPr>
          <p:cNvGrpSpPr/>
          <p:nvPr/>
        </p:nvGrpSpPr>
        <p:grpSpPr>
          <a:xfrm>
            <a:off x="6964655" y="2139075"/>
            <a:ext cx="1479864" cy="1674421"/>
            <a:chOff x="6516246" y="3449129"/>
            <a:chExt cx="1479864" cy="16744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8A906F-3CB6-DFB6-8964-C29E067DDC28}"/>
                </a:ext>
              </a:extLst>
            </p:cNvPr>
            <p:cNvSpPr/>
            <p:nvPr/>
          </p:nvSpPr>
          <p:spPr>
            <a:xfrm>
              <a:off x="7553557" y="3449129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2AB16E-443B-2452-E233-E161C387661E}"/>
                </a:ext>
              </a:extLst>
            </p:cNvPr>
            <p:cNvSpPr/>
            <p:nvPr/>
          </p:nvSpPr>
          <p:spPr>
            <a:xfrm>
              <a:off x="6516246" y="3449129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B9148E-6099-D84F-4BE5-51E70B2FD157}"/>
                </a:ext>
              </a:extLst>
            </p:cNvPr>
            <p:cNvSpPr/>
            <p:nvPr/>
          </p:nvSpPr>
          <p:spPr>
            <a:xfrm>
              <a:off x="7680288" y="478580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E6F0EE1-4684-588A-0ED6-6EFA6BBCD43C}"/>
                </a:ext>
              </a:extLst>
            </p:cNvPr>
            <p:cNvSpPr/>
            <p:nvPr/>
          </p:nvSpPr>
          <p:spPr>
            <a:xfrm>
              <a:off x="7675624" y="4408215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7A7010-F206-5F48-5933-7D34EDC6F801}"/>
                </a:ext>
              </a:extLst>
            </p:cNvPr>
            <p:cNvSpPr/>
            <p:nvPr/>
          </p:nvSpPr>
          <p:spPr>
            <a:xfrm>
              <a:off x="7685609" y="398652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6628DC-3C88-E5C8-4B7E-FE8CD52CA769}"/>
                </a:ext>
              </a:extLst>
            </p:cNvPr>
            <p:cNvSpPr/>
            <p:nvPr/>
          </p:nvSpPr>
          <p:spPr>
            <a:xfrm>
              <a:off x="7685609" y="3576865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F2FF064-4948-5DC9-7170-F1F8B84C310B}"/>
              </a:ext>
            </a:extLst>
          </p:cNvPr>
          <p:cNvGrpSpPr/>
          <p:nvPr/>
        </p:nvGrpSpPr>
        <p:grpSpPr>
          <a:xfrm>
            <a:off x="4121711" y="215342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</a:t>
            </a:r>
            <a:endParaRPr 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7865430-81A8-13DE-7892-24CD95E7D38E}"/>
              </a:ext>
            </a:extLst>
          </p:cNvPr>
          <p:cNvSpPr/>
          <p:nvPr/>
        </p:nvSpPr>
        <p:spPr>
          <a:xfrm>
            <a:off x="4235827" y="4414581"/>
            <a:ext cx="198417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A29267-F607-91AF-1032-AC3801DCDB52}"/>
              </a:ext>
            </a:extLst>
          </p:cNvPr>
          <p:cNvSpPr/>
          <p:nvPr/>
        </p:nvSpPr>
        <p:spPr>
          <a:xfrm>
            <a:off x="8132500" y="3961761"/>
            <a:ext cx="198417" cy="64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22</cp:revision>
  <dcterms:created xsi:type="dcterms:W3CDTF">2023-05-21T20:46:11Z</dcterms:created>
  <dcterms:modified xsi:type="dcterms:W3CDTF">2024-03-02T14:07:00Z</dcterms:modified>
</cp:coreProperties>
</file>