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710BE-9935-F390-49D0-607D32F82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54F847-7BE4-016F-1C1E-EDD3408B9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C6EDD0-D8B3-BF49-F2E6-FCF2B34D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88A9F-33FD-706C-7531-8FF84580C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6724-3DD9-24E6-1B57-BBFD9F220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09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CDBBC-F797-708F-9349-43C525F5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7D659A-0257-E3AA-C0F0-3071BAD57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75FA20-704D-B46F-60DD-C93E5EF84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98F064-BBB5-1879-84EE-41F55C85B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3F671-9136-8259-001D-570699BD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93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DE9204-A2BC-5857-51B9-8E22F8B4E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3877A0-C83D-D149-A104-A4E833EEA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197540-217D-9D99-2383-7A3A25FF9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3E6EB9-8180-B8BA-5F15-2C1247275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F06DF-F5BF-265E-7370-B02C16EC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79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E981D-4108-C0BA-A1E8-A0E402BD5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0FFCFE-31EC-2841-F6FF-480B557E4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78F853-1EE6-2BAE-2DE1-03D8E8EE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260F5-C6C7-D324-2DB3-45242DCA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05D0C-4F15-A848-CADB-4095CBEE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2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39B0B-1D60-B9B9-1DE9-DE8DC8390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923431-902D-5FDB-859C-7442202DA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0B2E55-846F-2CF2-FEF7-57377DDD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E38C2-7CAC-98AF-90F5-A81C439C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7800E-3939-05E6-CD31-B2B6786E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5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5EA50-0FDA-6D70-19B8-1DBB5DB69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CE7234-8318-BD8E-4175-9C4DBD62C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056337-2C06-4FC5-6150-E82FD6311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B24B0F-56D5-40F1-4563-EEBC9438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446495-AA73-60F0-2359-A5C0068AF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84C0B3-A5CB-BCEE-9CC2-C737F933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12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07EDF-8A68-6457-96F7-C9C1E582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DF97F-4A5C-6A89-1174-AC86D6EAD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BA274D-6C16-5E6A-346D-3299D5282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1528D5-DBB5-B5B5-B07C-1393BA7D1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7FB1C5-1DDF-C45C-0CDD-CDAEBAED6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A27579-D784-A767-FC92-9AE924F8E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6CA54C-C887-D730-C6D7-62F47F11E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BA19B4-6031-74E7-02E2-6CC359D0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48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711C6-479E-366B-8A3B-8E5C2E461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E589D0-180D-4C7B-433B-20E9DFD4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1D8426-2C93-341A-4CB7-AB5C0BC7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23B8B2-CA2B-48A5-8825-BFEF9D26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0F156F-6BD3-0F34-5ECD-FAC655558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04A37E-000E-BAD9-92B3-24E99D4FE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568102-3688-2078-2E1B-1D60D223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6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2B520-3A98-CB5D-2B37-6A11535D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808D5E-71FD-1D67-16CE-449582B1E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B301BB-21C3-D282-12F3-36FE94CAD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0DCF9B-7EE5-37A6-8C51-4128BABE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76DBDE-55AE-8EFB-2FD3-EF23334E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004499-1CCC-8E80-8194-EB018095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50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C6AC1-253A-BDA9-EEE0-C994F0618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D4ACFA-69C3-202A-727F-FFF8E847F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A72490-8902-7706-B6DF-D19410148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8DA285-790E-7593-BBEE-7D1FD45B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B2C0D4-1DEA-3CCB-DD38-C1B1A4F9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574F5-C7D5-20CC-4E3C-DD08CA0E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1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E87A55-4A66-546C-761F-324194116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12DDC4-E247-76EC-AD25-56C6B4F54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3C859D-9E0A-F082-D4EE-9B96560F3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138D6-EFB1-44D5-B851-4BE87A9A34FC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35929C-A34A-F7EB-AA42-C0618DB40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BC109A-165A-BAC6-FE24-926341715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08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P_IMG">
            <a:extLst>
              <a:ext uri="{FF2B5EF4-FFF2-40B4-BE49-F238E27FC236}">
                <a16:creationId xmlns:a16="http://schemas.microsoft.com/office/drawing/2014/main" id="{E6F3E173-D191-F033-496B-11179266A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97BD1A2-9B25-80B6-19EE-860CB460F717}"/>
              </a:ext>
            </a:extLst>
          </p:cNvPr>
          <p:cNvSpPr/>
          <p:nvPr/>
        </p:nvSpPr>
        <p:spPr>
          <a:xfrm>
            <a:off x="4432066" y="3325091"/>
            <a:ext cx="442553" cy="1674421"/>
          </a:xfrm>
          <a:prstGeom prst="rect">
            <a:avLst/>
          </a:prstGeom>
          <a:solidFill>
            <a:srgbClr val="FFC000"/>
          </a:solidFill>
          <a:ln w="889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5C671D-326F-D0EA-7471-CD47EE92F8EA}"/>
              </a:ext>
            </a:extLst>
          </p:cNvPr>
          <p:cNvSpPr/>
          <p:nvPr/>
        </p:nvSpPr>
        <p:spPr>
          <a:xfrm>
            <a:off x="7299965" y="2088462"/>
            <a:ext cx="442553" cy="1674421"/>
          </a:xfrm>
          <a:prstGeom prst="rect">
            <a:avLst/>
          </a:prstGeom>
          <a:solidFill>
            <a:srgbClr val="FFC000"/>
          </a:solidFill>
          <a:ln w="889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5C83428-D0A3-478A-F836-FF9AED049F5E}"/>
              </a:ext>
            </a:extLst>
          </p:cNvPr>
          <p:cNvSpPr/>
          <p:nvPr/>
        </p:nvSpPr>
        <p:spPr>
          <a:xfrm>
            <a:off x="7756567" y="2514600"/>
            <a:ext cx="442553" cy="411480"/>
          </a:xfrm>
          <a:prstGeom prst="ellipse">
            <a:avLst/>
          </a:prstGeom>
          <a:noFill/>
          <a:ln w="889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CF49C84-F165-46D1-44A6-D4A8F1A08B00}"/>
              </a:ext>
            </a:extLst>
          </p:cNvPr>
          <p:cNvSpPr/>
          <p:nvPr/>
        </p:nvSpPr>
        <p:spPr>
          <a:xfrm>
            <a:off x="7319354" y="4194959"/>
            <a:ext cx="442553" cy="411480"/>
          </a:xfrm>
          <a:prstGeom prst="ellipse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6C4164-1B46-2834-981E-438E6842E9EB}"/>
              </a:ext>
            </a:extLst>
          </p:cNvPr>
          <p:cNvSpPr/>
          <p:nvPr/>
        </p:nvSpPr>
        <p:spPr>
          <a:xfrm>
            <a:off x="4861753" y="3309851"/>
            <a:ext cx="1016331" cy="1674421"/>
          </a:xfrm>
          <a:prstGeom prst="rect">
            <a:avLst/>
          </a:prstGeom>
          <a:pattFill prst="wdUpDiag">
            <a:fgClr>
              <a:schemeClr val="accent4"/>
            </a:fgClr>
            <a:bgClr>
              <a:srgbClr val="FFFF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0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Sensors</a:t>
            </a:r>
            <a:endParaRPr lang="fr-FR" altLang="ko-KR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2AB</a:t>
            </a:r>
          </a:p>
          <a:p>
            <a:pPr algn="ctr"/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(I2C)</a:t>
            </a:r>
            <a:endParaRPr lang="ko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D41A6F-AD61-59A7-A626-408785637AA5}"/>
              </a:ext>
            </a:extLst>
          </p:cNvPr>
          <p:cNvSpPr/>
          <p:nvPr/>
        </p:nvSpPr>
        <p:spPr>
          <a:xfrm>
            <a:off x="6262654" y="2088462"/>
            <a:ext cx="1016331" cy="1674421"/>
          </a:xfrm>
          <a:prstGeom prst="rect">
            <a:avLst/>
          </a:prstGeom>
          <a:pattFill prst="wdUpDiag">
            <a:fgClr>
              <a:schemeClr val="accent4"/>
            </a:fgClr>
            <a:bgClr>
              <a:srgbClr val="FFFF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0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Sensors</a:t>
            </a:r>
            <a:endParaRPr lang="fr-FR" altLang="ko-KR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1AB</a:t>
            </a:r>
          </a:p>
          <a:p>
            <a:pPr algn="ctr"/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(I2C)</a:t>
            </a:r>
            <a:endParaRPr lang="ko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D4A19F-F3ED-68EE-7BD7-2EA5C89C0AB8}"/>
              </a:ext>
            </a:extLst>
          </p:cNvPr>
          <p:cNvSpPr/>
          <p:nvPr/>
        </p:nvSpPr>
        <p:spPr>
          <a:xfrm>
            <a:off x="8199120" y="2370900"/>
            <a:ext cx="918945" cy="72822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0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Board</a:t>
            </a:r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ID</a:t>
            </a:r>
            <a:endParaRPr lang="ko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886039-8780-0794-8A3D-6AACE938B134}"/>
              </a:ext>
            </a:extLst>
          </p:cNvPr>
          <p:cNvSpPr/>
          <p:nvPr/>
        </p:nvSpPr>
        <p:spPr>
          <a:xfrm>
            <a:off x="7761907" y="4164479"/>
            <a:ext cx="1378525" cy="453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Ground</a:t>
            </a:r>
            <a:endParaRPr lang="ko-KR" alt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5376011-57E6-ABF1-6245-F0F5DD7CA0CD}"/>
              </a:ext>
            </a:extLst>
          </p:cNvPr>
          <p:cNvGrpSpPr/>
          <p:nvPr/>
        </p:nvGrpSpPr>
        <p:grpSpPr>
          <a:xfrm>
            <a:off x="2990795" y="4530832"/>
            <a:ext cx="1428212" cy="453440"/>
            <a:chOff x="2990795" y="4530832"/>
            <a:chExt cx="1428212" cy="45344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27925EE-923D-9830-7D36-455C3ADAAA8F}"/>
                </a:ext>
              </a:extLst>
            </p:cNvPr>
            <p:cNvSpPr/>
            <p:nvPr/>
          </p:nvSpPr>
          <p:spPr>
            <a:xfrm>
              <a:off x="3976454" y="4572792"/>
              <a:ext cx="442553" cy="411480"/>
            </a:xfrm>
            <a:prstGeom prst="ellipse">
              <a:avLst/>
            </a:prstGeom>
            <a:noFill/>
            <a:ln w="889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CA36511-3FCE-2EBE-43A4-39685AE33EAB}"/>
                </a:ext>
              </a:extLst>
            </p:cNvPr>
            <p:cNvSpPr/>
            <p:nvPr/>
          </p:nvSpPr>
          <p:spPr>
            <a:xfrm>
              <a:off x="2990795" y="4530832"/>
              <a:ext cx="977938" cy="453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ko-KR" sz="20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3.3V</a:t>
              </a:r>
              <a:endParaRPr lang="ko-KR" alt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6760E6D-7467-E374-2F18-D6575BC1CC72}"/>
              </a:ext>
            </a:extLst>
          </p:cNvPr>
          <p:cNvGrpSpPr/>
          <p:nvPr/>
        </p:nvGrpSpPr>
        <p:grpSpPr>
          <a:xfrm>
            <a:off x="2990795" y="2083399"/>
            <a:ext cx="1367449" cy="1674421"/>
            <a:chOff x="2990795" y="2083399"/>
            <a:chExt cx="1367449" cy="167442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CF474B1-B084-4E7C-E5B8-AA72C9E5C197}"/>
                </a:ext>
              </a:extLst>
            </p:cNvPr>
            <p:cNvSpPr/>
            <p:nvPr/>
          </p:nvSpPr>
          <p:spPr>
            <a:xfrm>
              <a:off x="4038600" y="2083399"/>
              <a:ext cx="319644" cy="1674421"/>
            </a:xfrm>
            <a:prstGeom prst="rect">
              <a:avLst/>
            </a:prstGeom>
            <a:solidFill>
              <a:schemeClr val="accent5"/>
            </a:solidFill>
            <a:ln w="889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6DCD976-280A-31F6-CE86-60F87241FE40}"/>
                </a:ext>
              </a:extLst>
            </p:cNvPr>
            <p:cNvSpPr/>
            <p:nvPr/>
          </p:nvSpPr>
          <p:spPr>
            <a:xfrm>
              <a:off x="2990795" y="2083399"/>
              <a:ext cx="1060671" cy="16744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ko-KR" sz="20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OLED Display</a:t>
              </a:r>
            </a:p>
            <a:p>
              <a:pPr algn="ctr"/>
              <a:r>
                <a:rPr lang="fr-FR" altLang="ko-KR" sz="20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(I2C)</a:t>
              </a:r>
              <a:endParaRPr lang="ko-KR" alt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11508E1-2BE9-3294-49ED-2AB247A96B1A}"/>
                </a:ext>
              </a:extLst>
            </p:cNvPr>
            <p:cNvSpPr/>
            <p:nvPr/>
          </p:nvSpPr>
          <p:spPr>
            <a:xfrm>
              <a:off x="4110022" y="3431994"/>
              <a:ext cx="198417" cy="189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FD75BF6-14C3-AD47-6CF5-77C39F335DCD}"/>
                </a:ext>
              </a:extLst>
            </p:cNvPr>
            <p:cNvSpPr/>
            <p:nvPr/>
          </p:nvSpPr>
          <p:spPr>
            <a:xfrm>
              <a:off x="4109733" y="3020814"/>
              <a:ext cx="198417" cy="189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E195D9FB-6CCF-E3B1-CCFC-4995B8D31228}"/>
                </a:ext>
              </a:extLst>
            </p:cNvPr>
            <p:cNvSpPr/>
            <p:nvPr/>
          </p:nvSpPr>
          <p:spPr>
            <a:xfrm>
              <a:off x="4123323" y="2608230"/>
              <a:ext cx="198417" cy="18901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7423977-4A54-079B-764F-EB80DA3CDCA6}"/>
                </a:ext>
              </a:extLst>
            </p:cNvPr>
            <p:cNvSpPr/>
            <p:nvPr/>
          </p:nvSpPr>
          <p:spPr>
            <a:xfrm>
              <a:off x="4128259" y="2181884"/>
              <a:ext cx="198417" cy="189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5F43FB36-F1C1-6D3B-162B-5615A0FA3EC5}"/>
              </a:ext>
            </a:extLst>
          </p:cNvPr>
          <p:cNvSpPr/>
          <p:nvPr/>
        </p:nvSpPr>
        <p:spPr>
          <a:xfrm>
            <a:off x="4533306" y="4262139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43C7AED-ACB9-651F-6ECF-E93909D37A71}"/>
              </a:ext>
            </a:extLst>
          </p:cNvPr>
          <p:cNvSpPr/>
          <p:nvPr/>
        </p:nvSpPr>
        <p:spPr>
          <a:xfrm>
            <a:off x="4546182" y="4707408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62963BB-512E-15B5-EC1F-CE462520DF37}"/>
              </a:ext>
            </a:extLst>
          </p:cNvPr>
          <p:cNvSpPr/>
          <p:nvPr/>
        </p:nvSpPr>
        <p:spPr>
          <a:xfrm>
            <a:off x="4522553" y="3858340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96C2C70-A5E8-0618-08BC-E7D26BAFA07E}"/>
              </a:ext>
            </a:extLst>
          </p:cNvPr>
          <p:cNvSpPr/>
          <p:nvPr/>
        </p:nvSpPr>
        <p:spPr>
          <a:xfrm>
            <a:off x="4527489" y="3431994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688C2FA-5148-A1EA-80B6-59AC5715EFA5}"/>
              </a:ext>
            </a:extLst>
          </p:cNvPr>
          <p:cNvSpPr/>
          <p:nvPr/>
        </p:nvSpPr>
        <p:spPr>
          <a:xfrm>
            <a:off x="7450133" y="2197854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EEBE672-F0E8-C41B-31F5-1AD8D94953EB}"/>
              </a:ext>
            </a:extLst>
          </p:cNvPr>
          <p:cNvSpPr/>
          <p:nvPr/>
        </p:nvSpPr>
        <p:spPr>
          <a:xfrm>
            <a:off x="7465373" y="2609334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7F2A08C-B572-CB34-E297-A7C137D85417}"/>
              </a:ext>
            </a:extLst>
          </p:cNvPr>
          <p:cNvSpPr/>
          <p:nvPr/>
        </p:nvSpPr>
        <p:spPr>
          <a:xfrm>
            <a:off x="7450133" y="3020814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A20E7F6-E917-202C-A5F6-771B5E44EBC0}"/>
              </a:ext>
            </a:extLst>
          </p:cNvPr>
          <p:cNvSpPr/>
          <p:nvPr/>
        </p:nvSpPr>
        <p:spPr>
          <a:xfrm>
            <a:off x="7434893" y="3493254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40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P_IMG">
            <a:extLst>
              <a:ext uri="{FF2B5EF4-FFF2-40B4-BE49-F238E27FC236}">
                <a16:creationId xmlns:a16="http://schemas.microsoft.com/office/drawing/2014/main" id="{E6F3E173-D191-F033-496B-11179266A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2B65D1C5-595B-4B31-DA9F-C265D229D7D2}"/>
              </a:ext>
            </a:extLst>
          </p:cNvPr>
          <p:cNvSpPr/>
          <p:nvPr/>
        </p:nvSpPr>
        <p:spPr>
          <a:xfrm>
            <a:off x="7863347" y="2622764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3F8334D-E4C2-D9D6-4391-07407442827A}"/>
              </a:ext>
            </a:extLst>
          </p:cNvPr>
          <p:cNvSpPr/>
          <p:nvPr/>
        </p:nvSpPr>
        <p:spPr>
          <a:xfrm>
            <a:off x="7450133" y="2197854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4A1D2DF-04D0-2C51-99D5-6DA1C5A60EBE}"/>
              </a:ext>
            </a:extLst>
          </p:cNvPr>
          <p:cNvSpPr/>
          <p:nvPr/>
        </p:nvSpPr>
        <p:spPr>
          <a:xfrm>
            <a:off x="7465373" y="2609334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830101F-F02A-3DBE-E249-7CC0314DA7EB}"/>
              </a:ext>
            </a:extLst>
          </p:cNvPr>
          <p:cNvSpPr/>
          <p:nvPr/>
        </p:nvSpPr>
        <p:spPr>
          <a:xfrm>
            <a:off x="7450133" y="3020814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9BBADD3-5859-8256-B85A-A6221F8C5D09}"/>
              </a:ext>
            </a:extLst>
          </p:cNvPr>
          <p:cNvSpPr/>
          <p:nvPr/>
        </p:nvSpPr>
        <p:spPr>
          <a:xfrm>
            <a:off x="7434893" y="3493254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51032E2-2526-BC21-B616-9B51A8DD0F92}"/>
              </a:ext>
            </a:extLst>
          </p:cNvPr>
          <p:cNvSpPr/>
          <p:nvPr/>
        </p:nvSpPr>
        <p:spPr>
          <a:xfrm>
            <a:off x="7450133" y="4285734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B35212E-00EE-EE0B-A3CC-C83615116D6E}"/>
              </a:ext>
            </a:extLst>
          </p:cNvPr>
          <p:cNvSpPr/>
          <p:nvPr/>
        </p:nvSpPr>
        <p:spPr>
          <a:xfrm>
            <a:off x="4127813" y="3005574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1015C84-F863-186C-1D86-887CBF56D7FA}"/>
              </a:ext>
            </a:extLst>
          </p:cNvPr>
          <p:cNvSpPr/>
          <p:nvPr/>
        </p:nvSpPr>
        <p:spPr>
          <a:xfrm>
            <a:off x="4112573" y="3447534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C77E31A-C2F8-ACD5-B72A-45E4BB79727C}"/>
              </a:ext>
            </a:extLst>
          </p:cNvPr>
          <p:cNvSpPr/>
          <p:nvPr/>
        </p:nvSpPr>
        <p:spPr>
          <a:xfrm>
            <a:off x="4097333" y="4681974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4E64FB19-4B05-A94C-C87B-0B7D8BDE199A}"/>
              </a:ext>
            </a:extLst>
          </p:cNvPr>
          <p:cNvCxnSpPr>
            <a:cxnSpLocks/>
            <a:stCxn id="28" idx="2"/>
            <a:endCxn id="26" idx="2"/>
          </p:cNvCxnSpPr>
          <p:nvPr/>
        </p:nvCxnSpPr>
        <p:spPr>
          <a:xfrm rot="10800000" flipH="1">
            <a:off x="4097333" y="3100082"/>
            <a:ext cx="30480" cy="1676400"/>
          </a:xfrm>
          <a:prstGeom prst="curvedConnector3">
            <a:avLst>
              <a:gd name="adj1" fmla="val -750000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5FFF0FE-6568-EE4F-673C-3B29B5A1E6E2}"/>
              </a:ext>
            </a:extLst>
          </p:cNvPr>
          <p:cNvCxnSpPr>
            <a:cxnSpLocks/>
            <a:stCxn id="28" idx="3"/>
            <a:endCxn id="12" idx="6"/>
          </p:cNvCxnSpPr>
          <p:nvPr/>
        </p:nvCxnSpPr>
        <p:spPr>
          <a:xfrm rot="5400000" flipH="1" flipV="1">
            <a:off x="5031058" y="1812604"/>
            <a:ext cx="2126037" cy="3935374"/>
          </a:xfrm>
          <a:prstGeom prst="curvedConnector4">
            <a:avLst>
              <a:gd name="adj1" fmla="val -12054"/>
              <a:gd name="adj2" fmla="val 100516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77850463-E7E0-65DF-B0FE-A39CE62556A0}"/>
              </a:ext>
            </a:extLst>
          </p:cNvPr>
          <p:cNvCxnSpPr>
            <a:cxnSpLocks/>
            <a:stCxn id="19" idx="6"/>
            <a:endCxn id="12" idx="7"/>
          </p:cNvCxnSpPr>
          <p:nvPr/>
        </p:nvCxnSpPr>
        <p:spPr>
          <a:xfrm>
            <a:off x="7648550" y="2292362"/>
            <a:ext cx="384157" cy="358083"/>
          </a:xfrm>
          <a:prstGeom prst="curvedConnector2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76821683-877C-994F-E822-86DB08B1CE38}"/>
              </a:ext>
            </a:extLst>
          </p:cNvPr>
          <p:cNvCxnSpPr>
            <a:cxnSpLocks/>
            <a:stCxn id="50" idx="6"/>
            <a:endCxn id="26" idx="6"/>
          </p:cNvCxnSpPr>
          <p:nvPr/>
        </p:nvCxnSpPr>
        <p:spPr>
          <a:xfrm flipH="1" flipV="1">
            <a:off x="4326230" y="3100082"/>
            <a:ext cx="418369" cy="1701834"/>
          </a:xfrm>
          <a:prstGeom prst="curvedConnector3">
            <a:avLst>
              <a:gd name="adj1" fmla="val -54641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B244568B-FCCD-C6FE-3063-38DD80DBCFEC}"/>
              </a:ext>
            </a:extLst>
          </p:cNvPr>
          <p:cNvSpPr/>
          <p:nvPr/>
        </p:nvSpPr>
        <p:spPr>
          <a:xfrm>
            <a:off x="4533306" y="4262139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95740DB-DBA1-2832-9308-13F037C9DBC0}"/>
              </a:ext>
            </a:extLst>
          </p:cNvPr>
          <p:cNvSpPr/>
          <p:nvPr/>
        </p:nvSpPr>
        <p:spPr>
          <a:xfrm>
            <a:off x="4546182" y="4707408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03A0C89-740A-1851-9505-9E681F40B2A9}"/>
              </a:ext>
            </a:extLst>
          </p:cNvPr>
          <p:cNvSpPr/>
          <p:nvPr/>
        </p:nvSpPr>
        <p:spPr>
          <a:xfrm>
            <a:off x="7434893" y="4285734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C552DBDB-3E16-7FB6-E821-7538C8BD0474}"/>
              </a:ext>
            </a:extLst>
          </p:cNvPr>
          <p:cNvCxnSpPr>
            <a:cxnSpLocks/>
            <a:stCxn id="20" idx="2"/>
            <a:endCxn id="55" idx="2"/>
          </p:cNvCxnSpPr>
          <p:nvPr/>
        </p:nvCxnSpPr>
        <p:spPr>
          <a:xfrm rot="10800000" flipV="1">
            <a:off x="7434893" y="2703842"/>
            <a:ext cx="30480" cy="1676400"/>
          </a:xfrm>
          <a:prstGeom prst="curvedConnector3">
            <a:avLst>
              <a:gd name="adj1" fmla="val 850000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334375C1-82E5-E9D0-AB2D-B46517683044}"/>
              </a:ext>
            </a:extLst>
          </p:cNvPr>
          <p:cNvCxnSpPr>
            <a:cxnSpLocks/>
            <a:stCxn id="27" idx="5"/>
            <a:endCxn id="55" idx="0"/>
          </p:cNvCxnSpPr>
          <p:nvPr/>
        </p:nvCxnSpPr>
        <p:spPr>
          <a:xfrm rot="16200000" flipH="1">
            <a:off x="5569585" y="2321216"/>
            <a:ext cx="676865" cy="3252169"/>
          </a:xfrm>
          <a:prstGeom prst="curvedConnector3">
            <a:avLst>
              <a:gd name="adj1" fmla="val 50000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389BDBAB-D3C6-7CB9-0C84-036945C1FB0E}"/>
              </a:ext>
            </a:extLst>
          </p:cNvPr>
          <p:cNvCxnSpPr>
            <a:cxnSpLocks/>
            <a:stCxn id="27" idx="4"/>
            <a:endCxn id="49" idx="2"/>
          </p:cNvCxnSpPr>
          <p:nvPr/>
        </p:nvCxnSpPr>
        <p:spPr>
          <a:xfrm rot="16200000" flipH="1">
            <a:off x="4012496" y="3835836"/>
            <a:ext cx="720097" cy="321524"/>
          </a:xfrm>
          <a:prstGeom prst="curvedConnector2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연결선: 구부러짐 1026">
            <a:extLst>
              <a:ext uri="{FF2B5EF4-FFF2-40B4-BE49-F238E27FC236}">
                <a16:creationId xmlns:a16="http://schemas.microsoft.com/office/drawing/2014/main" id="{114657F3-2C57-30AB-FF2F-8BCE2E7CBF54}"/>
              </a:ext>
            </a:extLst>
          </p:cNvPr>
          <p:cNvCxnSpPr>
            <a:cxnSpLocks/>
            <a:stCxn id="21" idx="2"/>
            <a:endCxn id="1028" idx="5"/>
          </p:cNvCxnSpPr>
          <p:nvPr/>
        </p:nvCxnSpPr>
        <p:spPr>
          <a:xfrm rot="10800000">
            <a:off x="4281933" y="2758482"/>
            <a:ext cx="3168200" cy="356840"/>
          </a:xfrm>
          <a:prstGeom prst="curvedConnector2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타원 1027">
            <a:extLst>
              <a:ext uri="{FF2B5EF4-FFF2-40B4-BE49-F238E27FC236}">
                <a16:creationId xmlns:a16="http://schemas.microsoft.com/office/drawing/2014/main" id="{A828BF61-BC31-77D7-382B-F4AA51788D61}"/>
              </a:ext>
            </a:extLst>
          </p:cNvPr>
          <p:cNvSpPr/>
          <p:nvPr/>
        </p:nvSpPr>
        <p:spPr>
          <a:xfrm>
            <a:off x="4112573" y="2597147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1" name="타원 1030">
            <a:extLst>
              <a:ext uri="{FF2B5EF4-FFF2-40B4-BE49-F238E27FC236}">
                <a16:creationId xmlns:a16="http://schemas.microsoft.com/office/drawing/2014/main" id="{9A189682-E33E-2AA2-3B21-A661865A4D34}"/>
              </a:ext>
            </a:extLst>
          </p:cNvPr>
          <p:cNvSpPr/>
          <p:nvPr/>
        </p:nvSpPr>
        <p:spPr>
          <a:xfrm>
            <a:off x="4117966" y="2189977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2" name="타원 1031">
            <a:extLst>
              <a:ext uri="{FF2B5EF4-FFF2-40B4-BE49-F238E27FC236}">
                <a16:creationId xmlns:a16="http://schemas.microsoft.com/office/drawing/2014/main" id="{E35E3CF8-48EC-73B3-A97E-46B599BD7B10}"/>
              </a:ext>
            </a:extLst>
          </p:cNvPr>
          <p:cNvSpPr/>
          <p:nvPr/>
        </p:nvSpPr>
        <p:spPr>
          <a:xfrm>
            <a:off x="4544252" y="3454193"/>
            <a:ext cx="198417" cy="189016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3" name="타원 1032">
            <a:extLst>
              <a:ext uri="{FF2B5EF4-FFF2-40B4-BE49-F238E27FC236}">
                <a16:creationId xmlns:a16="http://schemas.microsoft.com/office/drawing/2014/main" id="{BC3BE979-AED8-5C27-7D84-394A3EDBE568}"/>
              </a:ext>
            </a:extLst>
          </p:cNvPr>
          <p:cNvSpPr/>
          <p:nvPr/>
        </p:nvSpPr>
        <p:spPr>
          <a:xfrm>
            <a:off x="4518066" y="3852929"/>
            <a:ext cx="198417" cy="189016"/>
          </a:xfrm>
          <a:prstGeom prst="ellipse">
            <a:avLst/>
          </a:prstGeom>
          <a:solidFill>
            <a:schemeClr val="accent3"/>
          </a:solidFill>
          <a:ln w="349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7" name="연결선: 구부러짐 1036">
            <a:extLst>
              <a:ext uri="{FF2B5EF4-FFF2-40B4-BE49-F238E27FC236}">
                <a16:creationId xmlns:a16="http://schemas.microsoft.com/office/drawing/2014/main" id="{BA41A1BC-8CA6-5360-EF22-4D80134E067D}"/>
              </a:ext>
            </a:extLst>
          </p:cNvPr>
          <p:cNvCxnSpPr>
            <a:cxnSpLocks/>
            <a:stCxn id="22" idx="2"/>
            <a:endCxn id="1031" idx="0"/>
          </p:cNvCxnSpPr>
          <p:nvPr/>
        </p:nvCxnSpPr>
        <p:spPr>
          <a:xfrm rot="10800000">
            <a:off x="4217175" y="2189978"/>
            <a:ext cx="3217718" cy="1397785"/>
          </a:xfrm>
          <a:prstGeom prst="curvedConnector4">
            <a:avLst>
              <a:gd name="adj1" fmla="val 26355"/>
              <a:gd name="adj2" fmla="val 105814"/>
            </a:avLst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98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51FA7817-4BEF-77F4-4244-175508657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712" y="368090"/>
            <a:ext cx="6387193" cy="6387193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5EF54956-D004-A055-2D91-1C89B9328B56}"/>
              </a:ext>
            </a:extLst>
          </p:cNvPr>
          <p:cNvGrpSpPr/>
          <p:nvPr/>
        </p:nvGrpSpPr>
        <p:grpSpPr>
          <a:xfrm>
            <a:off x="3096923" y="3079440"/>
            <a:ext cx="1367449" cy="1674421"/>
            <a:chOff x="2713209" y="3332534"/>
            <a:chExt cx="1367449" cy="167442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796EDD0-C878-1AED-8EAF-3820449EEDE5}"/>
                </a:ext>
              </a:extLst>
            </p:cNvPr>
            <p:cNvSpPr/>
            <p:nvPr/>
          </p:nvSpPr>
          <p:spPr>
            <a:xfrm>
              <a:off x="3761014" y="3332534"/>
              <a:ext cx="319644" cy="1674421"/>
            </a:xfrm>
            <a:prstGeom prst="rect">
              <a:avLst/>
            </a:prstGeom>
            <a:solidFill>
              <a:schemeClr val="accent5"/>
            </a:solidFill>
            <a:ln w="889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3A48D39-A863-9EF2-CF5C-0786F21E2B63}"/>
                </a:ext>
              </a:extLst>
            </p:cNvPr>
            <p:cNvSpPr/>
            <p:nvPr/>
          </p:nvSpPr>
          <p:spPr>
            <a:xfrm>
              <a:off x="2713209" y="3332534"/>
              <a:ext cx="1060671" cy="16744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ko-KR" sz="20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OLED Display</a:t>
              </a:r>
            </a:p>
            <a:p>
              <a:pPr algn="ctr"/>
              <a:r>
                <a:rPr lang="fr-FR" altLang="ko-KR" sz="20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(I2C)</a:t>
              </a:r>
              <a:endParaRPr lang="ko-KR" alt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DE99534-9C2E-DCF0-71C5-FB03807840BD}"/>
                </a:ext>
              </a:extLst>
            </p:cNvPr>
            <p:cNvSpPr/>
            <p:nvPr/>
          </p:nvSpPr>
          <p:spPr>
            <a:xfrm>
              <a:off x="3832436" y="4681129"/>
              <a:ext cx="198417" cy="189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90C5522-1E05-8F50-A429-4BD862B9A2EF}"/>
                </a:ext>
              </a:extLst>
            </p:cNvPr>
            <p:cNvSpPr/>
            <p:nvPr/>
          </p:nvSpPr>
          <p:spPr>
            <a:xfrm>
              <a:off x="3832147" y="4269949"/>
              <a:ext cx="198417" cy="189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8EFC9FB-1BAE-B16D-EFCB-80D5218A4260}"/>
                </a:ext>
              </a:extLst>
            </p:cNvPr>
            <p:cNvSpPr/>
            <p:nvPr/>
          </p:nvSpPr>
          <p:spPr>
            <a:xfrm>
              <a:off x="3845737" y="3857365"/>
              <a:ext cx="198417" cy="18901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5F481C5-434C-AC6A-9DFB-21C9696E9B7B}"/>
                </a:ext>
              </a:extLst>
            </p:cNvPr>
            <p:cNvSpPr/>
            <p:nvPr/>
          </p:nvSpPr>
          <p:spPr>
            <a:xfrm>
              <a:off x="3850673" y="3431019"/>
              <a:ext cx="198417" cy="189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77F9F52D-4362-7C91-9AEF-4921AE660668}"/>
              </a:ext>
            </a:extLst>
          </p:cNvPr>
          <p:cNvSpPr/>
          <p:nvPr/>
        </p:nvSpPr>
        <p:spPr>
          <a:xfrm>
            <a:off x="4093567" y="4731806"/>
            <a:ext cx="442553" cy="411480"/>
          </a:xfrm>
          <a:prstGeom prst="ellipse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64337F-0E55-CB1C-E401-E75413B7EF4B}"/>
              </a:ext>
            </a:extLst>
          </p:cNvPr>
          <p:cNvSpPr/>
          <p:nvPr/>
        </p:nvSpPr>
        <p:spPr>
          <a:xfrm>
            <a:off x="3107908" y="4689846"/>
            <a:ext cx="977938" cy="453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3.3V</a:t>
            </a:r>
            <a:endParaRPr lang="ko-KR" alt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5CD697E-DFDE-4CAE-1ED3-B521E14EACAF}"/>
              </a:ext>
            </a:extLst>
          </p:cNvPr>
          <p:cNvSpPr/>
          <p:nvPr/>
        </p:nvSpPr>
        <p:spPr>
          <a:xfrm>
            <a:off x="7553557" y="3449129"/>
            <a:ext cx="442553" cy="1674421"/>
          </a:xfrm>
          <a:prstGeom prst="rect">
            <a:avLst/>
          </a:prstGeom>
          <a:solidFill>
            <a:srgbClr val="FFC000"/>
          </a:solidFill>
          <a:ln w="889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18ECD1-F53C-212B-808D-7D86C7CA6063}"/>
              </a:ext>
            </a:extLst>
          </p:cNvPr>
          <p:cNvSpPr/>
          <p:nvPr/>
        </p:nvSpPr>
        <p:spPr>
          <a:xfrm>
            <a:off x="6516246" y="3449129"/>
            <a:ext cx="1016331" cy="1674421"/>
          </a:xfrm>
          <a:prstGeom prst="rect">
            <a:avLst/>
          </a:prstGeom>
          <a:pattFill prst="wdUpDiag">
            <a:fgClr>
              <a:schemeClr val="accent4"/>
            </a:fgClr>
            <a:bgClr>
              <a:srgbClr val="FFFF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0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Sensors</a:t>
            </a:r>
            <a:endParaRPr lang="fr-FR" altLang="ko-KR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1AB</a:t>
            </a:r>
          </a:p>
          <a:p>
            <a:pPr algn="ctr"/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(I2C)</a:t>
            </a:r>
            <a:endParaRPr lang="ko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92DD839-5F80-5A4A-568F-AE2AB206EE2F}"/>
              </a:ext>
            </a:extLst>
          </p:cNvPr>
          <p:cNvSpPr/>
          <p:nvPr/>
        </p:nvSpPr>
        <p:spPr>
          <a:xfrm>
            <a:off x="7680288" y="4785805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CC5AE4A-30FF-4943-3A82-1201163C529E}"/>
              </a:ext>
            </a:extLst>
          </p:cNvPr>
          <p:cNvSpPr/>
          <p:nvPr/>
        </p:nvSpPr>
        <p:spPr>
          <a:xfrm>
            <a:off x="7675624" y="4408215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B6BCA5E-7350-4DB5-4F17-2AFA03D854D6}"/>
              </a:ext>
            </a:extLst>
          </p:cNvPr>
          <p:cNvSpPr/>
          <p:nvPr/>
        </p:nvSpPr>
        <p:spPr>
          <a:xfrm>
            <a:off x="7685609" y="3986527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68B72A8-19D5-0FDF-CBBD-C759FBD92E0C}"/>
              </a:ext>
            </a:extLst>
          </p:cNvPr>
          <p:cNvSpPr/>
          <p:nvPr/>
        </p:nvSpPr>
        <p:spPr>
          <a:xfrm>
            <a:off x="7685609" y="3576865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B02029A-2B04-B679-75EE-C0C5F31144B0}"/>
              </a:ext>
            </a:extLst>
          </p:cNvPr>
          <p:cNvGrpSpPr/>
          <p:nvPr/>
        </p:nvGrpSpPr>
        <p:grpSpPr>
          <a:xfrm>
            <a:off x="7582671" y="4286340"/>
            <a:ext cx="1821078" cy="453440"/>
            <a:chOff x="7076493" y="3943441"/>
            <a:chExt cx="1821078" cy="453440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797195-1A98-25CB-7A24-B09EB4AF44E6}"/>
                </a:ext>
              </a:extLst>
            </p:cNvPr>
            <p:cNvSpPr/>
            <p:nvPr/>
          </p:nvSpPr>
          <p:spPr>
            <a:xfrm>
              <a:off x="7076493" y="3973921"/>
              <a:ext cx="442553" cy="411480"/>
            </a:xfrm>
            <a:prstGeom prst="ellipse">
              <a:avLst/>
            </a:prstGeom>
            <a:noFill/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393ABD5-08EF-D1C0-88B5-F78F204C00A6}"/>
                </a:ext>
              </a:extLst>
            </p:cNvPr>
            <p:cNvSpPr/>
            <p:nvPr/>
          </p:nvSpPr>
          <p:spPr>
            <a:xfrm>
              <a:off x="7519046" y="3943441"/>
              <a:ext cx="1378525" cy="453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ko-KR" sz="20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Ground</a:t>
              </a:r>
              <a:endParaRPr lang="ko-KR" alt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2954B66-A719-D3CA-A417-B43A8FF1DC21}"/>
              </a:ext>
            </a:extLst>
          </p:cNvPr>
          <p:cNvGrpSpPr/>
          <p:nvPr/>
        </p:nvGrpSpPr>
        <p:grpSpPr>
          <a:xfrm>
            <a:off x="4565234" y="3439544"/>
            <a:ext cx="1446018" cy="1689661"/>
            <a:chOff x="4432066" y="3309851"/>
            <a:chExt cx="1446018" cy="168966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F996A4F-2384-F796-BD24-DE760085F1D3}"/>
                </a:ext>
              </a:extLst>
            </p:cNvPr>
            <p:cNvSpPr/>
            <p:nvPr/>
          </p:nvSpPr>
          <p:spPr>
            <a:xfrm>
              <a:off x="4432066" y="3325091"/>
              <a:ext cx="442553" cy="1674421"/>
            </a:xfrm>
            <a:prstGeom prst="rect">
              <a:avLst/>
            </a:prstGeom>
            <a:solidFill>
              <a:srgbClr val="FFC000"/>
            </a:solidFill>
            <a:ln w="889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D4B0D1D-7BF4-F79F-B312-9C75E321D616}"/>
                </a:ext>
              </a:extLst>
            </p:cNvPr>
            <p:cNvSpPr/>
            <p:nvPr/>
          </p:nvSpPr>
          <p:spPr>
            <a:xfrm>
              <a:off x="4861753" y="3309851"/>
              <a:ext cx="1016331" cy="1674421"/>
            </a:xfrm>
            <a:prstGeom prst="rect">
              <a:avLst/>
            </a:prstGeom>
            <a:pattFill prst="wdUpDiag">
              <a:fgClr>
                <a:schemeClr val="accent4"/>
              </a:fgClr>
              <a:bgClr>
                <a:srgbClr val="FFFF0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ko-KR" sz="20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Sensors</a:t>
              </a:r>
              <a:endPara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fr-FR" altLang="ko-KR" sz="20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2AB</a:t>
              </a:r>
            </a:p>
            <a:p>
              <a:pPr algn="ctr"/>
              <a:r>
                <a:rPr lang="fr-FR" altLang="ko-KR" sz="20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(I2C)</a:t>
              </a:r>
              <a:endParaRPr lang="ko-KR" alt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C64DC592-2C04-88C3-560E-BD0E38A6F461}"/>
                </a:ext>
              </a:extLst>
            </p:cNvPr>
            <p:cNvSpPr/>
            <p:nvPr/>
          </p:nvSpPr>
          <p:spPr>
            <a:xfrm>
              <a:off x="4533306" y="4262139"/>
              <a:ext cx="198417" cy="189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29C6A61-88F8-EAE4-CAAD-43C89D2401E8}"/>
                </a:ext>
              </a:extLst>
            </p:cNvPr>
            <p:cNvSpPr/>
            <p:nvPr/>
          </p:nvSpPr>
          <p:spPr>
            <a:xfrm>
              <a:off x="4546182" y="4707408"/>
              <a:ext cx="198417" cy="189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E271A05-0E64-4F22-98ED-AEB7700CB44B}"/>
                </a:ext>
              </a:extLst>
            </p:cNvPr>
            <p:cNvSpPr/>
            <p:nvPr/>
          </p:nvSpPr>
          <p:spPr>
            <a:xfrm>
              <a:off x="4522553" y="3858340"/>
              <a:ext cx="198417" cy="18901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CF804C96-0049-25F1-AC9C-3A1DC83F85B6}"/>
                </a:ext>
              </a:extLst>
            </p:cNvPr>
            <p:cNvSpPr/>
            <p:nvPr/>
          </p:nvSpPr>
          <p:spPr>
            <a:xfrm>
              <a:off x="4527489" y="3431994"/>
              <a:ext cx="198417" cy="189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494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47263BD-8A8B-FC84-5ACE-0C446C09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712" y="368090"/>
            <a:ext cx="6387193" cy="6387193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B13428B2-BBCD-0A51-4E6B-E2FF86273096}"/>
              </a:ext>
            </a:extLst>
          </p:cNvPr>
          <p:cNvSpPr/>
          <p:nvPr/>
        </p:nvSpPr>
        <p:spPr>
          <a:xfrm>
            <a:off x="4233950" y="4850703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ED2919B-20FC-CD2E-F272-E63D2D5F5FD4}"/>
              </a:ext>
            </a:extLst>
          </p:cNvPr>
          <p:cNvSpPr/>
          <p:nvPr/>
        </p:nvSpPr>
        <p:spPr>
          <a:xfrm>
            <a:off x="7692884" y="4425425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525B3EA-4829-CF94-F072-4FF368FFAEA1}"/>
              </a:ext>
            </a:extLst>
          </p:cNvPr>
          <p:cNvSpPr/>
          <p:nvPr/>
        </p:nvSpPr>
        <p:spPr>
          <a:xfrm>
            <a:off x="4233950" y="3561686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54DCA15-85F3-7DD8-4ACC-D7897CD63CC2}"/>
              </a:ext>
            </a:extLst>
          </p:cNvPr>
          <p:cNvSpPr/>
          <p:nvPr/>
        </p:nvSpPr>
        <p:spPr>
          <a:xfrm>
            <a:off x="4233950" y="4000850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7E530C0-4066-9B85-F735-2A0A63AB554C}"/>
              </a:ext>
            </a:extLst>
          </p:cNvPr>
          <p:cNvSpPr/>
          <p:nvPr/>
        </p:nvSpPr>
        <p:spPr>
          <a:xfrm>
            <a:off x="4233950" y="4425425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6D3425F-CEE3-4764-B649-D8A23F7EE395}"/>
              </a:ext>
            </a:extLst>
          </p:cNvPr>
          <p:cNvSpPr/>
          <p:nvPr/>
        </p:nvSpPr>
        <p:spPr>
          <a:xfrm>
            <a:off x="4234387" y="3145269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9D306BB-30A4-F8B3-9BA3-CB7AE72EDE76}"/>
              </a:ext>
            </a:extLst>
          </p:cNvPr>
          <p:cNvSpPr/>
          <p:nvPr/>
        </p:nvSpPr>
        <p:spPr>
          <a:xfrm>
            <a:off x="7692884" y="4850703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E069B97-F9CB-72EB-2396-DE8BAD85B86B}"/>
              </a:ext>
            </a:extLst>
          </p:cNvPr>
          <p:cNvSpPr/>
          <p:nvPr/>
        </p:nvSpPr>
        <p:spPr>
          <a:xfrm>
            <a:off x="4663936" y="4835124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DC5BA14-F0A8-97CA-B228-12766B52A3E0}"/>
              </a:ext>
            </a:extLst>
          </p:cNvPr>
          <p:cNvSpPr/>
          <p:nvPr/>
        </p:nvSpPr>
        <p:spPr>
          <a:xfrm>
            <a:off x="4663935" y="4425425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2D6B923-64DD-92CF-B096-DA1D714E7716}"/>
              </a:ext>
            </a:extLst>
          </p:cNvPr>
          <p:cNvSpPr/>
          <p:nvPr/>
        </p:nvSpPr>
        <p:spPr>
          <a:xfrm>
            <a:off x="4663935" y="3960043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B7E9B66-F24A-AF8C-8C1E-B291AA7C7447}"/>
              </a:ext>
            </a:extLst>
          </p:cNvPr>
          <p:cNvSpPr/>
          <p:nvPr/>
        </p:nvSpPr>
        <p:spPr>
          <a:xfrm>
            <a:off x="4663935" y="3522503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7ABF8A0-E27A-317E-BDF8-37F0D09630D9}"/>
              </a:ext>
            </a:extLst>
          </p:cNvPr>
          <p:cNvSpPr/>
          <p:nvPr/>
        </p:nvSpPr>
        <p:spPr>
          <a:xfrm>
            <a:off x="7692883" y="3542572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1496429-CA4E-C720-6A78-411280F9C2DA}"/>
              </a:ext>
            </a:extLst>
          </p:cNvPr>
          <p:cNvSpPr/>
          <p:nvPr/>
        </p:nvSpPr>
        <p:spPr>
          <a:xfrm>
            <a:off x="7692883" y="3960043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55F3A759-49D5-D047-2907-0B562BDF41F3}"/>
              </a:ext>
            </a:extLst>
          </p:cNvPr>
          <p:cNvCxnSpPr>
            <a:cxnSpLocks/>
            <a:stCxn id="16" idx="0"/>
            <a:endCxn id="6" idx="0"/>
          </p:cNvCxnSpPr>
          <p:nvPr/>
        </p:nvCxnSpPr>
        <p:spPr>
          <a:xfrm rot="5400000" flipH="1" flipV="1">
            <a:off x="6062626" y="2695958"/>
            <a:ext cx="12700" cy="3458934"/>
          </a:xfrm>
          <a:prstGeom prst="curvedConnector3">
            <a:avLst>
              <a:gd name="adj1" fmla="val 1800000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8B74B83C-231D-F88A-8429-9B22E5CE54E9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>
            <a:off x="4432367" y="4519933"/>
            <a:ext cx="231568" cy="12700"/>
          </a:xfrm>
          <a:prstGeom prst="curvedConnector3">
            <a:avLst>
              <a:gd name="adj1" fmla="val 50000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7CF8E28A-8B5B-BDC0-1E16-AC2CEFD9AC15}"/>
              </a:ext>
            </a:extLst>
          </p:cNvPr>
          <p:cNvCxnSpPr>
            <a:cxnSpLocks/>
            <a:stCxn id="4" idx="6"/>
            <a:endCxn id="19" idx="2"/>
          </p:cNvCxnSpPr>
          <p:nvPr/>
        </p:nvCxnSpPr>
        <p:spPr>
          <a:xfrm flipV="1">
            <a:off x="4432367" y="4929632"/>
            <a:ext cx="231569" cy="15579"/>
          </a:xfrm>
          <a:prstGeom prst="curvedConnector3">
            <a:avLst>
              <a:gd name="adj1" fmla="val 50000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E25629D3-68D5-579A-46D5-B5E491838908}"/>
              </a:ext>
            </a:extLst>
          </p:cNvPr>
          <p:cNvCxnSpPr>
            <a:cxnSpLocks/>
            <a:stCxn id="4" idx="4"/>
            <a:endCxn id="18" idx="4"/>
          </p:cNvCxnSpPr>
          <p:nvPr/>
        </p:nvCxnSpPr>
        <p:spPr>
          <a:xfrm rot="16200000" flipH="1">
            <a:off x="6062626" y="3310252"/>
            <a:ext cx="12700" cy="3458934"/>
          </a:xfrm>
          <a:prstGeom prst="curvedConnector3">
            <a:avLst>
              <a:gd name="adj1" fmla="val 1800000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5EFD5BA-9164-36F0-E760-20163A6CDB7B}"/>
              </a:ext>
            </a:extLst>
          </p:cNvPr>
          <p:cNvCxnSpPr>
            <a:cxnSpLocks/>
            <a:stCxn id="14" idx="4"/>
            <a:endCxn id="24" idx="0"/>
          </p:cNvCxnSpPr>
          <p:nvPr/>
        </p:nvCxnSpPr>
        <p:spPr>
          <a:xfrm rot="16200000" flipH="1">
            <a:off x="5957955" y="2125905"/>
            <a:ext cx="209341" cy="3458933"/>
          </a:xfrm>
          <a:prstGeom prst="curvedConnector3">
            <a:avLst>
              <a:gd name="adj1" fmla="val 50000"/>
            </a:avLst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624D8BB4-5FF3-A2CA-A859-F809722FEE71}"/>
              </a:ext>
            </a:extLst>
          </p:cNvPr>
          <p:cNvCxnSpPr>
            <a:cxnSpLocks/>
            <a:stCxn id="17" idx="4"/>
            <a:endCxn id="23" idx="0"/>
          </p:cNvCxnSpPr>
          <p:nvPr/>
        </p:nvCxnSpPr>
        <p:spPr>
          <a:xfrm rot="16200000" flipH="1">
            <a:off x="5958701" y="1709180"/>
            <a:ext cx="208287" cy="3458496"/>
          </a:xfrm>
          <a:prstGeom prst="curvedConnector3">
            <a:avLst>
              <a:gd name="adj1" fmla="val 50000"/>
            </a:avLst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907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BFE478F-F4A3-EF37-E3AF-ABBDCD0A8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162" y="1083543"/>
            <a:ext cx="3609046" cy="4690914"/>
          </a:xfrm>
          <a:prstGeom prst="rect">
            <a:avLst/>
          </a:prstGeom>
        </p:spPr>
      </p:pic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BF4DF7A1-35E2-500F-1ECF-6072E1DFE73D}"/>
              </a:ext>
            </a:extLst>
          </p:cNvPr>
          <p:cNvCxnSpPr>
            <a:cxnSpLocks/>
            <a:stCxn id="7" idx="6"/>
            <a:endCxn id="8" idx="6"/>
          </p:cNvCxnSpPr>
          <p:nvPr/>
        </p:nvCxnSpPr>
        <p:spPr>
          <a:xfrm flipV="1">
            <a:off x="4443106" y="1448789"/>
            <a:ext cx="13112" cy="3431970"/>
          </a:xfrm>
          <a:prstGeom prst="curvedConnector3">
            <a:avLst>
              <a:gd name="adj1" fmla="val 1843441"/>
            </a:avLst>
          </a:prstGeom>
          <a:ln w="889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D6AE495B-AD0F-6F8D-A791-FBFD4B064DCB}"/>
              </a:ext>
            </a:extLst>
          </p:cNvPr>
          <p:cNvSpPr/>
          <p:nvPr/>
        </p:nvSpPr>
        <p:spPr>
          <a:xfrm>
            <a:off x="4244689" y="4786251"/>
            <a:ext cx="198417" cy="1890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886AF09-99C6-72F2-0019-08BA0744BF65}"/>
              </a:ext>
            </a:extLst>
          </p:cNvPr>
          <p:cNvSpPr/>
          <p:nvPr/>
        </p:nvSpPr>
        <p:spPr>
          <a:xfrm>
            <a:off x="4257801" y="1354281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4FB5F4-D893-DF36-0720-A611F8E8C5AA}"/>
              </a:ext>
            </a:extLst>
          </p:cNvPr>
          <p:cNvSpPr/>
          <p:nvPr/>
        </p:nvSpPr>
        <p:spPr>
          <a:xfrm>
            <a:off x="4234793" y="1882733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18E84A1-6FA0-AE21-601C-B062E925732C}"/>
              </a:ext>
            </a:extLst>
          </p:cNvPr>
          <p:cNvSpPr/>
          <p:nvPr/>
        </p:nvSpPr>
        <p:spPr>
          <a:xfrm>
            <a:off x="4281899" y="2454570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AFBA77A-72C9-EA67-084E-C371AD0531A5}"/>
              </a:ext>
            </a:extLst>
          </p:cNvPr>
          <p:cNvSpPr/>
          <p:nvPr/>
        </p:nvSpPr>
        <p:spPr>
          <a:xfrm>
            <a:off x="4228410" y="3039786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128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BFE478F-F4A3-EF37-E3AF-ABBDCD0A8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807" y="975388"/>
            <a:ext cx="1467975" cy="1908000"/>
          </a:xfrm>
          <a:prstGeom prst="rect">
            <a:avLst/>
          </a:prstGeom>
        </p:spPr>
      </p:pic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BF4DF7A1-35E2-500F-1ECF-6072E1DFE73D}"/>
              </a:ext>
            </a:extLst>
          </p:cNvPr>
          <p:cNvCxnSpPr>
            <a:cxnSpLocks/>
            <a:stCxn id="7" idx="6"/>
            <a:endCxn id="8" idx="6"/>
          </p:cNvCxnSpPr>
          <p:nvPr/>
        </p:nvCxnSpPr>
        <p:spPr>
          <a:xfrm flipV="1">
            <a:off x="7773635" y="1123950"/>
            <a:ext cx="5333" cy="1395932"/>
          </a:xfrm>
          <a:prstGeom prst="curvedConnector3">
            <a:avLst>
              <a:gd name="adj1" fmla="val 1843441"/>
            </a:avLst>
          </a:prstGeom>
          <a:ln w="889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D6AE495B-AD0F-6F8D-A791-FBFD4B064DCB}"/>
              </a:ext>
            </a:extLst>
          </p:cNvPr>
          <p:cNvSpPr/>
          <p:nvPr/>
        </p:nvSpPr>
        <p:spPr>
          <a:xfrm>
            <a:off x="7692929" y="2481441"/>
            <a:ext cx="80706" cy="7688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886AF09-99C6-72F2-0019-08BA0744BF65}"/>
              </a:ext>
            </a:extLst>
          </p:cNvPr>
          <p:cNvSpPr/>
          <p:nvPr/>
        </p:nvSpPr>
        <p:spPr>
          <a:xfrm>
            <a:off x="7698262" y="1085509"/>
            <a:ext cx="80706" cy="768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4FB5F4-D893-DF36-0720-A611F8E8C5AA}"/>
              </a:ext>
            </a:extLst>
          </p:cNvPr>
          <p:cNvSpPr/>
          <p:nvPr/>
        </p:nvSpPr>
        <p:spPr>
          <a:xfrm>
            <a:off x="7688904" y="1300454"/>
            <a:ext cx="80706" cy="768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18E84A1-6FA0-AE21-601C-B062E925732C}"/>
              </a:ext>
            </a:extLst>
          </p:cNvPr>
          <p:cNvSpPr/>
          <p:nvPr/>
        </p:nvSpPr>
        <p:spPr>
          <a:xfrm>
            <a:off x="7708064" y="1533045"/>
            <a:ext cx="80706" cy="7688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AFBA77A-72C9-EA67-084E-C371AD0531A5}"/>
              </a:ext>
            </a:extLst>
          </p:cNvPr>
          <p:cNvSpPr/>
          <p:nvPr/>
        </p:nvSpPr>
        <p:spPr>
          <a:xfrm>
            <a:off x="7686307" y="1771078"/>
            <a:ext cx="80706" cy="76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전자제품, 회로, 전자 부품, 전자 공학이(가) 표시된 사진&#10;&#10;자동 생성된 설명">
            <a:extLst>
              <a:ext uri="{FF2B5EF4-FFF2-40B4-BE49-F238E27FC236}">
                <a16:creationId xmlns:a16="http://schemas.microsoft.com/office/drawing/2014/main" id="{2B08EB3A-ADA8-4C86-F03A-0BF69D5A6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410715" y="3167004"/>
            <a:ext cx="1851660" cy="145415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004948D9-2AF3-EF11-FA92-938AE1167A4B}"/>
              </a:ext>
            </a:extLst>
          </p:cNvPr>
          <p:cNvGrpSpPr/>
          <p:nvPr/>
        </p:nvGrpSpPr>
        <p:grpSpPr>
          <a:xfrm>
            <a:off x="4678689" y="2229465"/>
            <a:ext cx="471251" cy="1199535"/>
            <a:chOff x="3953265" y="2283619"/>
            <a:chExt cx="471251" cy="119953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E9C8C9C6-F150-6D92-D0BF-F83FA8661467}"/>
                </a:ext>
              </a:extLst>
            </p:cNvPr>
            <p:cNvSpPr/>
            <p:nvPr/>
          </p:nvSpPr>
          <p:spPr>
            <a:xfrm rot="16200000">
              <a:off x="3589123" y="2647761"/>
              <a:ext cx="1199535" cy="471251"/>
            </a:xfrm>
            <a:prstGeom prst="round2SameRect">
              <a:avLst>
                <a:gd name="adj1" fmla="val 28788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5200E42-6334-9991-4EF6-6363C57FC97F}"/>
                </a:ext>
              </a:extLst>
            </p:cNvPr>
            <p:cNvSpPr/>
            <p:nvPr/>
          </p:nvSpPr>
          <p:spPr>
            <a:xfrm>
              <a:off x="4163565" y="248144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7079D8F-424F-67AA-CE36-CD25DA830244}"/>
                </a:ext>
              </a:extLst>
            </p:cNvPr>
            <p:cNvSpPr/>
            <p:nvPr/>
          </p:nvSpPr>
          <p:spPr>
            <a:xfrm>
              <a:off x="4154207" y="2696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1327C91-1A9A-522E-6751-42D69BC3485C}"/>
                </a:ext>
              </a:extLst>
            </p:cNvPr>
            <p:cNvSpPr/>
            <p:nvPr/>
          </p:nvSpPr>
          <p:spPr>
            <a:xfrm>
              <a:off x="4173367" y="2928976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F421A433-4A44-371D-50FF-828C8B0A3875}"/>
                </a:ext>
              </a:extLst>
            </p:cNvPr>
            <p:cNvSpPr/>
            <p:nvPr/>
          </p:nvSpPr>
          <p:spPr>
            <a:xfrm>
              <a:off x="4151610" y="3167009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1890E201-02E2-D8D1-AC7F-4D14520B0C65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996991" y="1123950"/>
            <a:ext cx="2701271" cy="1357336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D0679C0A-364D-AC11-2841-08E0C9706019}"/>
              </a:ext>
            </a:extLst>
          </p:cNvPr>
          <p:cNvCxnSpPr>
            <a:cxnSpLocks/>
            <a:stCxn id="12" idx="6"/>
            <a:endCxn id="24" idx="2"/>
          </p:cNvCxnSpPr>
          <p:nvPr/>
        </p:nvCxnSpPr>
        <p:spPr>
          <a:xfrm>
            <a:off x="4996989" y="2481286"/>
            <a:ext cx="2682312" cy="626489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04303B00-BD55-B19E-E1E7-E32F69B76904}"/>
              </a:ext>
            </a:extLst>
          </p:cNvPr>
          <p:cNvSpPr/>
          <p:nvPr/>
        </p:nvSpPr>
        <p:spPr>
          <a:xfrm>
            <a:off x="7679301" y="3069334"/>
            <a:ext cx="80706" cy="768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7D46F53-9BCE-29AD-B360-1B9870593635}"/>
              </a:ext>
            </a:extLst>
          </p:cNvPr>
          <p:cNvSpPr/>
          <p:nvPr/>
        </p:nvSpPr>
        <p:spPr>
          <a:xfrm>
            <a:off x="7669943" y="3284279"/>
            <a:ext cx="80706" cy="768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8B03F93-90ED-342F-62D3-1C992B0EDE89}"/>
              </a:ext>
            </a:extLst>
          </p:cNvPr>
          <p:cNvSpPr/>
          <p:nvPr/>
        </p:nvSpPr>
        <p:spPr>
          <a:xfrm>
            <a:off x="7689103" y="3516870"/>
            <a:ext cx="80706" cy="7688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088B280-BF41-21DB-39AD-6C24C58EFAD0}"/>
              </a:ext>
            </a:extLst>
          </p:cNvPr>
          <p:cNvSpPr/>
          <p:nvPr/>
        </p:nvSpPr>
        <p:spPr>
          <a:xfrm>
            <a:off x="7667346" y="3754903"/>
            <a:ext cx="80706" cy="76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E77502D9-7020-A02A-FF61-E24CDF127D78}"/>
              </a:ext>
            </a:extLst>
          </p:cNvPr>
          <p:cNvCxnSpPr>
            <a:cxnSpLocks/>
            <a:stCxn id="13" idx="6"/>
            <a:endCxn id="25" idx="2"/>
          </p:cNvCxnSpPr>
          <p:nvPr/>
        </p:nvCxnSpPr>
        <p:spPr>
          <a:xfrm>
            <a:off x="4987631" y="2696231"/>
            <a:ext cx="2682312" cy="62648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9C30D792-2744-AE67-BA20-9C560711BC29}"/>
              </a:ext>
            </a:extLst>
          </p:cNvPr>
          <p:cNvCxnSpPr>
            <a:cxnSpLocks/>
            <a:stCxn id="13" idx="6"/>
            <a:endCxn id="9" idx="2"/>
          </p:cNvCxnSpPr>
          <p:nvPr/>
        </p:nvCxnSpPr>
        <p:spPr>
          <a:xfrm flipV="1">
            <a:off x="4987631" y="1338895"/>
            <a:ext cx="2701273" cy="135733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9E793048-F516-167A-F725-067FB102389B}"/>
              </a:ext>
            </a:extLst>
          </p:cNvPr>
          <p:cNvCxnSpPr>
            <a:cxnSpLocks/>
            <a:stCxn id="14" idx="6"/>
            <a:endCxn id="26" idx="2"/>
          </p:cNvCxnSpPr>
          <p:nvPr/>
        </p:nvCxnSpPr>
        <p:spPr>
          <a:xfrm>
            <a:off x="5006791" y="2928822"/>
            <a:ext cx="2682312" cy="626489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62E38673-6EFC-5936-6911-BFCD8E47786C}"/>
              </a:ext>
            </a:extLst>
          </p:cNvPr>
          <p:cNvCxnSpPr>
            <a:cxnSpLocks/>
            <a:stCxn id="14" idx="6"/>
            <a:endCxn id="10" idx="2"/>
          </p:cNvCxnSpPr>
          <p:nvPr/>
        </p:nvCxnSpPr>
        <p:spPr>
          <a:xfrm flipV="1">
            <a:off x="5006791" y="1571486"/>
            <a:ext cx="2701273" cy="1357336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DEE6F4DD-0E66-B387-C4D3-4C23568B6C38}"/>
              </a:ext>
            </a:extLst>
          </p:cNvPr>
          <p:cNvCxnSpPr>
            <a:cxnSpLocks/>
            <a:stCxn id="15" idx="6"/>
            <a:endCxn id="27" idx="2"/>
          </p:cNvCxnSpPr>
          <p:nvPr/>
        </p:nvCxnSpPr>
        <p:spPr>
          <a:xfrm>
            <a:off x="4985034" y="3166855"/>
            <a:ext cx="2682312" cy="626489"/>
          </a:xfrm>
          <a:prstGeom prst="curvedConnector3">
            <a:avLst>
              <a:gd name="adj1" fmla="val 50000"/>
            </a:avLst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000A63BD-B254-9C24-C05A-CFD4B2F23DBD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 flipV="1">
            <a:off x="4985034" y="1809519"/>
            <a:ext cx="2701273" cy="1357336"/>
          </a:xfrm>
          <a:prstGeom prst="curvedConnector3">
            <a:avLst>
              <a:gd name="adj1" fmla="val 50000"/>
            </a:avLst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82A6296-6EE0-2F8C-D3E6-F4048B918947}"/>
              </a:ext>
            </a:extLst>
          </p:cNvPr>
          <p:cNvSpPr txBox="1"/>
          <p:nvPr/>
        </p:nvSpPr>
        <p:spPr>
          <a:xfrm>
            <a:off x="8187276" y="3361160"/>
            <a:ext cx="532015" cy="923330"/>
          </a:xfrm>
          <a:prstGeom prst="rect">
            <a:avLst/>
          </a:prstGeom>
          <a:solidFill>
            <a:schemeClr val="tx1">
              <a:alpha val="29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altLang="ko-KR" sz="5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ko-KR" altLang="en-US" sz="5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D7B525-FD9D-36A7-A8ED-F51B8D52203E}"/>
              </a:ext>
            </a:extLst>
          </p:cNvPr>
          <p:cNvSpPr txBox="1"/>
          <p:nvPr/>
        </p:nvSpPr>
        <p:spPr>
          <a:xfrm>
            <a:off x="8132700" y="1467723"/>
            <a:ext cx="532015" cy="923330"/>
          </a:xfrm>
          <a:prstGeom prst="rect">
            <a:avLst/>
          </a:prstGeom>
          <a:solidFill>
            <a:schemeClr val="tx1">
              <a:alpha val="29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altLang="ko-KR" sz="5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ko-KR" altLang="en-US" sz="5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833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F22E9-4C72-A54C-A1F8-B8D46516C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73EED55E-1AFE-C1DE-8A24-4C553AE08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712" y="368090"/>
            <a:ext cx="6387193" cy="6387193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F93B64D3-7EE7-438D-57DD-EE6918AF9152}"/>
              </a:ext>
            </a:extLst>
          </p:cNvPr>
          <p:cNvGrpSpPr/>
          <p:nvPr/>
        </p:nvGrpSpPr>
        <p:grpSpPr>
          <a:xfrm>
            <a:off x="2671798" y="3404797"/>
            <a:ext cx="1469132" cy="1684582"/>
            <a:chOff x="1596531" y="3396331"/>
            <a:chExt cx="1469132" cy="1684582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99F3A84-F916-8CAE-3A5E-CD0829429F3A}"/>
                </a:ext>
              </a:extLst>
            </p:cNvPr>
            <p:cNvSpPr/>
            <p:nvPr/>
          </p:nvSpPr>
          <p:spPr>
            <a:xfrm>
              <a:off x="2623110" y="3396331"/>
              <a:ext cx="442553" cy="1674421"/>
            </a:xfrm>
            <a:prstGeom prst="rect">
              <a:avLst/>
            </a:prstGeom>
            <a:solidFill>
              <a:srgbClr val="FFC000"/>
            </a:solidFill>
            <a:ln w="889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DACD109-4032-9769-03D9-F722EC6F637D}"/>
                </a:ext>
              </a:extLst>
            </p:cNvPr>
            <p:cNvSpPr/>
            <p:nvPr/>
          </p:nvSpPr>
          <p:spPr>
            <a:xfrm>
              <a:off x="1596531" y="3406492"/>
              <a:ext cx="1016331" cy="1674421"/>
            </a:xfrm>
            <a:prstGeom prst="rect">
              <a:avLst/>
            </a:prstGeom>
            <a:pattFill prst="wdUpDiag">
              <a:fgClr>
                <a:schemeClr val="accent4"/>
              </a:fgClr>
              <a:bgClr>
                <a:srgbClr val="FFFF0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ko-KR" sz="20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Sensor</a:t>
              </a:r>
              <a:endPara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fr-FR" altLang="ko-KR" sz="20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1A</a:t>
              </a:r>
            </a:p>
            <a:p>
              <a:pPr algn="ctr"/>
              <a:r>
                <a:rPr lang="fr-FR" altLang="ko-KR" sz="20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(I2C)</a:t>
              </a:r>
              <a:endParaRPr lang="ko-KR" alt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C33F63A5-4760-7446-7716-CA495B1756C5}"/>
                </a:ext>
              </a:extLst>
            </p:cNvPr>
            <p:cNvSpPr/>
            <p:nvPr/>
          </p:nvSpPr>
          <p:spPr>
            <a:xfrm>
              <a:off x="2741284" y="4367246"/>
              <a:ext cx="198417" cy="189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B83C0BF-F47B-C04F-ADAB-E1373B59B85C}"/>
                </a:ext>
              </a:extLst>
            </p:cNvPr>
            <p:cNvSpPr/>
            <p:nvPr/>
          </p:nvSpPr>
          <p:spPr>
            <a:xfrm>
              <a:off x="2754160" y="4812515"/>
              <a:ext cx="198417" cy="189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1D8096E-80D3-BEC7-1E41-2738649C805F}"/>
                </a:ext>
              </a:extLst>
            </p:cNvPr>
            <p:cNvSpPr/>
            <p:nvPr/>
          </p:nvSpPr>
          <p:spPr>
            <a:xfrm>
              <a:off x="2730531" y="3963447"/>
              <a:ext cx="198417" cy="18901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252CB5F-42C4-1B51-AD6D-8688E77FE1EE}"/>
                </a:ext>
              </a:extLst>
            </p:cNvPr>
            <p:cNvSpPr/>
            <p:nvPr/>
          </p:nvSpPr>
          <p:spPr>
            <a:xfrm>
              <a:off x="2735467" y="3537101"/>
              <a:ext cx="198417" cy="189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EA4E76F-DFE7-3FA3-C4B1-A7C4AF2F8B9F}"/>
              </a:ext>
            </a:extLst>
          </p:cNvPr>
          <p:cNvSpPr txBox="1"/>
          <p:nvPr/>
        </p:nvSpPr>
        <p:spPr>
          <a:xfrm>
            <a:off x="923192" y="509954"/>
            <a:ext cx="182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New Box (V3)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4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48</Words>
  <Application>Microsoft Office PowerPoint</Application>
  <PresentationFormat>와이드스크린</PresentationFormat>
  <Paragraphs>27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Jay</dc:creator>
  <cp:lastModifiedBy>Jay Han</cp:lastModifiedBy>
  <cp:revision>23</cp:revision>
  <dcterms:created xsi:type="dcterms:W3CDTF">2023-05-21T20:46:11Z</dcterms:created>
  <dcterms:modified xsi:type="dcterms:W3CDTF">2024-03-22T09:44:07Z</dcterms:modified>
</cp:coreProperties>
</file>