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>
        <p:scale>
          <a:sx n="125" d="100"/>
          <a:sy n="125" d="100"/>
        </p:scale>
        <p:origin x="-1714" y="-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D1A2-9B25-80B6-19EE-860CB460F717}"/>
              </a:ext>
            </a:extLst>
          </p:cNvPr>
          <p:cNvSpPr/>
          <p:nvPr/>
        </p:nvSpPr>
        <p:spPr>
          <a:xfrm>
            <a:off x="4432066" y="3325091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C671D-326F-D0EA-7471-CD47EE92F8EA}"/>
              </a:ext>
            </a:extLst>
          </p:cNvPr>
          <p:cNvSpPr/>
          <p:nvPr/>
        </p:nvSpPr>
        <p:spPr>
          <a:xfrm>
            <a:off x="7299965" y="208846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F474B1-B084-4E7C-E5B8-AA72C9E5C197}"/>
              </a:ext>
            </a:extLst>
          </p:cNvPr>
          <p:cNvSpPr/>
          <p:nvPr/>
        </p:nvSpPr>
        <p:spPr>
          <a:xfrm>
            <a:off x="4038600" y="2083399"/>
            <a:ext cx="319644" cy="1674421"/>
          </a:xfrm>
          <a:prstGeom prst="rect">
            <a:avLst/>
          </a:prstGeom>
          <a:solidFill>
            <a:schemeClr val="accent5"/>
          </a:solidFill>
          <a:ln w="889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83428-D0A3-478A-F836-FF9AED049F5E}"/>
              </a:ext>
            </a:extLst>
          </p:cNvPr>
          <p:cNvSpPr/>
          <p:nvPr/>
        </p:nvSpPr>
        <p:spPr>
          <a:xfrm>
            <a:off x="7756567" y="2514600"/>
            <a:ext cx="442553" cy="411480"/>
          </a:xfrm>
          <a:prstGeom prst="ellipse">
            <a:avLst/>
          </a:prstGeom>
          <a:noFill/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F49C84-F165-46D1-44A6-D4A8F1A08B00}"/>
              </a:ext>
            </a:extLst>
          </p:cNvPr>
          <p:cNvSpPr/>
          <p:nvPr/>
        </p:nvSpPr>
        <p:spPr>
          <a:xfrm>
            <a:off x="7319354" y="4194959"/>
            <a:ext cx="442553" cy="41148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27925EE-923D-9830-7D36-455C3ADAAA8F}"/>
              </a:ext>
            </a:extLst>
          </p:cNvPr>
          <p:cNvSpPr/>
          <p:nvPr/>
        </p:nvSpPr>
        <p:spPr>
          <a:xfrm>
            <a:off x="3976454" y="4572792"/>
            <a:ext cx="442553" cy="41148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DCD976-280A-31F6-CE86-60F87241FE40}"/>
              </a:ext>
            </a:extLst>
          </p:cNvPr>
          <p:cNvSpPr/>
          <p:nvPr/>
        </p:nvSpPr>
        <p:spPr>
          <a:xfrm>
            <a:off x="2990795" y="2083399"/>
            <a:ext cx="1060671" cy="1674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OLED Display</a:t>
            </a:r>
          </a:p>
          <a:p>
            <a:pPr algn="ctr"/>
            <a:r>
              <a:rPr lang="fr-FR" altLang="ko-K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C4164-1B46-2834-981E-438E6842E9EB}"/>
              </a:ext>
            </a:extLst>
          </p:cNvPr>
          <p:cNvSpPr/>
          <p:nvPr/>
        </p:nvSpPr>
        <p:spPr>
          <a:xfrm>
            <a:off x="4861753" y="330985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A6F-AD61-59A7-A626-408785637AA5}"/>
              </a:ext>
            </a:extLst>
          </p:cNvPr>
          <p:cNvSpPr/>
          <p:nvPr/>
        </p:nvSpPr>
        <p:spPr>
          <a:xfrm>
            <a:off x="6262654" y="2088462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4A19F-F3ED-68EE-7BD7-2EA5C89C0AB8}"/>
              </a:ext>
            </a:extLst>
          </p:cNvPr>
          <p:cNvSpPr/>
          <p:nvPr/>
        </p:nvSpPr>
        <p:spPr>
          <a:xfrm>
            <a:off x="8199120" y="2370900"/>
            <a:ext cx="918945" cy="7282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86039-8780-0794-8A3D-6AACE938B134}"/>
              </a:ext>
            </a:extLst>
          </p:cNvPr>
          <p:cNvSpPr/>
          <p:nvPr/>
        </p:nvSpPr>
        <p:spPr>
          <a:xfrm>
            <a:off x="7761907" y="4164479"/>
            <a:ext cx="1378525" cy="4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A36511-3FCE-2EBE-43A4-39685AE33EAB}"/>
              </a:ext>
            </a:extLst>
          </p:cNvPr>
          <p:cNvSpPr/>
          <p:nvPr/>
        </p:nvSpPr>
        <p:spPr>
          <a:xfrm>
            <a:off x="2990795" y="4530832"/>
            <a:ext cx="977938" cy="45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3.3V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11508E1-2BE9-3294-49ED-2AB247A96B1A}"/>
              </a:ext>
            </a:extLst>
          </p:cNvPr>
          <p:cNvSpPr/>
          <p:nvPr/>
        </p:nvSpPr>
        <p:spPr>
          <a:xfrm>
            <a:off x="4110022" y="343199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FD75BF6-14C3-AD47-6CF5-77C39F335DCD}"/>
              </a:ext>
            </a:extLst>
          </p:cNvPr>
          <p:cNvSpPr/>
          <p:nvPr/>
        </p:nvSpPr>
        <p:spPr>
          <a:xfrm>
            <a:off x="4109733" y="302081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195D9FB-6CCF-E3B1-CCFC-4995B8D31228}"/>
              </a:ext>
            </a:extLst>
          </p:cNvPr>
          <p:cNvSpPr/>
          <p:nvPr/>
        </p:nvSpPr>
        <p:spPr>
          <a:xfrm>
            <a:off x="4123323" y="260823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7423977-4A54-079B-764F-EB80DA3CDCA6}"/>
              </a:ext>
            </a:extLst>
          </p:cNvPr>
          <p:cNvSpPr/>
          <p:nvPr/>
        </p:nvSpPr>
        <p:spPr>
          <a:xfrm>
            <a:off x="4128259" y="218188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F43FB36-F1C1-6D3B-162B-5615A0FA3EC5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3C7AED-ACB9-651F-6ECF-E93909D37A71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963BB-512E-15B5-EC1F-CE462520DF37}"/>
              </a:ext>
            </a:extLst>
          </p:cNvPr>
          <p:cNvSpPr/>
          <p:nvPr/>
        </p:nvSpPr>
        <p:spPr>
          <a:xfrm>
            <a:off x="4522553" y="385834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C70-A5E8-0618-08BC-E7D26BAFA07E}"/>
              </a:ext>
            </a:extLst>
          </p:cNvPr>
          <p:cNvSpPr/>
          <p:nvPr/>
        </p:nvSpPr>
        <p:spPr>
          <a:xfrm>
            <a:off x="4527489" y="343199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8C2FA-5148-A1EA-80B6-59AC5715EFA5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BE672-F0E8-C41B-31F5-1AD8D94953EB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F2A08C-B572-CB34-E297-A7C137D85417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0E7F6-E917-202C-A5F6-771B5E44EBC0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65D1C5-595B-4B31-DA9F-C265D229D7D2}"/>
              </a:ext>
            </a:extLst>
          </p:cNvPr>
          <p:cNvSpPr/>
          <p:nvPr/>
        </p:nvSpPr>
        <p:spPr>
          <a:xfrm>
            <a:off x="7863347" y="262276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F8334D-E4C2-D9D6-4391-07407442827A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A1D2DF-04D0-2C51-99D5-6DA1C5A60EBE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30101F-F02A-3DBE-E249-7CC0314DA7EB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BADD3-5859-8256-B85A-A6221F8C5D09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1032E2-2526-BC21-B616-9B51A8DD0F92}"/>
              </a:ext>
            </a:extLst>
          </p:cNvPr>
          <p:cNvSpPr/>
          <p:nvPr/>
        </p:nvSpPr>
        <p:spPr>
          <a:xfrm>
            <a:off x="7450133" y="428573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35212E-00EE-EE0B-A3CC-C83615116D6E}"/>
              </a:ext>
            </a:extLst>
          </p:cNvPr>
          <p:cNvSpPr/>
          <p:nvPr/>
        </p:nvSpPr>
        <p:spPr>
          <a:xfrm>
            <a:off x="4127813" y="30055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015C84-F863-186C-1D86-887CBF56D7FA}"/>
              </a:ext>
            </a:extLst>
          </p:cNvPr>
          <p:cNvSpPr/>
          <p:nvPr/>
        </p:nvSpPr>
        <p:spPr>
          <a:xfrm>
            <a:off x="4112573" y="34475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7E31A-C2F8-ACD5-B72A-45E4BB79727C}"/>
              </a:ext>
            </a:extLst>
          </p:cNvPr>
          <p:cNvSpPr/>
          <p:nvPr/>
        </p:nvSpPr>
        <p:spPr>
          <a:xfrm>
            <a:off x="4097333" y="46819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E64FB19-4B05-A94C-C87B-0B7D8BDE199A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4097333" y="3100082"/>
            <a:ext cx="30480" cy="1676400"/>
          </a:xfrm>
          <a:prstGeom prst="curvedConnector3">
            <a:avLst>
              <a:gd name="adj1" fmla="val -7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5FFF0FE-6568-EE4F-673C-3B29B5A1E6E2}"/>
              </a:ext>
            </a:extLst>
          </p:cNvPr>
          <p:cNvCxnSpPr>
            <a:cxnSpLocks/>
            <a:stCxn id="28" idx="3"/>
            <a:endCxn id="12" idx="6"/>
          </p:cNvCxnSpPr>
          <p:nvPr/>
        </p:nvCxnSpPr>
        <p:spPr>
          <a:xfrm rot="5400000" flipH="1" flipV="1">
            <a:off x="5031058" y="1812604"/>
            <a:ext cx="2126037" cy="3935374"/>
          </a:xfrm>
          <a:prstGeom prst="curvedConnector4">
            <a:avLst>
              <a:gd name="adj1" fmla="val -12054"/>
              <a:gd name="adj2" fmla="val 10051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7850463-E7E0-65DF-B0FE-A39CE62556A0}"/>
              </a:ext>
            </a:extLst>
          </p:cNvPr>
          <p:cNvCxnSpPr>
            <a:cxnSpLocks/>
            <a:stCxn id="19" idx="6"/>
            <a:endCxn id="12" idx="7"/>
          </p:cNvCxnSpPr>
          <p:nvPr/>
        </p:nvCxnSpPr>
        <p:spPr>
          <a:xfrm>
            <a:off x="7648550" y="2292362"/>
            <a:ext cx="384157" cy="35808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6821683-877C-994F-E822-86DB08B1CE38}"/>
              </a:ext>
            </a:extLst>
          </p:cNvPr>
          <p:cNvCxnSpPr>
            <a:cxnSpLocks/>
            <a:stCxn id="50" idx="6"/>
            <a:endCxn id="26" idx="6"/>
          </p:cNvCxnSpPr>
          <p:nvPr/>
        </p:nvCxnSpPr>
        <p:spPr>
          <a:xfrm flipH="1" flipV="1">
            <a:off x="4326230" y="3100082"/>
            <a:ext cx="418369" cy="1701834"/>
          </a:xfrm>
          <a:prstGeom prst="curvedConnector3">
            <a:avLst>
              <a:gd name="adj1" fmla="val -5464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244568B-FCCD-C6FE-3063-38DD80DBCFEC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95740DB-DBA1-2832-9308-13F037C9DBC0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3A0C89-740A-1851-9505-9E681F40B2A9}"/>
              </a:ext>
            </a:extLst>
          </p:cNvPr>
          <p:cNvSpPr/>
          <p:nvPr/>
        </p:nvSpPr>
        <p:spPr>
          <a:xfrm>
            <a:off x="7434893" y="42857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552DBDB-3E16-7FB6-E821-7538C8BD0474}"/>
              </a:ext>
            </a:extLst>
          </p:cNvPr>
          <p:cNvCxnSpPr>
            <a:cxnSpLocks/>
            <a:stCxn id="20" idx="2"/>
            <a:endCxn id="55" idx="2"/>
          </p:cNvCxnSpPr>
          <p:nvPr/>
        </p:nvCxnSpPr>
        <p:spPr>
          <a:xfrm rot="10800000" flipV="1">
            <a:off x="7434893" y="2703842"/>
            <a:ext cx="30480" cy="1676400"/>
          </a:xfrm>
          <a:prstGeom prst="curvedConnector3">
            <a:avLst>
              <a:gd name="adj1" fmla="val 8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334375C1-82E5-E9D0-AB2D-B46517683044}"/>
              </a:ext>
            </a:extLst>
          </p:cNvPr>
          <p:cNvCxnSpPr>
            <a:cxnSpLocks/>
            <a:stCxn id="27" idx="5"/>
            <a:endCxn id="55" idx="0"/>
          </p:cNvCxnSpPr>
          <p:nvPr/>
        </p:nvCxnSpPr>
        <p:spPr>
          <a:xfrm rot="16200000" flipH="1">
            <a:off x="5569585" y="2321216"/>
            <a:ext cx="676865" cy="32521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89BDBAB-D3C6-7CB9-0C84-036945C1FB0E}"/>
              </a:ext>
            </a:extLst>
          </p:cNvPr>
          <p:cNvCxnSpPr>
            <a:cxnSpLocks/>
            <a:stCxn id="27" idx="4"/>
            <a:endCxn id="49" idx="2"/>
          </p:cNvCxnSpPr>
          <p:nvPr/>
        </p:nvCxnSpPr>
        <p:spPr>
          <a:xfrm rot="16200000" flipH="1">
            <a:off x="4012496" y="3835836"/>
            <a:ext cx="720097" cy="32152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구부러짐 1026">
            <a:extLst>
              <a:ext uri="{FF2B5EF4-FFF2-40B4-BE49-F238E27FC236}">
                <a16:creationId xmlns:a16="http://schemas.microsoft.com/office/drawing/2014/main" id="{114657F3-2C57-30AB-FF2F-8BCE2E7CBF54}"/>
              </a:ext>
            </a:extLst>
          </p:cNvPr>
          <p:cNvCxnSpPr>
            <a:cxnSpLocks/>
            <a:stCxn id="21" idx="2"/>
            <a:endCxn id="1028" idx="5"/>
          </p:cNvCxnSpPr>
          <p:nvPr/>
        </p:nvCxnSpPr>
        <p:spPr>
          <a:xfrm rot="10800000">
            <a:off x="4281933" y="2758482"/>
            <a:ext cx="3168200" cy="356840"/>
          </a:xfrm>
          <a:prstGeom prst="curvedConnector2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타원 1027">
            <a:extLst>
              <a:ext uri="{FF2B5EF4-FFF2-40B4-BE49-F238E27FC236}">
                <a16:creationId xmlns:a16="http://schemas.microsoft.com/office/drawing/2014/main" id="{A828BF61-BC31-77D7-382B-F4AA51788D61}"/>
              </a:ext>
            </a:extLst>
          </p:cNvPr>
          <p:cNvSpPr/>
          <p:nvPr/>
        </p:nvSpPr>
        <p:spPr>
          <a:xfrm>
            <a:off x="4112573" y="259714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9A189682-E33E-2AA2-3B21-A661865A4D34}"/>
              </a:ext>
            </a:extLst>
          </p:cNvPr>
          <p:cNvSpPr/>
          <p:nvPr/>
        </p:nvSpPr>
        <p:spPr>
          <a:xfrm>
            <a:off x="4117966" y="2189977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E35E3CF8-48EC-73B3-A97E-46B599BD7B10}"/>
              </a:ext>
            </a:extLst>
          </p:cNvPr>
          <p:cNvSpPr/>
          <p:nvPr/>
        </p:nvSpPr>
        <p:spPr>
          <a:xfrm>
            <a:off x="4544252" y="3454193"/>
            <a:ext cx="198417" cy="1890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BC3BE979-AED8-5C27-7D84-394A3EDBE568}"/>
              </a:ext>
            </a:extLst>
          </p:cNvPr>
          <p:cNvSpPr/>
          <p:nvPr/>
        </p:nvSpPr>
        <p:spPr>
          <a:xfrm>
            <a:off x="4518066" y="3852929"/>
            <a:ext cx="198417" cy="189016"/>
          </a:xfrm>
          <a:prstGeom prst="ellipse">
            <a:avLst/>
          </a:prstGeom>
          <a:solidFill>
            <a:schemeClr val="accent3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BA41A1BC-8CA6-5360-EF22-4D80134E067D}"/>
              </a:ext>
            </a:extLst>
          </p:cNvPr>
          <p:cNvCxnSpPr>
            <a:cxnSpLocks/>
            <a:stCxn id="22" idx="2"/>
            <a:endCxn id="1031" idx="0"/>
          </p:cNvCxnSpPr>
          <p:nvPr/>
        </p:nvCxnSpPr>
        <p:spPr>
          <a:xfrm rot="10800000">
            <a:off x="4217175" y="2189978"/>
            <a:ext cx="3217718" cy="1397785"/>
          </a:xfrm>
          <a:prstGeom prst="curvedConnector4">
            <a:avLst>
              <a:gd name="adj1" fmla="val 26355"/>
              <a:gd name="adj2" fmla="val 105814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2" y="1083543"/>
            <a:ext cx="3609046" cy="4690914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4443106" y="1448789"/>
            <a:ext cx="13112" cy="3431970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4244689" y="4786251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4257801" y="1354281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4234793" y="188273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4281899" y="245457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4228410" y="3039786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07" y="975388"/>
            <a:ext cx="1467975" cy="1908000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7773635" y="1123950"/>
            <a:ext cx="5333" cy="1395932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7692929" y="2481441"/>
            <a:ext cx="80706" cy="76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7698262" y="1085509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7688904" y="1300454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7708064" y="1533045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7686307" y="1771078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제품, 회로, 전자 부품, 전자 공학이(가) 표시된 사진&#10;&#10;자동 생성된 설명">
            <a:extLst>
              <a:ext uri="{FF2B5EF4-FFF2-40B4-BE49-F238E27FC236}">
                <a16:creationId xmlns:a16="http://schemas.microsoft.com/office/drawing/2014/main" id="{2B08EB3A-ADA8-4C86-F03A-0BF69D5A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10715" y="3167004"/>
            <a:ext cx="1851660" cy="14541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948D9-2AF3-EF11-FA92-938AE1167A4B}"/>
              </a:ext>
            </a:extLst>
          </p:cNvPr>
          <p:cNvGrpSpPr/>
          <p:nvPr/>
        </p:nvGrpSpPr>
        <p:grpSpPr>
          <a:xfrm>
            <a:off x="4678689" y="2229465"/>
            <a:ext cx="471251" cy="1199535"/>
            <a:chOff x="3953265" y="2283619"/>
            <a:chExt cx="471251" cy="119953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C8C9C6-F150-6D92-D0BF-F83FA8661467}"/>
                </a:ext>
              </a:extLst>
            </p:cNvPr>
            <p:cNvSpPr/>
            <p:nvPr/>
          </p:nvSpPr>
          <p:spPr>
            <a:xfrm rot="16200000">
              <a:off x="3589123" y="2647761"/>
              <a:ext cx="1199535" cy="471251"/>
            </a:xfrm>
            <a:prstGeom prst="round2SameRect">
              <a:avLst>
                <a:gd name="adj1" fmla="val 28788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00E42-6334-9991-4EF6-6363C57FC97F}"/>
                </a:ext>
              </a:extLst>
            </p:cNvPr>
            <p:cNvSpPr/>
            <p:nvPr/>
          </p:nvSpPr>
          <p:spPr>
            <a:xfrm>
              <a:off x="4163565" y="24814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079D8F-424F-67AA-CE36-CD25DA830244}"/>
                </a:ext>
              </a:extLst>
            </p:cNvPr>
            <p:cNvSpPr/>
            <p:nvPr/>
          </p:nvSpPr>
          <p:spPr>
            <a:xfrm>
              <a:off x="4154207" y="2696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327C91-1A9A-522E-6751-42D69BC3485C}"/>
                </a:ext>
              </a:extLst>
            </p:cNvPr>
            <p:cNvSpPr/>
            <p:nvPr/>
          </p:nvSpPr>
          <p:spPr>
            <a:xfrm>
              <a:off x="4173367" y="29289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21A433-4A44-371D-50FF-828C8B0A3875}"/>
                </a:ext>
              </a:extLst>
            </p:cNvPr>
            <p:cNvSpPr/>
            <p:nvPr/>
          </p:nvSpPr>
          <p:spPr>
            <a:xfrm>
              <a:off x="4151610" y="316700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90E201-02E2-D8D1-AC7F-4D14520B0C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6991" y="1123950"/>
            <a:ext cx="2701271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0679C0A-364D-AC11-2841-08E0C9706019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4996989" y="2481286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03B00-BD55-B19E-E1E7-E32F69B76904}"/>
              </a:ext>
            </a:extLst>
          </p:cNvPr>
          <p:cNvSpPr/>
          <p:nvPr/>
        </p:nvSpPr>
        <p:spPr>
          <a:xfrm>
            <a:off x="7679301" y="3069334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D46F53-9BCE-29AD-B360-1B9870593635}"/>
              </a:ext>
            </a:extLst>
          </p:cNvPr>
          <p:cNvSpPr/>
          <p:nvPr/>
        </p:nvSpPr>
        <p:spPr>
          <a:xfrm>
            <a:off x="7669943" y="3284279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B03F93-90ED-342F-62D3-1C992B0EDE89}"/>
              </a:ext>
            </a:extLst>
          </p:cNvPr>
          <p:cNvSpPr/>
          <p:nvPr/>
        </p:nvSpPr>
        <p:spPr>
          <a:xfrm>
            <a:off x="7689103" y="3516870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8B280-BF41-21DB-39AD-6C24C58EFAD0}"/>
              </a:ext>
            </a:extLst>
          </p:cNvPr>
          <p:cNvSpPr/>
          <p:nvPr/>
        </p:nvSpPr>
        <p:spPr>
          <a:xfrm>
            <a:off x="7667346" y="3754903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77502D9-7020-A02A-FF61-E24CDF127D78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987631" y="2696231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C30D792-2744-AE67-BA20-9C560711BC29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987631" y="1338895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E793048-F516-167A-F725-067FB102389B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5006791" y="2928822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2E38673-6EFC-5936-6911-BFCD8E47786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06791" y="1571486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EE6F4DD-0E66-B387-C4D3-4C23568B6C3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4985034" y="3166855"/>
            <a:ext cx="2682312" cy="626489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00A63BD-B254-9C24-C05A-CFD4B2F23DB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985034" y="1809519"/>
            <a:ext cx="2701273" cy="1357336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83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19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15</cp:revision>
  <dcterms:created xsi:type="dcterms:W3CDTF">2023-05-21T20:46:11Z</dcterms:created>
  <dcterms:modified xsi:type="dcterms:W3CDTF">2023-08-23T15:00:11Z</dcterms:modified>
</cp:coreProperties>
</file>