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57" r:id="rId5"/>
    <p:sldId id="258" r:id="rId6"/>
    <p:sldId id="261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E4AE98-5190-47A1-82AB-1C58E9B61B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C37FCF3-2023-4D01-B8FB-A742D3D4E1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A5D3911-EF22-4CEB-976A-DF8035F9C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B4649-D337-4DF7-A194-389E11269122}" type="datetimeFigureOut">
              <a:rPr lang="fr-FR" smtClean="0"/>
              <a:t>12/05/2023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2D21104-26D5-450A-A72D-286114E98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9E3C582-313E-4900-8219-C2BA56D0C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14192-86AC-4DC7-BA7F-E80A7C6103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4395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E457C5-5B8F-46CA-8B9E-DCC227434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A5D3662-0FBF-449E-9B8D-E9F0291CDA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055FC8C-CE6F-4752-8EB3-F64871CB7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B4649-D337-4DF7-A194-389E11269122}" type="datetimeFigureOut">
              <a:rPr lang="fr-FR" smtClean="0"/>
              <a:t>12/05/2023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2949C1B-BB99-4EAD-BDB2-863F9C045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8B70EFE-4FEC-40E6-8BBD-5EA540699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14192-86AC-4DC7-BA7F-E80A7C6103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465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8BF2D98C-5853-4493-AE51-AAE1D35C42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37CF132-D06A-4239-85EE-07830B7293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3B95218-F713-45FC-94D7-802B24E4A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B4649-D337-4DF7-A194-389E11269122}" type="datetimeFigureOut">
              <a:rPr lang="fr-FR" smtClean="0"/>
              <a:t>12/05/2023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30960EE-53C4-4684-AC29-81A2074D4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CB2219C-E15E-4009-9E46-522ABB923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14192-86AC-4DC7-BA7F-E80A7C6103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6595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DE70C9-0A04-4D6F-9FBF-5D2C0A76A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8B73230-2452-4324-ACD9-9646B00F04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40A49EB-34C1-42F7-8ED7-6E31BF24F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B4649-D337-4DF7-A194-389E11269122}" type="datetimeFigureOut">
              <a:rPr lang="fr-FR" smtClean="0"/>
              <a:t>12/05/2023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2B71D22-3982-4183-91DC-2BD948001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8CF014B-EBC4-4DBF-B82D-9F929A2A6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14192-86AC-4DC7-BA7F-E80A7C6103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1250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4EE367-6240-4FCB-BC83-5D05C55A7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919D000-D7F4-4C43-A110-8F27A39C7B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C66EA65-541A-4863-AA39-A513B4975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B4649-D337-4DF7-A194-389E11269122}" type="datetimeFigureOut">
              <a:rPr lang="fr-FR" smtClean="0"/>
              <a:t>12/05/2023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4FB0944-F3E7-4948-85EB-5A94318F2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62A8884-0258-49B8-B39B-9F938EF54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14192-86AC-4DC7-BA7F-E80A7C6103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3640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0CC49B-EF0D-4EF1-ADC4-7142D6A83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FF7AF8D-2E5C-4D16-974A-E7DD788724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1C65005-0996-4F9A-B3F1-66D247D914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783EC3E-D9E9-44BA-84B6-3D77A2CC6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B4649-D337-4DF7-A194-389E11269122}" type="datetimeFigureOut">
              <a:rPr lang="fr-FR" smtClean="0"/>
              <a:t>12/05/2023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FBA79A9-9198-4D61-A605-F589854C3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526965A-1B0D-4A61-92F0-157893F10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14192-86AC-4DC7-BA7F-E80A7C6103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7418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359CDF-A32D-44E8-9380-9ACFB09A6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18B2BDC-D861-4112-BC04-1A12CC24EC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2BCCD85-D5A1-4928-BFD2-F1DD7EBB93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B432459-2AED-4F5D-86C5-0F56E49A2A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A48481D-A893-4728-9D55-AB357CA0FC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6906A8A-565B-4996-B99A-FB128AC89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B4649-D337-4DF7-A194-389E11269122}" type="datetimeFigureOut">
              <a:rPr lang="fr-FR" smtClean="0"/>
              <a:t>12/05/2023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B5339A9-6A55-4A81-AE74-9EB63859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5ACB714B-94AB-4761-AE9A-D10860C48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14192-86AC-4DC7-BA7F-E80A7C6103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1967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CA51C4-D184-485C-AA64-D8E439182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DBFEAAC-3B2F-43D0-8246-32F14769D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B4649-D337-4DF7-A194-389E11269122}" type="datetimeFigureOut">
              <a:rPr lang="fr-FR" smtClean="0"/>
              <a:t>12/05/2023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06E2291-D2BC-44B8-8918-D0DCE3E13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1F9FFF6-C2A9-42CD-A646-1136EBCB9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14192-86AC-4DC7-BA7F-E80A7C6103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5632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CFC3154E-9452-4A46-8F72-719A31AEC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B4649-D337-4DF7-A194-389E11269122}" type="datetimeFigureOut">
              <a:rPr lang="fr-FR" smtClean="0"/>
              <a:t>12/05/2023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E70B259-A715-4A37-A014-B4A6417D4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952C925-5AAA-495A-8C99-D198215A7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14192-86AC-4DC7-BA7F-E80A7C6103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8556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4906BF-92F1-420C-9B43-3D56A3B68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E51347A-22BB-4BD9-B28F-4BD9C06DB1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C72EDC9-DFD9-485E-B86A-AD7313F94C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A84C8E5-B28F-4AB0-9194-18CBE0EFA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B4649-D337-4DF7-A194-389E11269122}" type="datetimeFigureOut">
              <a:rPr lang="fr-FR" smtClean="0"/>
              <a:t>12/05/2023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925C428-83C0-4A82-81DD-1AB0650A2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0339CDD-1368-4E43-B2A1-DCC4FA0F8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14192-86AC-4DC7-BA7F-E80A7C6103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9097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025D13-C91A-4FB0-95D9-3AC5C2F74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900D4F76-8027-4161-9A47-F55D986EBE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A68C068-4D48-4110-9B70-8A1B009C79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BFA7399-5BA1-447B-B9CA-9E6BA9A67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B4649-D337-4DF7-A194-389E11269122}" type="datetimeFigureOut">
              <a:rPr lang="fr-FR" smtClean="0"/>
              <a:t>12/05/2023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3C6D2B5-3AB9-4032-B98D-DACBE8CD0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23C758A-CC74-4B14-A090-9D7920431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14192-86AC-4DC7-BA7F-E80A7C6103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2038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238CDA0-084A-46E9-AF58-5DCAB36AF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993FEA4-9AE7-4495-9476-FAEBF9255B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999683C-4F7D-47C5-A884-015615F88A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CB4649-D337-4DF7-A194-389E11269122}" type="datetimeFigureOut">
              <a:rPr lang="fr-FR" smtClean="0"/>
              <a:t>12/05/2023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5BED5F6-8D5B-448B-98A2-1DEA288A43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9AEC004-D1E4-4652-B4DF-959983DA7D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014192-86AC-4DC7-BA7F-E80A7C6103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1653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actimetre.fr/" TargetMode="External"/><Relationship Id="rId2" Type="http://schemas.openxmlformats.org/officeDocument/2006/relationships/hyperlink" Target="https://httpd.apache.org/docs/current/getting-started.html" TargetMode="Externa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Groupe 157">
            <a:extLst>
              <a:ext uri="{FF2B5EF4-FFF2-40B4-BE49-F238E27FC236}">
                <a16:creationId xmlns:a16="http://schemas.microsoft.com/office/drawing/2014/main" id="{04CE3F67-540F-4E3F-B1DD-1816F4A32BEE}"/>
              </a:ext>
            </a:extLst>
          </p:cNvPr>
          <p:cNvGrpSpPr/>
          <p:nvPr/>
        </p:nvGrpSpPr>
        <p:grpSpPr>
          <a:xfrm>
            <a:off x="5015999" y="41221"/>
            <a:ext cx="3174331" cy="2561036"/>
            <a:chOff x="4576707" y="1641736"/>
            <a:chExt cx="3174330" cy="2561036"/>
          </a:xfrm>
        </p:grpSpPr>
        <p:pic>
          <p:nvPicPr>
            <p:cNvPr id="138" name="Image 137">
              <a:extLst>
                <a:ext uri="{FF2B5EF4-FFF2-40B4-BE49-F238E27FC236}">
                  <a16:creationId xmlns:a16="http://schemas.microsoft.com/office/drawing/2014/main" id="{5A970FA2-77EE-49B3-A7FD-A5F3BB2CF4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932466" y="2285785"/>
              <a:ext cx="1100617" cy="1100617"/>
            </a:xfrm>
            <a:prstGeom prst="rect">
              <a:avLst/>
            </a:prstGeom>
          </p:spPr>
        </p:pic>
        <p:sp>
          <p:nvSpPr>
            <p:cNvPr id="139" name="ZoneTexte 138">
              <a:extLst>
                <a:ext uri="{FF2B5EF4-FFF2-40B4-BE49-F238E27FC236}">
                  <a16:creationId xmlns:a16="http://schemas.microsoft.com/office/drawing/2014/main" id="{F3CBC690-0F66-42A9-8915-31BCC5E13998}"/>
                </a:ext>
              </a:extLst>
            </p:cNvPr>
            <p:cNvSpPr txBox="1"/>
            <p:nvPr/>
          </p:nvSpPr>
          <p:spPr>
            <a:xfrm>
              <a:off x="4932466" y="2025589"/>
              <a:ext cx="108747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>
                  <a:solidFill>
                    <a:schemeClr val="accent1"/>
                  </a:solidFill>
                </a:rPr>
                <a:t>Actimetre-003</a:t>
              </a:r>
            </a:p>
          </p:txBody>
        </p:sp>
        <p:pic>
          <p:nvPicPr>
            <p:cNvPr id="140" name="Image 139">
              <a:extLst>
                <a:ext uri="{FF2B5EF4-FFF2-40B4-BE49-F238E27FC236}">
                  <a16:creationId xmlns:a16="http://schemas.microsoft.com/office/drawing/2014/main" id="{E1150C80-5150-4D86-9F15-2BA8BA95FBF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4496484">
              <a:off x="4576707" y="3034025"/>
              <a:ext cx="553279" cy="553279"/>
            </a:xfrm>
            <a:prstGeom prst="rect">
              <a:avLst/>
            </a:prstGeom>
          </p:spPr>
        </p:pic>
        <p:pic>
          <p:nvPicPr>
            <p:cNvPr id="141" name="Image 140">
              <a:extLst>
                <a:ext uri="{FF2B5EF4-FFF2-40B4-BE49-F238E27FC236}">
                  <a16:creationId xmlns:a16="http://schemas.microsoft.com/office/drawing/2014/main" id="{C88CD135-1D5F-43FA-B578-8F91CF5C64D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97827" y="1641736"/>
              <a:ext cx="664307" cy="664307"/>
            </a:xfrm>
            <a:prstGeom prst="rect">
              <a:avLst/>
            </a:prstGeom>
          </p:spPr>
        </p:pic>
        <p:pic>
          <p:nvPicPr>
            <p:cNvPr id="142" name="Image 141">
              <a:extLst>
                <a:ext uri="{FF2B5EF4-FFF2-40B4-BE49-F238E27FC236}">
                  <a16:creationId xmlns:a16="http://schemas.microsoft.com/office/drawing/2014/main" id="{2E062F32-EB75-4F4F-BA7D-BF86EC5C1D5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97827" y="2273979"/>
              <a:ext cx="664307" cy="664307"/>
            </a:xfrm>
            <a:prstGeom prst="rect">
              <a:avLst/>
            </a:prstGeom>
          </p:spPr>
        </p:pic>
        <p:pic>
          <p:nvPicPr>
            <p:cNvPr id="143" name="Image 142">
              <a:extLst>
                <a:ext uri="{FF2B5EF4-FFF2-40B4-BE49-F238E27FC236}">
                  <a16:creationId xmlns:a16="http://schemas.microsoft.com/office/drawing/2014/main" id="{66A84420-7F8F-4942-8AA2-A1F5749471B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97827" y="2906222"/>
              <a:ext cx="664307" cy="664307"/>
            </a:xfrm>
            <a:prstGeom prst="rect">
              <a:avLst/>
            </a:prstGeom>
          </p:spPr>
        </p:pic>
        <p:pic>
          <p:nvPicPr>
            <p:cNvPr id="144" name="Image 143">
              <a:extLst>
                <a:ext uri="{FF2B5EF4-FFF2-40B4-BE49-F238E27FC236}">
                  <a16:creationId xmlns:a16="http://schemas.microsoft.com/office/drawing/2014/main" id="{E9554E4D-CA03-4C11-A762-2A1E26F68F3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97827" y="3538465"/>
              <a:ext cx="664307" cy="664307"/>
            </a:xfrm>
            <a:prstGeom prst="rect">
              <a:avLst/>
            </a:prstGeom>
          </p:spPr>
        </p:pic>
        <p:grpSp>
          <p:nvGrpSpPr>
            <p:cNvPr id="145" name="Groupe 144">
              <a:extLst>
                <a:ext uri="{FF2B5EF4-FFF2-40B4-BE49-F238E27FC236}">
                  <a16:creationId xmlns:a16="http://schemas.microsoft.com/office/drawing/2014/main" id="{5A2CCED1-E3D1-4EDE-8C0E-1CA84FA4ECFC}"/>
                </a:ext>
              </a:extLst>
            </p:cNvPr>
            <p:cNvGrpSpPr/>
            <p:nvPr/>
          </p:nvGrpSpPr>
          <p:grpSpPr>
            <a:xfrm>
              <a:off x="6504830" y="1683810"/>
              <a:ext cx="436228" cy="393014"/>
              <a:chOff x="3431097" y="261327"/>
              <a:chExt cx="436228" cy="393014"/>
            </a:xfrm>
          </p:grpSpPr>
          <p:sp>
            <p:nvSpPr>
              <p:cNvPr id="146" name="Forme libre : forme 145">
                <a:extLst>
                  <a:ext uri="{FF2B5EF4-FFF2-40B4-BE49-F238E27FC236}">
                    <a16:creationId xmlns:a16="http://schemas.microsoft.com/office/drawing/2014/main" id="{799BA5F1-C617-4453-936B-AE2D3BCBF8BF}"/>
                  </a:ext>
                </a:extLst>
              </p:cNvPr>
              <p:cNvSpPr/>
              <p:nvPr/>
            </p:nvSpPr>
            <p:spPr>
              <a:xfrm>
                <a:off x="3439486" y="344899"/>
                <a:ext cx="427839" cy="275886"/>
              </a:xfrm>
              <a:custGeom>
                <a:avLst/>
                <a:gdLst>
                  <a:gd name="connsiteX0" fmla="*/ 427839 w 427839"/>
                  <a:gd name="connsiteY0" fmla="*/ 24217 h 275886"/>
                  <a:gd name="connsiteX1" fmla="*/ 201336 w 427839"/>
                  <a:gd name="connsiteY1" fmla="*/ 24217 h 275886"/>
                  <a:gd name="connsiteX2" fmla="*/ 0 w 427839"/>
                  <a:gd name="connsiteY2" fmla="*/ 275886 h 2758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27839" h="275886">
                    <a:moveTo>
                      <a:pt x="427839" y="24217"/>
                    </a:moveTo>
                    <a:cubicBezTo>
                      <a:pt x="350240" y="3244"/>
                      <a:pt x="272642" y="-17728"/>
                      <a:pt x="201336" y="24217"/>
                    </a:cubicBezTo>
                    <a:cubicBezTo>
                      <a:pt x="130029" y="66162"/>
                      <a:pt x="69908" y="217163"/>
                      <a:pt x="0" y="275886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47" name="Forme libre : forme 146">
                <a:extLst>
                  <a:ext uri="{FF2B5EF4-FFF2-40B4-BE49-F238E27FC236}">
                    <a16:creationId xmlns:a16="http://schemas.microsoft.com/office/drawing/2014/main" id="{7E76C453-CA58-4372-B54B-B40A658324B1}"/>
                  </a:ext>
                </a:extLst>
              </p:cNvPr>
              <p:cNvSpPr/>
              <p:nvPr/>
            </p:nvSpPr>
            <p:spPr>
              <a:xfrm>
                <a:off x="3456264" y="405264"/>
                <a:ext cx="411061" cy="248790"/>
              </a:xfrm>
              <a:custGeom>
                <a:avLst/>
                <a:gdLst>
                  <a:gd name="connsiteX0" fmla="*/ 411061 w 411061"/>
                  <a:gd name="connsiteY0" fmla="*/ 47455 h 248790"/>
                  <a:gd name="connsiteX1" fmla="*/ 251670 w 411061"/>
                  <a:gd name="connsiteY1" fmla="*/ 13899 h 248790"/>
                  <a:gd name="connsiteX2" fmla="*/ 0 w 411061"/>
                  <a:gd name="connsiteY2" fmla="*/ 248790 h 2487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11061" h="248790">
                    <a:moveTo>
                      <a:pt x="411061" y="47455"/>
                    </a:moveTo>
                    <a:cubicBezTo>
                      <a:pt x="365620" y="13899"/>
                      <a:pt x="320180" y="-19657"/>
                      <a:pt x="251670" y="13899"/>
                    </a:cubicBezTo>
                    <a:cubicBezTo>
                      <a:pt x="183160" y="47455"/>
                      <a:pt x="51732" y="176086"/>
                      <a:pt x="0" y="248790"/>
                    </a:cubicBezTo>
                  </a:path>
                </a:pathLst>
              </a:cu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48" name="Forme libre : forme 147">
                <a:extLst>
                  <a:ext uri="{FF2B5EF4-FFF2-40B4-BE49-F238E27FC236}">
                    <a16:creationId xmlns:a16="http://schemas.microsoft.com/office/drawing/2014/main" id="{640A9216-2620-4592-AFF8-6AFCE424DEF8}"/>
                  </a:ext>
                </a:extLst>
              </p:cNvPr>
              <p:cNvSpPr/>
              <p:nvPr/>
            </p:nvSpPr>
            <p:spPr>
              <a:xfrm>
                <a:off x="3489820" y="451146"/>
                <a:ext cx="377505" cy="203195"/>
              </a:xfrm>
              <a:custGeom>
                <a:avLst/>
                <a:gdLst>
                  <a:gd name="connsiteX0" fmla="*/ 377505 w 377505"/>
                  <a:gd name="connsiteY0" fmla="*/ 43804 h 203195"/>
                  <a:gd name="connsiteX1" fmla="*/ 268448 w 377505"/>
                  <a:gd name="connsiteY1" fmla="*/ 10248 h 203195"/>
                  <a:gd name="connsiteX2" fmla="*/ 0 w 377505"/>
                  <a:gd name="connsiteY2" fmla="*/ 203195 h 2031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77505" h="203195">
                    <a:moveTo>
                      <a:pt x="377505" y="43804"/>
                    </a:moveTo>
                    <a:cubicBezTo>
                      <a:pt x="354435" y="13743"/>
                      <a:pt x="331365" y="-16317"/>
                      <a:pt x="268448" y="10248"/>
                    </a:cubicBezTo>
                    <a:cubicBezTo>
                      <a:pt x="205531" y="36813"/>
                      <a:pt x="67112" y="148667"/>
                      <a:pt x="0" y="203195"/>
                    </a:cubicBezTo>
                  </a:path>
                </a:pathLst>
              </a:custGeom>
              <a:noFill/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49" name="Forme libre : forme 148">
                <a:extLst>
                  <a:ext uri="{FF2B5EF4-FFF2-40B4-BE49-F238E27FC236}">
                    <a16:creationId xmlns:a16="http://schemas.microsoft.com/office/drawing/2014/main" id="{58CBF4B7-2741-4D55-A450-B90B36E93239}"/>
                  </a:ext>
                </a:extLst>
              </p:cNvPr>
              <p:cNvSpPr/>
              <p:nvPr/>
            </p:nvSpPr>
            <p:spPr>
              <a:xfrm>
                <a:off x="3431097" y="261327"/>
                <a:ext cx="436228" cy="367847"/>
              </a:xfrm>
              <a:custGeom>
                <a:avLst/>
                <a:gdLst>
                  <a:gd name="connsiteX0" fmla="*/ 436228 w 436228"/>
                  <a:gd name="connsiteY0" fmla="*/ 32288 h 367847"/>
                  <a:gd name="connsiteX1" fmla="*/ 209725 w 436228"/>
                  <a:gd name="connsiteY1" fmla="*/ 32288 h 367847"/>
                  <a:gd name="connsiteX2" fmla="*/ 0 w 436228"/>
                  <a:gd name="connsiteY2" fmla="*/ 367847 h 3678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36228" h="367847">
                    <a:moveTo>
                      <a:pt x="436228" y="32288"/>
                    </a:moveTo>
                    <a:cubicBezTo>
                      <a:pt x="359329" y="4325"/>
                      <a:pt x="282430" y="-23638"/>
                      <a:pt x="209725" y="32288"/>
                    </a:cubicBezTo>
                    <a:cubicBezTo>
                      <a:pt x="137020" y="88214"/>
                      <a:pt x="48936" y="297939"/>
                      <a:pt x="0" y="367847"/>
                    </a:cubicBezTo>
                  </a:path>
                </a:pathLst>
              </a:cu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150" name="Forme libre : forme 149">
              <a:extLst>
                <a:ext uri="{FF2B5EF4-FFF2-40B4-BE49-F238E27FC236}">
                  <a16:creationId xmlns:a16="http://schemas.microsoft.com/office/drawing/2014/main" id="{E198E49E-2D05-488D-9FD8-6EE6FFD197D3}"/>
                </a:ext>
              </a:extLst>
            </p:cNvPr>
            <p:cNvSpPr/>
            <p:nvPr/>
          </p:nvSpPr>
          <p:spPr>
            <a:xfrm>
              <a:off x="5983754" y="2043268"/>
              <a:ext cx="541871" cy="700846"/>
            </a:xfrm>
            <a:custGeom>
              <a:avLst/>
              <a:gdLst>
                <a:gd name="connsiteX0" fmla="*/ 486561 w 486561"/>
                <a:gd name="connsiteY0" fmla="*/ 0 h 713064"/>
                <a:gd name="connsiteX1" fmla="*/ 352337 w 486561"/>
                <a:gd name="connsiteY1" fmla="*/ 595619 h 713064"/>
                <a:gd name="connsiteX2" fmla="*/ 0 w 486561"/>
                <a:gd name="connsiteY2" fmla="*/ 713064 h 713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86561" h="713064">
                  <a:moveTo>
                    <a:pt x="486561" y="0"/>
                  </a:moveTo>
                  <a:cubicBezTo>
                    <a:pt x="459995" y="238387"/>
                    <a:pt x="433430" y="476775"/>
                    <a:pt x="352337" y="595619"/>
                  </a:cubicBezTo>
                  <a:cubicBezTo>
                    <a:pt x="271244" y="714463"/>
                    <a:pt x="82492" y="694888"/>
                    <a:pt x="0" y="713064"/>
                  </a:cubicBezTo>
                </a:path>
              </a:pathLst>
            </a:custGeom>
            <a:noFill/>
            <a:ln w="571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1" name="Forme libre : forme 150">
              <a:extLst>
                <a:ext uri="{FF2B5EF4-FFF2-40B4-BE49-F238E27FC236}">
                  <a16:creationId xmlns:a16="http://schemas.microsoft.com/office/drawing/2014/main" id="{B16DC2CA-D5DF-4F5B-9581-83AB28AA5067}"/>
                </a:ext>
              </a:extLst>
            </p:cNvPr>
            <p:cNvSpPr/>
            <p:nvPr/>
          </p:nvSpPr>
          <p:spPr>
            <a:xfrm>
              <a:off x="6127496" y="2477525"/>
              <a:ext cx="713064" cy="254255"/>
            </a:xfrm>
            <a:custGeom>
              <a:avLst/>
              <a:gdLst>
                <a:gd name="connsiteX0" fmla="*/ 0 w 713064"/>
                <a:gd name="connsiteY0" fmla="*/ 253293 h 254255"/>
                <a:gd name="connsiteX1" fmla="*/ 260058 w 713064"/>
                <a:gd name="connsiteY1" fmla="*/ 219737 h 254255"/>
                <a:gd name="connsiteX2" fmla="*/ 545284 w 713064"/>
                <a:gd name="connsiteY2" fmla="*/ 26790 h 254255"/>
                <a:gd name="connsiteX3" fmla="*/ 713064 w 713064"/>
                <a:gd name="connsiteY3" fmla="*/ 1623 h 254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13064" h="254255">
                  <a:moveTo>
                    <a:pt x="0" y="253293"/>
                  </a:moveTo>
                  <a:cubicBezTo>
                    <a:pt x="84588" y="255390"/>
                    <a:pt x="169177" y="257487"/>
                    <a:pt x="260058" y="219737"/>
                  </a:cubicBezTo>
                  <a:cubicBezTo>
                    <a:pt x="350939" y="181987"/>
                    <a:pt x="469783" y="63142"/>
                    <a:pt x="545284" y="26790"/>
                  </a:cubicBezTo>
                  <a:cubicBezTo>
                    <a:pt x="620785" y="-9562"/>
                    <a:pt x="659934" y="1623"/>
                    <a:pt x="713064" y="1623"/>
                  </a:cubicBezTo>
                </a:path>
              </a:pathLst>
            </a:custGeom>
            <a:noFill/>
            <a:ln w="571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2" name="Forme libre : forme 151">
              <a:extLst>
                <a:ext uri="{FF2B5EF4-FFF2-40B4-BE49-F238E27FC236}">
                  <a16:creationId xmlns:a16="http://schemas.microsoft.com/office/drawing/2014/main" id="{92DD62C9-9ECD-4E2C-AAE5-B12EE3175D8F}"/>
                </a:ext>
              </a:extLst>
            </p:cNvPr>
            <p:cNvSpPr/>
            <p:nvPr/>
          </p:nvSpPr>
          <p:spPr>
            <a:xfrm>
              <a:off x="6001491" y="3025866"/>
              <a:ext cx="808519" cy="115427"/>
            </a:xfrm>
            <a:custGeom>
              <a:avLst/>
              <a:gdLst>
                <a:gd name="connsiteX0" fmla="*/ 0 w 808519"/>
                <a:gd name="connsiteY0" fmla="*/ 15692 h 115427"/>
                <a:gd name="connsiteX1" fmla="*/ 310392 w 808519"/>
                <a:gd name="connsiteY1" fmla="*/ 7303 h 115427"/>
                <a:gd name="connsiteX2" fmla="*/ 746620 w 808519"/>
                <a:gd name="connsiteY2" fmla="*/ 107971 h 115427"/>
                <a:gd name="connsiteX3" fmla="*/ 805343 w 808519"/>
                <a:gd name="connsiteY3" fmla="*/ 107971 h 115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08519" h="115427">
                  <a:moveTo>
                    <a:pt x="0" y="15692"/>
                  </a:moveTo>
                  <a:cubicBezTo>
                    <a:pt x="92977" y="3807"/>
                    <a:pt x="185955" y="-8077"/>
                    <a:pt x="310392" y="7303"/>
                  </a:cubicBezTo>
                  <a:cubicBezTo>
                    <a:pt x="434829" y="22683"/>
                    <a:pt x="664128" y="91193"/>
                    <a:pt x="746620" y="107971"/>
                  </a:cubicBezTo>
                  <a:cubicBezTo>
                    <a:pt x="829112" y="124749"/>
                    <a:pt x="805343" y="107971"/>
                    <a:pt x="805343" y="107971"/>
                  </a:cubicBezTo>
                </a:path>
              </a:pathLst>
            </a:custGeom>
            <a:noFill/>
            <a:ln w="571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3" name="Forme libre : forme 152">
              <a:extLst>
                <a:ext uri="{FF2B5EF4-FFF2-40B4-BE49-F238E27FC236}">
                  <a16:creationId xmlns:a16="http://schemas.microsoft.com/office/drawing/2014/main" id="{08AC3442-63F5-4412-A689-6CA7EFAC3560}"/>
                </a:ext>
              </a:extLst>
            </p:cNvPr>
            <p:cNvSpPr/>
            <p:nvPr/>
          </p:nvSpPr>
          <p:spPr>
            <a:xfrm>
              <a:off x="6009880" y="3049947"/>
              <a:ext cx="788565" cy="708910"/>
            </a:xfrm>
            <a:custGeom>
              <a:avLst/>
              <a:gdLst>
                <a:gd name="connsiteX0" fmla="*/ 0 w 788565"/>
                <a:gd name="connsiteY0" fmla="*/ 0 h 708910"/>
                <a:gd name="connsiteX1" fmla="*/ 377504 w 788565"/>
                <a:gd name="connsiteY1" fmla="*/ 167780 h 708910"/>
                <a:gd name="connsiteX2" fmla="*/ 545284 w 788565"/>
                <a:gd name="connsiteY2" fmla="*/ 645953 h 708910"/>
                <a:gd name="connsiteX3" fmla="*/ 788565 w 788565"/>
                <a:gd name="connsiteY3" fmla="*/ 696286 h 708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88565" h="708910">
                  <a:moveTo>
                    <a:pt x="0" y="0"/>
                  </a:moveTo>
                  <a:cubicBezTo>
                    <a:pt x="143311" y="30060"/>
                    <a:pt x="286623" y="60121"/>
                    <a:pt x="377504" y="167780"/>
                  </a:cubicBezTo>
                  <a:cubicBezTo>
                    <a:pt x="468385" y="275439"/>
                    <a:pt x="476774" y="557869"/>
                    <a:pt x="545284" y="645953"/>
                  </a:cubicBezTo>
                  <a:cubicBezTo>
                    <a:pt x="613794" y="734037"/>
                    <a:pt x="710268" y="707471"/>
                    <a:pt x="788565" y="696286"/>
                  </a:cubicBezTo>
                </a:path>
              </a:pathLst>
            </a:custGeom>
            <a:noFill/>
            <a:ln w="571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4" name="ZoneTexte 153">
              <a:extLst>
                <a:ext uri="{FF2B5EF4-FFF2-40B4-BE49-F238E27FC236}">
                  <a16:creationId xmlns:a16="http://schemas.microsoft.com/office/drawing/2014/main" id="{A79191F2-4780-47A0-BB73-494D5083CF53}"/>
                </a:ext>
              </a:extLst>
            </p:cNvPr>
            <p:cNvSpPr txBox="1"/>
            <p:nvPr/>
          </p:nvSpPr>
          <p:spPr>
            <a:xfrm>
              <a:off x="7398055" y="1813336"/>
              <a:ext cx="3529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/>
                <a:t>1A</a:t>
              </a:r>
            </a:p>
          </p:txBody>
        </p:sp>
        <p:sp>
          <p:nvSpPr>
            <p:cNvPr id="155" name="ZoneTexte 154">
              <a:extLst>
                <a:ext uri="{FF2B5EF4-FFF2-40B4-BE49-F238E27FC236}">
                  <a16:creationId xmlns:a16="http://schemas.microsoft.com/office/drawing/2014/main" id="{96442F58-88E0-4F07-B44F-8542C9D35B6D}"/>
                </a:ext>
              </a:extLst>
            </p:cNvPr>
            <p:cNvSpPr txBox="1"/>
            <p:nvPr/>
          </p:nvSpPr>
          <p:spPr>
            <a:xfrm>
              <a:off x="7398055" y="2452704"/>
              <a:ext cx="34657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/>
                <a:t>1B</a:t>
              </a:r>
            </a:p>
          </p:txBody>
        </p:sp>
        <p:sp>
          <p:nvSpPr>
            <p:cNvPr id="156" name="ZoneTexte 155">
              <a:extLst>
                <a:ext uri="{FF2B5EF4-FFF2-40B4-BE49-F238E27FC236}">
                  <a16:creationId xmlns:a16="http://schemas.microsoft.com/office/drawing/2014/main" id="{FBD8834B-0A31-4051-ADD4-A6B4614D4B97}"/>
                </a:ext>
              </a:extLst>
            </p:cNvPr>
            <p:cNvSpPr txBox="1"/>
            <p:nvPr/>
          </p:nvSpPr>
          <p:spPr>
            <a:xfrm>
              <a:off x="7398055" y="3083683"/>
              <a:ext cx="3529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/>
                <a:t>2A</a:t>
              </a:r>
            </a:p>
          </p:txBody>
        </p:sp>
        <p:sp>
          <p:nvSpPr>
            <p:cNvPr id="157" name="ZoneTexte 156">
              <a:extLst>
                <a:ext uri="{FF2B5EF4-FFF2-40B4-BE49-F238E27FC236}">
                  <a16:creationId xmlns:a16="http://schemas.microsoft.com/office/drawing/2014/main" id="{889B4E87-F5F6-4C77-AB60-AE81F16E402C}"/>
                </a:ext>
              </a:extLst>
            </p:cNvPr>
            <p:cNvSpPr txBox="1"/>
            <p:nvPr/>
          </p:nvSpPr>
          <p:spPr>
            <a:xfrm>
              <a:off x="7398055" y="3723052"/>
              <a:ext cx="34657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/>
                <a:t>2B</a:t>
              </a:r>
            </a:p>
          </p:txBody>
        </p:sp>
      </p:grpSp>
      <p:pic>
        <p:nvPicPr>
          <p:cNvPr id="21" name="Image 20">
            <a:extLst>
              <a:ext uri="{FF2B5EF4-FFF2-40B4-BE49-F238E27FC236}">
                <a16:creationId xmlns:a16="http://schemas.microsoft.com/office/drawing/2014/main" id="{8A26C84D-2D65-47E7-8D8A-61D9E36736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5879" y="1015365"/>
            <a:ext cx="1100617" cy="1100617"/>
          </a:xfrm>
          <a:prstGeom prst="rect">
            <a:avLst/>
          </a:prstGeo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5AB5898A-CED9-43D2-8528-385704B1A515}"/>
              </a:ext>
            </a:extLst>
          </p:cNvPr>
          <p:cNvSpPr txBox="1"/>
          <p:nvPr/>
        </p:nvSpPr>
        <p:spPr>
          <a:xfrm>
            <a:off x="4281187" y="405264"/>
            <a:ext cx="3529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1A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CD8D5C60-F2E7-4898-96AB-23CD91131AB4}"/>
              </a:ext>
            </a:extLst>
          </p:cNvPr>
          <p:cNvSpPr txBox="1"/>
          <p:nvPr/>
        </p:nvSpPr>
        <p:spPr>
          <a:xfrm>
            <a:off x="4281187" y="1044632"/>
            <a:ext cx="3465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1B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2B111CD3-578F-496B-B111-EBFED072C60B}"/>
              </a:ext>
            </a:extLst>
          </p:cNvPr>
          <p:cNvSpPr txBox="1"/>
          <p:nvPr/>
        </p:nvSpPr>
        <p:spPr>
          <a:xfrm>
            <a:off x="4281187" y="1675611"/>
            <a:ext cx="3529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2A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BCE97ECB-5905-4DED-BCAE-EA23D544F5D2}"/>
              </a:ext>
            </a:extLst>
          </p:cNvPr>
          <p:cNvSpPr txBox="1"/>
          <p:nvPr/>
        </p:nvSpPr>
        <p:spPr>
          <a:xfrm>
            <a:off x="4281187" y="2314980"/>
            <a:ext cx="3465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2B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EC1217D7-BD22-4563-B9C1-B4CC9E406319}"/>
              </a:ext>
            </a:extLst>
          </p:cNvPr>
          <p:cNvSpPr txBox="1"/>
          <p:nvPr/>
        </p:nvSpPr>
        <p:spPr>
          <a:xfrm>
            <a:off x="1975742" y="767433"/>
            <a:ext cx="10874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solidFill>
                  <a:schemeClr val="accent1"/>
                </a:solidFill>
              </a:rPr>
              <a:t>Actimetre-001</a:t>
            </a:r>
          </a:p>
        </p:txBody>
      </p:sp>
      <p:pic>
        <p:nvPicPr>
          <p:cNvPr id="28" name="Image 27">
            <a:extLst>
              <a:ext uri="{FF2B5EF4-FFF2-40B4-BE49-F238E27FC236}">
                <a16:creationId xmlns:a16="http://schemas.microsoft.com/office/drawing/2014/main" id="{B84FD5D4-1869-4319-8802-801F8A3268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4094" y="219253"/>
            <a:ext cx="664307" cy="664307"/>
          </a:xfrm>
          <a:prstGeom prst="rect">
            <a:avLst/>
          </a:prstGeom>
        </p:spPr>
      </p:pic>
      <p:pic>
        <p:nvPicPr>
          <p:cNvPr id="29" name="Image 28">
            <a:extLst>
              <a:ext uri="{FF2B5EF4-FFF2-40B4-BE49-F238E27FC236}">
                <a16:creationId xmlns:a16="http://schemas.microsoft.com/office/drawing/2014/main" id="{4A4A0E2C-927D-46B9-B837-969ADA9FED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4094" y="851496"/>
            <a:ext cx="664307" cy="664307"/>
          </a:xfrm>
          <a:prstGeom prst="rect">
            <a:avLst/>
          </a:prstGeom>
        </p:spPr>
      </p:pic>
      <p:pic>
        <p:nvPicPr>
          <p:cNvPr id="30" name="Image 29">
            <a:extLst>
              <a:ext uri="{FF2B5EF4-FFF2-40B4-BE49-F238E27FC236}">
                <a16:creationId xmlns:a16="http://schemas.microsoft.com/office/drawing/2014/main" id="{E2ACD6D4-5635-445B-BDC5-BE78F253A2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4094" y="1483739"/>
            <a:ext cx="664307" cy="664307"/>
          </a:xfrm>
          <a:prstGeom prst="rect">
            <a:avLst/>
          </a:prstGeom>
        </p:spPr>
      </p:pic>
      <p:pic>
        <p:nvPicPr>
          <p:cNvPr id="31" name="Image 30">
            <a:extLst>
              <a:ext uri="{FF2B5EF4-FFF2-40B4-BE49-F238E27FC236}">
                <a16:creationId xmlns:a16="http://schemas.microsoft.com/office/drawing/2014/main" id="{F4095C38-9BAE-4992-9DEA-29217CC263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4094" y="2115982"/>
            <a:ext cx="664307" cy="664307"/>
          </a:xfrm>
          <a:prstGeom prst="rect">
            <a:avLst/>
          </a:prstGeom>
        </p:spPr>
      </p:pic>
      <p:grpSp>
        <p:nvGrpSpPr>
          <p:cNvPr id="44" name="Groupe 43">
            <a:extLst>
              <a:ext uri="{FF2B5EF4-FFF2-40B4-BE49-F238E27FC236}">
                <a16:creationId xmlns:a16="http://schemas.microsoft.com/office/drawing/2014/main" id="{17F097BC-FC81-44E3-848F-FCD7AAD98996}"/>
              </a:ext>
            </a:extLst>
          </p:cNvPr>
          <p:cNvGrpSpPr/>
          <p:nvPr/>
        </p:nvGrpSpPr>
        <p:grpSpPr>
          <a:xfrm>
            <a:off x="3431097" y="261327"/>
            <a:ext cx="436228" cy="393014"/>
            <a:chOff x="3431097" y="261327"/>
            <a:chExt cx="436228" cy="393014"/>
          </a:xfrm>
        </p:grpSpPr>
        <p:sp>
          <p:nvSpPr>
            <p:cNvPr id="40" name="Forme libre : forme 39">
              <a:extLst>
                <a:ext uri="{FF2B5EF4-FFF2-40B4-BE49-F238E27FC236}">
                  <a16:creationId xmlns:a16="http://schemas.microsoft.com/office/drawing/2014/main" id="{36C0E9A2-FBA2-4A8F-8714-D3384AC7316B}"/>
                </a:ext>
              </a:extLst>
            </p:cNvPr>
            <p:cNvSpPr/>
            <p:nvPr/>
          </p:nvSpPr>
          <p:spPr>
            <a:xfrm>
              <a:off x="3439486" y="344899"/>
              <a:ext cx="427839" cy="275886"/>
            </a:xfrm>
            <a:custGeom>
              <a:avLst/>
              <a:gdLst>
                <a:gd name="connsiteX0" fmla="*/ 427839 w 427839"/>
                <a:gd name="connsiteY0" fmla="*/ 24217 h 275886"/>
                <a:gd name="connsiteX1" fmla="*/ 201336 w 427839"/>
                <a:gd name="connsiteY1" fmla="*/ 24217 h 275886"/>
                <a:gd name="connsiteX2" fmla="*/ 0 w 427839"/>
                <a:gd name="connsiteY2" fmla="*/ 275886 h 275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7839" h="275886">
                  <a:moveTo>
                    <a:pt x="427839" y="24217"/>
                  </a:moveTo>
                  <a:cubicBezTo>
                    <a:pt x="350240" y="3244"/>
                    <a:pt x="272642" y="-17728"/>
                    <a:pt x="201336" y="24217"/>
                  </a:cubicBezTo>
                  <a:cubicBezTo>
                    <a:pt x="130029" y="66162"/>
                    <a:pt x="69908" y="217163"/>
                    <a:pt x="0" y="275886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1" name="Forme libre : forme 40">
              <a:extLst>
                <a:ext uri="{FF2B5EF4-FFF2-40B4-BE49-F238E27FC236}">
                  <a16:creationId xmlns:a16="http://schemas.microsoft.com/office/drawing/2014/main" id="{8716E0F9-E6B3-4E38-94BE-8FB651216EE6}"/>
                </a:ext>
              </a:extLst>
            </p:cNvPr>
            <p:cNvSpPr/>
            <p:nvPr/>
          </p:nvSpPr>
          <p:spPr>
            <a:xfrm>
              <a:off x="3456264" y="405264"/>
              <a:ext cx="411061" cy="248790"/>
            </a:xfrm>
            <a:custGeom>
              <a:avLst/>
              <a:gdLst>
                <a:gd name="connsiteX0" fmla="*/ 411061 w 411061"/>
                <a:gd name="connsiteY0" fmla="*/ 47455 h 248790"/>
                <a:gd name="connsiteX1" fmla="*/ 251670 w 411061"/>
                <a:gd name="connsiteY1" fmla="*/ 13899 h 248790"/>
                <a:gd name="connsiteX2" fmla="*/ 0 w 411061"/>
                <a:gd name="connsiteY2" fmla="*/ 248790 h 2487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1061" h="248790">
                  <a:moveTo>
                    <a:pt x="411061" y="47455"/>
                  </a:moveTo>
                  <a:cubicBezTo>
                    <a:pt x="365620" y="13899"/>
                    <a:pt x="320180" y="-19657"/>
                    <a:pt x="251670" y="13899"/>
                  </a:cubicBezTo>
                  <a:cubicBezTo>
                    <a:pt x="183160" y="47455"/>
                    <a:pt x="51732" y="176086"/>
                    <a:pt x="0" y="248790"/>
                  </a:cubicBezTo>
                </a:path>
              </a:pathLst>
            </a:cu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2" name="Forme libre : forme 41">
              <a:extLst>
                <a:ext uri="{FF2B5EF4-FFF2-40B4-BE49-F238E27FC236}">
                  <a16:creationId xmlns:a16="http://schemas.microsoft.com/office/drawing/2014/main" id="{AB8166A9-73B1-4B2A-97D2-1F2C492A2702}"/>
                </a:ext>
              </a:extLst>
            </p:cNvPr>
            <p:cNvSpPr/>
            <p:nvPr/>
          </p:nvSpPr>
          <p:spPr>
            <a:xfrm>
              <a:off x="3489820" y="451146"/>
              <a:ext cx="377505" cy="203195"/>
            </a:xfrm>
            <a:custGeom>
              <a:avLst/>
              <a:gdLst>
                <a:gd name="connsiteX0" fmla="*/ 377505 w 377505"/>
                <a:gd name="connsiteY0" fmla="*/ 43804 h 203195"/>
                <a:gd name="connsiteX1" fmla="*/ 268448 w 377505"/>
                <a:gd name="connsiteY1" fmla="*/ 10248 h 203195"/>
                <a:gd name="connsiteX2" fmla="*/ 0 w 377505"/>
                <a:gd name="connsiteY2" fmla="*/ 203195 h 203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7505" h="203195">
                  <a:moveTo>
                    <a:pt x="377505" y="43804"/>
                  </a:moveTo>
                  <a:cubicBezTo>
                    <a:pt x="354435" y="13743"/>
                    <a:pt x="331365" y="-16317"/>
                    <a:pt x="268448" y="10248"/>
                  </a:cubicBezTo>
                  <a:cubicBezTo>
                    <a:pt x="205531" y="36813"/>
                    <a:pt x="67112" y="148667"/>
                    <a:pt x="0" y="203195"/>
                  </a:cubicBezTo>
                </a:path>
              </a:pathLst>
            </a:cu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3" name="Forme libre : forme 42">
              <a:extLst>
                <a:ext uri="{FF2B5EF4-FFF2-40B4-BE49-F238E27FC236}">
                  <a16:creationId xmlns:a16="http://schemas.microsoft.com/office/drawing/2014/main" id="{3AF81195-2B5B-446D-B349-89F8AB517EE1}"/>
                </a:ext>
              </a:extLst>
            </p:cNvPr>
            <p:cNvSpPr/>
            <p:nvPr/>
          </p:nvSpPr>
          <p:spPr>
            <a:xfrm>
              <a:off x="3431097" y="261327"/>
              <a:ext cx="436228" cy="367847"/>
            </a:xfrm>
            <a:custGeom>
              <a:avLst/>
              <a:gdLst>
                <a:gd name="connsiteX0" fmla="*/ 436228 w 436228"/>
                <a:gd name="connsiteY0" fmla="*/ 32288 h 367847"/>
                <a:gd name="connsiteX1" fmla="*/ 209725 w 436228"/>
                <a:gd name="connsiteY1" fmla="*/ 32288 h 367847"/>
                <a:gd name="connsiteX2" fmla="*/ 0 w 436228"/>
                <a:gd name="connsiteY2" fmla="*/ 367847 h 3678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6228" h="367847">
                  <a:moveTo>
                    <a:pt x="436228" y="32288"/>
                  </a:moveTo>
                  <a:cubicBezTo>
                    <a:pt x="359329" y="4325"/>
                    <a:pt x="282430" y="-23638"/>
                    <a:pt x="209725" y="32288"/>
                  </a:cubicBezTo>
                  <a:cubicBezTo>
                    <a:pt x="137020" y="88214"/>
                    <a:pt x="48936" y="297939"/>
                    <a:pt x="0" y="367847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51" name="Forme libre : forme 50">
            <a:extLst>
              <a:ext uri="{FF2B5EF4-FFF2-40B4-BE49-F238E27FC236}">
                <a16:creationId xmlns:a16="http://schemas.microsoft.com/office/drawing/2014/main" id="{41E8BAD7-40CB-4F68-ADF7-B9FD5D6CCC3B}"/>
              </a:ext>
            </a:extLst>
          </p:cNvPr>
          <p:cNvSpPr/>
          <p:nvPr/>
        </p:nvSpPr>
        <p:spPr>
          <a:xfrm>
            <a:off x="2910021" y="620785"/>
            <a:ext cx="541871" cy="700846"/>
          </a:xfrm>
          <a:custGeom>
            <a:avLst/>
            <a:gdLst>
              <a:gd name="connsiteX0" fmla="*/ 486561 w 486561"/>
              <a:gd name="connsiteY0" fmla="*/ 0 h 713064"/>
              <a:gd name="connsiteX1" fmla="*/ 352337 w 486561"/>
              <a:gd name="connsiteY1" fmla="*/ 595619 h 713064"/>
              <a:gd name="connsiteX2" fmla="*/ 0 w 486561"/>
              <a:gd name="connsiteY2" fmla="*/ 713064 h 713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86561" h="713064">
                <a:moveTo>
                  <a:pt x="486561" y="0"/>
                </a:moveTo>
                <a:cubicBezTo>
                  <a:pt x="459995" y="238387"/>
                  <a:pt x="433430" y="476775"/>
                  <a:pt x="352337" y="595619"/>
                </a:cubicBezTo>
                <a:cubicBezTo>
                  <a:pt x="271244" y="714463"/>
                  <a:pt x="82492" y="694888"/>
                  <a:pt x="0" y="713064"/>
                </a:cubicBezTo>
              </a:path>
            </a:pathLst>
          </a:custGeom>
          <a:noFill/>
          <a:ln w="571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Forme libre : forme 51">
            <a:extLst>
              <a:ext uri="{FF2B5EF4-FFF2-40B4-BE49-F238E27FC236}">
                <a16:creationId xmlns:a16="http://schemas.microsoft.com/office/drawing/2014/main" id="{51580A52-ADA2-49D2-A2F3-6F2023E81586}"/>
              </a:ext>
            </a:extLst>
          </p:cNvPr>
          <p:cNvSpPr/>
          <p:nvPr/>
        </p:nvSpPr>
        <p:spPr>
          <a:xfrm>
            <a:off x="3053763" y="1055042"/>
            <a:ext cx="713064" cy="254255"/>
          </a:xfrm>
          <a:custGeom>
            <a:avLst/>
            <a:gdLst>
              <a:gd name="connsiteX0" fmla="*/ 0 w 713064"/>
              <a:gd name="connsiteY0" fmla="*/ 253293 h 254255"/>
              <a:gd name="connsiteX1" fmla="*/ 260058 w 713064"/>
              <a:gd name="connsiteY1" fmla="*/ 219737 h 254255"/>
              <a:gd name="connsiteX2" fmla="*/ 545284 w 713064"/>
              <a:gd name="connsiteY2" fmla="*/ 26790 h 254255"/>
              <a:gd name="connsiteX3" fmla="*/ 713064 w 713064"/>
              <a:gd name="connsiteY3" fmla="*/ 1623 h 254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3064" h="254255">
                <a:moveTo>
                  <a:pt x="0" y="253293"/>
                </a:moveTo>
                <a:cubicBezTo>
                  <a:pt x="84588" y="255390"/>
                  <a:pt x="169177" y="257487"/>
                  <a:pt x="260058" y="219737"/>
                </a:cubicBezTo>
                <a:cubicBezTo>
                  <a:pt x="350939" y="181987"/>
                  <a:pt x="469783" y="63142"/>
                  <a:pt x="545284" y="26790"/>
                </a:cubicBezTo>
                <a:cubicBezTo>
                  <a:pt x="620785" y="-9562"/>
                  <a:pt x="659934" y="1623"/>
                  <a:pt x="713064" y="1623"/>
                </a:cubicBezTo>
              </a:path>
            </a:pathLst>
          </a:custGeom>
          <a:noFill/>
          <a:ln w="571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Forme libre : forme 53">
            <a:extLst>
              <a:ext uri="{FF2B5EF4-FFF2-40B4-BE49-F238E27FC236}">
                <a16:creationId xmlns:a16="http://schemas.microsoft.com/office/drawing/2014/main" id="{3348C604-5E3B-435A-A6A9-A1250E6B2B2E}"/>
              </a:ext>
            </a:extLst>
          </p:cNvPr>
          <p:cNvSpPr/>
          <p:nvPr/>
        </p:nvSpPr>
        <p:spPr>
          <a:xfrm>
            <a:off x="2927758" y="1603383"/>
            <a:ext cx="808519" cy="115427"/>
          </a:xfrm>
          <a:custGeom>
            <a:avLst/>
            <a:gdLst>
              <a:gd name="connsiteX0" fmla="*/ 0 w 808519"/>
              <a:gd name="connsiteY0" fmla="*/ 15692 h 115427"/>
              <a:gd name="connsiteX1" fmla="*/ 310392 w 808519"/>
              <a:gd name="connsiteY1" fmla="*/ 7303 h 115427"/>
              <a:gd name="connsiteX2" fmla="*/ 746620 w 808519"/>
              <a:gd name="connsiteY2" fmla="*/ 107971 h 115427"/>
              <a:gd name="connsiteX3" fmla="*/ 805343 w 808519"/>
              <a:gd name="connsiteY3" fmla="*/ 107971 h 115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19" h="115427">
                <a:moveTo>
                  <a:pt x="0" y="15692"/>
                </a:moveTo>
                <a:cubicBezTo>
                  <a:pt x="92977" y="3807"/>
                  <a:pt x="185955" y="-8077"/>
                  <a:pt x="310392" y="7303"/>
                </a:cubicBezTo>
                <a:cubicBezTo>
                  <a:pt x="434829" y="22683"/>
                  <a:pt x="664128" y="91193"/>
                  <a:pt x="746620" y="107971"/>
                </a:cubicBezTo>
                <a:cubicBezTo>
                  <a:pt x="829112" y="124749"/>
                  <a:pt x="805343" y="107971"/>
                  <a:pt x="805343" y="107971"/>
                </a:cubicBezTo>
              </a:path>
            </a:pathLst>
          </a:custGeom>
          <a:noFill/>
          <a:ln w="571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Forme libre : forme 54">
            <a:extLst>
              <a:ext uri="{FF2B5EF4-FFF2-40B4-BE49-F238E27FC236}">
                <a16:creationId xmlns:a16="http://schemas.microsoft.com/office/drawing/2014/main" id="{65732DBF-7DCE-41AF-807C-F2652221E501}"/>
              </a:ext>
            </a:extLst>
          </p:cNvPr>
          <p:cNvSpPr/>
          <p:nvPr/>
        </p:nvSpPr>
        <p:spPr>
          <a:xfrm>
            <a:off x="2936147" y="1627464"/>
            <a:ext cx="788565" cy="708910"/>
          </a:xfrm>
          <a:custGeom>
            <a:avLst/>
            <a:gdLst>
              <a:gd name="connsiteX0" fmla="*/ 0 w 788565"/>
              <a:gd name="connsiteY0" fmla="*/ 0 h 708910"/>
              <a:gd name="connsiteX1" fmla="*/ 377504 w 788565"/>
              <a:gd name="connsiteY1" fmla="*/ 167780 h 708910"/>
              <a:gd name="connsiteX2" fmla="*/ 545284 w 788565"/>
              <a:gd name="connsiteY2" fmla="*/ 645953 h 708910"/>
              <a:gd name="connsiteX3" fmla="*/ 788565 w 788565"/>
              <a:gd name="connsiteY3" fmla="*/ 696286 h 708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8565" h="708910">
                <a:moveTo>
                  <a:pt x="0" y="0"/>
                </a:moveTo>
                <a:cubicBezTo>
                  <a:pt x="143311" y="30060"/>
                  <a:pt x="286623" y="60121"/>
                  <a:pt x="377504" y="167780"/>
                </a:cubicBezTo>
                <a:cubicBezTo>
                  <a:pt x="468385" y="275439"/>
                  <a:pt x="476774" y="557869"/>
                  <a:pt x="545284" y="645953"/>
                </a:cubicBezTo>
                <a:cubicBezTo>
                  <a:pt x="613794" y="734037"/>
                  <a:pt x="710268" y="707471"/>
                  <a:pt x="788565" y="696286"/>
                </a:cubicBezTo>
              </a:path>
            </a:pathLst>
          </a:custGeom>
          <a:noFill/>
          <a:ln w="571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7" name="Image 56">
            <a:extLst>
              <a:ext uri="{FF2B5EF4-FFF2-40B4-BE49-F238E27FC236}">
                <a16:creationId xmlns:a16="http://schemas.microsoft.com/office/drawing/2014/main" id="{11B50E38-05B6-4C0B-96A8-11A05C9E77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2269546" y="2059734"/>
            <a:ext cx="553279" cy="553279"/>
          </a:xfrm>
          <a:prstGeom prst="rect">
            <a:avLst/>
          </a:prstGeom>
        </p:spPr>
      </p:pic>
      <p:pic>
        <p:nvPicPr>
          <p:cNvPr id="58" name="Image 57">
            <a:extLst>
              <a:ext uri="{FF2B5EF4-FFF2-40B4-BE49-F238E27FC236}">
                <a16:creationId xmlns:a16="http://schemas.microsoft.com/office/drawing/2014/main" id="{9B9BFC53-DFB4-4D17-84B4-29727E6C59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9545" y="4049323"/>
            <a:ext cx="553279" cy="553279"/>
          </a:xfrm>
          <a:prstGeom prst="rect">
            <a:avLst/>
          </a:prstGeom>
        </p:spPr>
      </p:pic>
      <p:pic>
        <p:nvPicPr>
          <p:cNvPr id="60" name="Image 59">
            <a:extLst>
              <a:ext uri="{FF2B5EF4-FFF2-40B4-BE49-F238E27FC236}">
                <a16:creationId xmlns:a16="http://schemas.microsoft.com/office/drawing/2014/main" id="{14F51546-E833-411E-8A57-8E335B6BBB9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4768" y="4523442"/>
            <a:ext cx="1079209" cy="1079209"/>
          </a:xfrm>
          <a:prstGeom prst="rect">
            <a:avLst/>
          </a:prstGeom>
        </p:spPr>
      </p:pic>
      <p:sp>
        <p:nvSpPr>
          <p:cNvPr id="62" name="ZoneTexte 61">
            <a:extLst>
              <a:ext uri="{FF2B5EF4-FFF2-40B4-BE49-F238E27FC236}">
                <a16:creationId xmlns:a16="http://schemas.microsoft.com/office/drawing/2014/main" id="{13278C71-BCBA-41C5-80F1-88CD00E68B45}"/>
              </a:ext>
            </a:extLst>
          </p:cNvPr>
          <p:cNvSpPr txBox="1"/>
          <p:nvPr/>
        </p:nvSpPr>
        <p:spPr>
          <a:xfrm>
            <a:off x="1969145" y="3128490"/>
            <a:ext cx="5693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800" dirty="0" err="1"/>
              <a:t>mqtt</a:t>
            </a:r>
            <a:r>
              <a:rPr lang="fr-FR" sz="800" dirty="0"/>
              <a:t> (v1)</a:t>
            </a:r>
          </a:p>
          <a:p>
            <a:pPr algn="ctr"/>
            <a:r>
              <a:rPr lang="fr-FR" sz="800" dirty="0" err="1"/>
              <a:t>tcp</a:t>
            </a:r>
            <a:r>
              <a:rPr lang="fr-FR" sz="800" dirty="0"/>
              <a:t> (v2)</a:t>
            </a:r>
          </a:p>
        </p:txBody>
      </p:sp>
      <p:cxnSp>
        <p:nvCxnSpPr>
          <p:cNvPr id="64" name="Connecteur droit avec flèche 63">
            <a:extLst>
              <a:ext uri="{FF2B5EF4-FFF2-40B4-BE49-F238E27FC236}">
                <a16:creationId xmlns:a16="http://schemas.microsoft.com/office/drawing/2014/main" id="{9BB2C737-907F-47EA-B953-8BCCC86514AD}"/>
              </a:ext>
            </a:extLst>
          </p:cNvPr>
          <p:cNvCxnSpPr/>
          <p:nvPr/>
        </p:nvCxnSpPr>
        <p:spPr>
          <a:xfrm>
            <a:off x="2546184" y="2780289"/>
            <a:ext cx="0" cy="1145759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avec flèche 66">
            <a:extLst>
              <a:ext uri="{FF2B5EF4-FFF2-40B4-BE49-F238E27FC236}">
                <a16:creationId xmlns:a16="http://schemas.microsoft.com/office/drawing/2014/main" id="{D4E02864-07C0-48A3-951C-3E53949C166D}"/>
              </a:ext>
            </a:extLst>
          </p:cNvPr>
          <p:cNvCxnSpPr>
            <a:cxnSpLocks/>
            <a:stCxn id="65" idx="2"/>
            <a:endCxn id="70" idx="0"/>
          </p:cNvCxnSpPr>
          <p:nvPr/>
        </p:nvCxnSpPr>
        <p:spPr>
          <a:xfrm>
            <a:off x="2401933" y="5882311"/>
            <a:ext cx="0" cy="16940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ZoneTexte 69">
            <a:extLst>
              <a:ext uri="{FF2B5EF4-FFF2-40B4-BE49-F238E27FC236}">
                <a16:creationId xmlns:a16="http://schemas.microsoft.com/office/drawing/2014/main" id="{2688A7D6-1F69-4D02-849F-CFD62D6DE06C}"/>
              </a:ext>
            </a:extLst>
          </p:cNvPr>
          <p:cNvSpPr txBox="1"/>
          <p:nvPr/>
        </p:nvSpPr>
        <p:spPr>
          <a:xfrm>
            <a:off x="802777" y="6051712"/>
            <a:ext cx="31983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/>
              <a:t>/</a:t>
            </a:r>
            <a:r>
              <a:rPr lang="fr-FR" sz="1000" dirty="0" err="1"/>
              <a:t>etc</a:t>
            </a:r>
            <a:r>
              <a:rPr lang="fr-FR" sz="1000" dirty="0"/>
              <a:t>/</a:t>
            </a:r>
            <a:r>
              <a:rPr lang="fr-FR" sz="1000" dirty="0" err="1"/>
              <a:t>actimetre</a:t>
            </a:r>
            <a:r>
              <a:rPr lang="fr-FR" sz="1000" dirty="0"/>
              <a:t>/Data/Actim0001-1A_20230510095310.txt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96892C63-9979-4A7B-92D9-5E48E440BF82}"/>
              </a:ext>
            </a:extLst>
          </p:cNvPr>
          <p:cNvSpPr/>
          <p:nvPr/>
        </p:nvSpPr>
        <p:spPr>
          <a:xfrm>
            <a:off x="1903640" y="6172053"/>
            <a:ext cx="208422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000" dirty="0"/>
              <a:t>Actim0001-1B_20230510095310.txt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F0E06CCE-C8FF-4388-8B7B-CA2ED9ED86C5}"/>
              </a:ext>
            </a:extLst>
          </p:cNvPr>
          <p:cNvSpPr/>
          <p:nvPr/>
        </p:nvSpPr>
        <p:spPr>
          <a:xfrm>
            <a:off x="1903640" y="6292395"/>
            <a:ext cx="208743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000" dirty="0"/>
              <a:t>Actim0001-2A_20230510095310.txt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5B9D5D89-E1E8-4C70-B03A-617E67122ED4}"/>
              </a:ext>
            </a:extLst>
          </p:cNvPr>
          <p:cNvSpPr/>
          <p:nvPr/>
        </p:nvSpPr>
        <p:spPr>
          <a:xfrm>
            <a:off x="1903640" y="6429871"/>
            <a:ext cx="156831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000" dirty="0"/>
              <a:t>Actim0001-2B_20230510095310.txt</a:t>
            </a:r>
          </a:p>
        </p:txBody>
      </p:sp>
      <p:pic>
        <p:nvPicPr>
          <p:cNvPr id="91" name="Image 90">
            <a:extLst>
              <a:ext uri="{FF2B5EF4-FFF2-40B4-BE49-F238E27FC236}">
                <a16:creationId xmlns:a16="http://schemas.microsoft.com/office/drawing/2014/main" id="{C09983E4-490F-44C1-8D9D-179419BEE2E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85203" y="4893590"/>
            <a:ext cx="902879" cy="902879"/>
          </a:xfrm>
          <a:prstGeom prst="rect">
            <a:avLst/>
          </a:prstGeom>
        </p:spPr>
      </p:pic>
      <p:pic>
        <p:nvPicPr>
          <p:cNvPr id="93" name="Image 92">
            <a:extLst>
              <a:ext uri="{FF2B5EF4-FFF2-40B4-BE49-F238E27FC236}">
                <a16:creationId xmlns:a16="http://schemas.microsoft.com/office/drawing/2014/main" id="{4E8EAE15-AC4D-4CF5-9EB0-0E3526BED67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2267" y="4590860"/>
            <a:ext cx="1079209" cy="1079209"/>
          </a:xfrm>
          <a:prstGeom prst="rect">
            <a:avLst/>
          </a:prstGeom>
        </p:spPr>
      </p:pic>
      <p:sp>
        <p:nvSpPr>
          <p:cNvPr id="61" name="ZoneTexte 60">
            <a:extLst>
              <a:ext uri="{FF2B5EF4-FFF2-40B4-BE49-F238E27FC236}">
                <a16:creationId xmlns:a16="http://schemas.microsoft.com/office/drawing/2014/main" id="{C8275885-EF4E-4BC7-ABAD-9884C7FC4D20}"/>
              </a:ext>
            </a:extLst>
          </p:cNvPr>
          <p:cNvSpPr txBox="1"/>
          <p:nvPr/>
        </p:nvSpPr>
        <p:spPr>
          <a:xfrm>
            <a:off x="2117079" y="4441525"/>
            <a:ext cx="8744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err="1">
                <a:solidFill>
                  <a:schemeClr val="accent1"/>
                </a:solidFill>
              </a:rPr>
              <a:t>Actiservers</a:t>
            </a:r>
            <a:endParaRPr lang="fr-FR" sz="1200" dirty="0">
              <a:solidFill>
                <a:schemeClr val="accent1"/>
              </a:solidFill>
            </a:endParaRPr>
          </a:p>
        </p:txBody>
      </p:sp>
      <p:sp>
        <p:nvSpPr>
          <p:cNvPr id="65" name="ZoneTexte 64">
            <a:extLst>
              <a:ext uri="{FF2B5EF4-FFF2-40B4-BE49-F238E27FC236}">
                <a16:creationId xmlns:a16="http://schemas.microsoft.com/office/drawing/2014/main" id="{07A54562-B7B9-4106-95C2-B9A4527E71CF}"/>
              </a:ext>
            </a:extLst>
          </p:cNvPr>
          <p:cNvSpPr txBox="1"/>
          <p:nvPr/>
        </p:nvSpPr>
        <p:spPr>
          <a:xfrm>
            <a:off x="731443" y="5482201"/>
            <a:ext cx="33409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000" dirty="0" err="1"/>
              <a:t>acticentral</a:t>
            </a:r>
            <a:r>
              <a:rPr lang="fr-FR" sz="1000" dirty="0"/>
              <a:t> (on one machine, </a:t>
            </a:r>
            <a:r>
              <a:rPr lang="fr-FR" sz="1000" dirty="0" err="1"/>
              <a:t>known</a:t>
            </a:r>
            <a:r>
              <a:rPr lang="fr-FR" sz="1000" dirty="0"/>
              <a:t> </a:t>
            </a:r>
            <a:r>
              <a:rPr lang="fr-FR" sz="1000" dirty="0" err="1"/>
              <a:t>from</a:t>
            </a:r>
            <a:r>
              <a:rPr lang="fr-FR" sz="1000" dirty="0"/>
              <a:t> the </a:t>
            </a:r>
            <a:r>
              <a:rPr lang="fr-FR" sz="1000" dirty="0" err="1"/>
              <a:t>actiservers</a:t>
            </a:r>
            <a:r>
              <a:rPr lang="fr-FR" sz="1000" dirty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000" dirty="0" err="1"/>
              <a:t>actiserver</a:t>
            </a:r>
            <a:r>
              <a:rPr lang="fr-FR" sz="1000" dirty="0"/>
              <a:t> daemon (on </a:t>
            </a:r>
            <a:r>
              <a:rPr lang="fr-FR" sz="1000" dirty="0" err="1"/>
              <a:t>every</a:t>
            </a:r>
            <a:r>
              <a:rPr lang="fr-FR" sz="1000" dirty="0"/>
              <a:t> </a:t>
            </a:r>
            <a:r>
              <a:rPr lang="fr-FR" sz="1000" dirty="0" err="1"/>
              <a:t>actiserver</a:t>
            </a:r>
            <a:r>
              <a:rPr lang="fr-FR" sz="1000" dirty="0"/>
              <a:t>)</a:t>
            </a:r>
          </a:p>
        </p:txBody>
      </p:sp>
      <p:sp>
        <p:nvSpPr>
          <p:cNvPr id="95" name="ZoneTexte 94">
            <a:extLst>
              <a:ext uri="{FF2B5EF4-FFF2-40B4-BE49-F238E27FC236}">
                <a16:creationId xmlns:a16="http://schemas.microsoft.com/office/drawing/2014/main" id="{98ED1924-0C67-4B25-AA62-7AB91EB7D048}"/>
              </a:ext>
            </a:extLst>
          </p:cNvPr>
          <p:cNvSpPr txBox="1"/>
          <p:nvPr/>
        </p:nvSpPr>
        <p:spPr>
          <a:xfrm>
            <a:off x="4791139" y="2263600"/>
            <a:ext cx="10874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solidFill>
                  <a:schemeClr val="accent1"/>
                </a:solidFill>
              </a:rPr>
              <a:t>Actimetre-002</a:t>
            </a:r>
          </a:p>
        </p:txBody>
      </p:sp>
      <p:cxnSp>
        <p:nvCxnSpPr>
          <p:cNvPr id="97" name="Connecteur droit avec flèche 96">
            <a:extLst>
              <a:ext uri="{FF2B5EF4-FFF2-40B4-BE49-F238E27FC236}">
                <a16:creationId xmlns:a16="http://schemas.microsoft.com/office/drawing/2014/main" id="{9B3C0536-8F26-4016-A3B2-6A74B8CD079D}"/>
              </a:ext>
            </a:extLst>
          </p:cNvPr>
          <p:cNvCxnSpPr>
            <a:cxnSpLocks/>
            <a:stCxn id="96" idx="0"/>
          </p:cNvCxnSpPr>
          <p:nvPr/>
        </p:nvCxnSpPr>
        <p:spPr>
          <a:xfrm flipH="1">
            <a:off x="3021714" y="3706001"/>
            <a:ext cx="1466033" cy="876535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4" name="Groupe 123">
            <a:extLst>
              <a:ext uri="{FF2B5EF4-FFF2-40B4-BE49-F238E27FC236}">
                <a16:creationId xmlns:a16="http://schemas.microsoft.com/office/drawing/2014/main" id="{14C10208-D721-47B9-9BAE-045CEF604B7B}"/>
              </a:ext>
            </a:extLst>
          </p:cNvPr>
          <p:cNvGrpSpPr/>
          <p:nvPr/>
        </p:nvGrpSpPr>
        <p:grpSpPr>
          <a:xfrm>
            <a:off x="6126259" y="6045072"/>
            <a:ext cx="3348192" cy="629272"/>
            <a:chOff x="5038428" y="5974708"/>
            <a:chExt cx="3348192" cy="629272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4AF31ED6-D12A-4A26-926D-499EB91B49F8}"/>
                </a:ext>
              </a:extLst>
            </p:cNvPr>
            <p:cNvSpPr/>
            <p:nvPr/>
          </p:nvSpPr>
          <p:spPr>
            <a:xfrm>
              <a:off x="5038428" y="5974708"/>
              <a:ext cx="3272050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sz="1000" dirty="0"/>
                <a:t>/</a:t>
              </a:r>
              <a:r>
                <a:rPr lang="fr-FR" sz="1000" dirty="0" err="1"/>
                <a:t>etc</a:t>
              </a:r>
              <a:r>
                <a:rPr lang="fr-FR" sz="1000" dirty="0"/>
                <a:t>/</a:t>
              </a:r>
              <a:r>
                <a:rPr lang="fr-FR" sz="1000" dirty="0" err="1"/>
                <a:t>actismetre</a:t>
              </a:r>
              <a:r>
                <a:rPr lang="fr-FR" sz="1000" dirty="0"/>
                <a:t>/Repo/Actim0001-1A_20230510095310.txt</a:t>
              </a:r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E9EC17DF-ADFA-4AA7-8281-B1C0BF6501DF}"/>
                </a:ext>
              </a:extLst>
            </p:cNvPr>
            <p:cNvSpPr/>
            <p:nvPr/>
          </p:nvSpPr>
          <p:spPr>
            <a:xfrm>
              <a:off x="6232077" y="6226259"/>
              <a:ext cx="2087431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sz="1000" dirty="0"/>
                <a:t>Actim0001-2A_20230510095310.txt</a:t>
              </a:r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4A75FB36-1344-4968-96FE-25E4006EA880}"/>
                </a:ext>
              </a:extLst>
            </p:cNvPr>
            <p:cNvSpPr/>
            <p:nvPr/>
          </p:nvSpPr>
          <p:spPr>
            <a:xfrm>
              <a:off x="6228657" y="6103148"/>
              <a:ext cx="2157963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sz="1000" dirty="0"/>
                <a:t>Actim0001-1B_20230510095310.txt</a:t>
              </a:r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D373B291-FACB-4A9B-A935-74068399CA87}"/>
                </a:ext>
              </a:extLst>
            </p:cNvPr>
            <p:cNvSpPr/>
            <p:nvPr/>
          </p:nvSpPr>
          <p:spPr>
            <a:xfrm>
              <a:off x="6232077" y="6357759"/>
              <a:ext cx="2087431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sz="1000" dirty="0"/>
                <a:t>Actim0001-2B_20230510095310.txt</a:t>
              </a:r>
            </a:p>
          </p:txBody>
        </p:sp>
      </p:grpSp>
      <p:sp>
        <p:nvSpPr>
          <p:cNvPr id="109" name="ZoneTexte 108">
            <a:extLst>
              <a:ext uri="{FF2B5EF4-FFF2-40B4-BE49-F238E27FC236}">
                <a16:creationId xmlns:a16="http://schemas.microsoft.com/office/drawing/2014/main" id="{35FC6F65-D998-4D8C-82BE-CC45B56633F7}"/>
              </a:ext>
            </a:extLst>
          </p:cNvPr>
          <p:cNvSpPr txBox="1"/>
          <p:nvPr/>
        </p:nvSpPr>
        <p:spPr>
          <a:xfrm>
            <a:off x="7031801" y="4684751"/>
            <a:ext cx="14096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err="1">
                <a:solidFill>
                  <a:schemeClr val="accent1"/>
                </a:solidFill>
              </a:rPr>
              <a:t>Remote</a:t>
            </a:r>
            <a:r>
              <a:rPr lang="fr-FR" sz="1200" dirty="0">
                <a:solidFill>
                  <a:schemeClr val="accent1"/>
                </a:solidFill>
              </a:rPr>
              <a:t> data server</a:t>
            </a:r>
          </a:p>
        </p:txBody>
      </p:sp>
      <p:sp>
        <p:nvSpPr>
          <p:cNvPr id="125" name="ZoneTexte 124">
            <a:extLst>
              <a:ext uri="{FF2B5EF4-FFF2-40B4-BE49-F238E27FC236}">
                <a16:creationId xmlns:a16="http://schemas.microsoft.com/office/drawing/2014/main" id="{64FE3C3C-D6F3-4B9C-9D10-AA5688F6E015}"/>
              </a:ext>
            </a:extLst>
          </p:cNvPr>
          <p:cNvSpPr txBox="1"/>
          <p:nvPr/>
        </p:nvSpPr>
        <p:spPr>
          <a:xfrm>
            <a:off x="2450938" y="5862893"/>
            <a:ext cx="10374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>
                <a:solidFill>
                  <a:schemeClr val="accent1"/>
                </a:solidFill>
              </a:rPr>
              <a:t>max 1Mo/1hour</a:t>
            </a:r>
          </a:p>
        </p:txBody>
      </p:sp>
      <p:cxnSp>
        <p:nvCxnSpPr>
          <p:cNvPr id="127" name="Connecteur droit avec flèche 126">
            <a:extLst>
              <a:ext uri="{FF2B5EF4-FFF2-40B4-BE49-F238E27FC236}">
                <a16:creationId xmlns:a16="http://schemas.microsoft.com/office/drawing/2014/main" id="{5FE745A9-7A94-41C9-A338-32B34AACAC8C}"/>
              </a:ext>
            </a:extLst>
          </p:cNvPr>
          <p:cNvCxnSpPr>
            <a:cxnSpLocks/>
          </p:cNvCxnSpPr>
          <p:nvPr/>
        </p:nvCxnSpPr>
        <p:spPr>
          <a:xfrm>
            <a:off x="4326040" y="6338396"/>
            <a:ext cx="161063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ZoneTexte 128">
            <a:extLst>
              <a:ext uri="{FF2B5EF4-FFF2-40B4-BE49-F238E27FC236}">
                <a16:creationId xmlns:a16="http://schemas.microsoft.com/office/drawing/2014/main" id="{30312ECA-4600-4568-9F94-7D3C6A2030CD}"/>
              </a:ext>
            </a:extLst>
          </p:cNvPr>
          <p:cNvSpPr txBox="1"/>
          <p:nvPr/>
        </p:nvSpPr>
        <p:spPr>
          <a:xfrm>
            <a:off x="4207541" y="6079758"/>
            <a:ext cx="18582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 err="1">
                <a:solidFill>
                  <a:schemeClr val="accent1"/>
                </a:solidFill>
              </a:rPr>
              <a:t>concatenate</a:t>
            </a:r>
            <a:r>
              <a:rPr lang="fr-FR" sz="1000" dirty="0">
                <a:solidFill>
                  <a:schemeClr val="accent1"/>
                </a:solidFill>
              </a:rPr>
              <a:t> max 1 Gb/24 </a:t>
            </a:r>
            <a:r>
              <a:rPr lang="fr-FR" sz="1000" dirty="0" err="1">
                <a:solidFill>
                  <a:schemeClr val="accent1"/>
                </a:solidFill>
              </a:rPr>
              <a:t>hours</a:t>
            </a:r>
            <a:endParaRPr lang="fr-FR" sz="1000" dirty="0">
              <a:solidFill>
                <a:schemeClr val="accent1"/>
              </a:solidFill>
            </a:endParaRPr>
          </a:p>
        </p:txBody>
      </p:sp>
      <p:sp>
        <p:nvSpPr>
          <p:cNvPr id="130" name="ZoneTexte 129">
            <a:extLst>
              <a:ext uri="{FF2B5EF4-FFF2-40B4-BE49-F238E27FC236}">
                <a16:creationId xmlns:a16="http://schemas.microsoft.com/office/drawing/2014/main" id="{49389D87-48EC-4E71-BF8D-CF0A3C0CEE26}"/>
              </a:ext>
            </a:extLst>
          </p:cNvPr>
          <p:cNvSpPr txBox="1"/>
          <p:nvPr/>
        </p:nvSpPr>
        <p:spPr>
          <a:xfrm>
            <a:off x="7245655" y="1660936"/>
            <a:ext cx="3529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1A</a:t>
            </a:r>
          </a:p>
        </p:txBody>
      </p:sp>
      <p:sp>
        <p:nvSpPr>
          <p:cNvPr id="131" name="ZoneTexte 130">
            <a:extLst>
              <a:ext uri="{FF2B5EF4-FFF2-40B4-BE49-F238E27FC236}">
                <a16:creationId xmlns:a16="http://schemas.microsoft.com/office/drawing/2014/main" id="{103F29DD-BC48-4285-84B6-D84697B7352E}"/>
              </a:ext>
            </a:extLst>
          </p:cNvPr>
          <p:cNvSpPr txBox="1"/>
          <p:nvPr/>
        </p:nvSpPr>
        <p:spPr>
          <a:xfrm>
            <a:off x="7245655" y="2300304"/>
            <a:ext cx="3465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1B</a:t>
            </a:r>
          </a:p>
        </p:txBody>
      </p:sp>
      <p:grpSp>
        <p:nvGrpSpPr>
          <p:cNvPr id="159" name="Groupe 158">
            <a:extLst>
              <a:ext uri="{FF2B5EF4-FFF2-40B4-BE49-F238E27FC236}">
                <a16:creationId xmlns:a16="http://schemas.microsoft.com/office/drawing/2014/main" id="{02377C82-A18D-4004-B9D2-7BAC41647B94}"/>
              </a:ext>
            </a:extLst>
          </p:cNvPr>
          <p:cNvGrpSpPr/>
          <p:nvPr/>
        </p:nvGrpSpPr>
        <p:grpSpPr>
          <a:xfrm>
            <a:off x="4454472" y="1905531"/>
            <a:ext cx="3174330" cy="2561036"/>
            <a:chOff x="4424307" y="1489336"/>
            <a:chExt cx="3174330" cy="2561036"/>
          </a:xfrm>
        </p:grpSpPr>
        <p:pic>
          <p:nvPicPr>
            <p:cNvPr id="94" name="Image 93">
              <a:extLst>
                <a:ext uri="{FF2B5EF4-FFF2-40B4-BE49-F238E27FC236}">
                  <a16:creationId xmlns:a16="http://schemas.microsoft.com/office/drawing/2014/main" id="{406A132D-5E59-4441-BA92-D581DD5C220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80066" y="2133385"/>
              <a:ext cx="1100617" cy="1100617"/>
            </a:xfrm>
            <a:prstGeom prst="rect">
              <a:avLst/>
            </a:prstGeom>
          </p:spPr>
        </p:pic>
        <p:pic>
          <p:nvPicPr>
            <p:cNvPr id="96" name="Image 95">
              <a:extLst>
                <a:ext uri="{FF2B5EF4-FFF2-40B4-BE49-F238E27FC236}">
                  <a16:creationId xmlns:a16="http://schemas.microsoft.com/office/drawing/2014/main" id="{BA164B96-FCAC-439C-8038-F63FDFB6EC7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4496484">
              <a:off x="4424307" y="2881625"/>
              <a:ext cx="553279" cy="553279"/>
            </a:xfrm>
            <a:prstGeom prst="rect">
              <a:avLst/>
            </a:prstGeom>
          </p:spPr>
        </p:pic>
        <p:pic>
          <p:nvPicPr>
            <p:cNvPr id="110" name="Image 109">
              <a:extLst>
                <a:ext uri="{FF2B5EF4-FFF2-40B4-BE49-F238E27FC236}">
                  <a16:creationId xmlns:a16="http://schemas.microsoft.com/office/drawing/2014/main" id="{5F791312-2478-4982-A6B1-0CD36E3B165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45427" y="1489336"/>
              <a:ext cx="664307" cy="664307"/>
            </a:xfrm>
            <a:prstGeom prst="rect">
              <a:avLst/>
            </a:prstGeom>
          </p:spPr>
        </p:pic>
        <p:pic>
          <p:nvPicPr>
            <p:cNvPr id="111" name="Image 110">
              <a:extLst>
                <a:ext uri="{FF2B5EF4-FFF2-40B4-BE49-F238E27FC236}">
                  <a16:creationId xmlns:a16="http://schemas.microsoft.com/office/drawing/2014/main" id="{8109EE5B-2E00-4BDC-A26D-7731506971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45427" y="2121579"/>
              <a:ext cx="664307" cy="664307"/>
            </a:xfrm>
            <a:prstGeom prst="rect">
              <a:avLst/>
            </a:prstGeom>
          </p:spPr>
        </p:pic>
        <p:pic>
          <p:nvPicPr>
            <p:cNvPr id="112" name="Image 111">
              <a:extLst>
                <a:ext uri="{FF2B5EF4-FFF2-40B4-BE49-F238E27FC236}">
                  <a16:creationId xmlns:a16="http://schemas.microsoft.com/office/drawing/2014/main" id="{2D6E9558-AA8D-4AB9-ABAB-B4591EDB161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45427" y="2753822"/>
              <a:ext cx="664307" cy="664307"/>
            </a:xfrm>
            <a:prstGeom prst="rect">
              <a:avLst/>
            </a:prstGeom>
          </p:spPr>
        </p:pic>
        <p:pic>
          <p:nvPicPr>
            <p:cNvPr id="113" name="Image 112">
              <a:extLst>
                <a:ext uri="{FF2B5EF4-FFF2-40B4-BE49-F238E27FC236}">
                  <a16:creationId xmlns:a16="http://schemas.microsoft.com/office/drawing/2014/main" id="{2BBD5919-7CBA-4E57-894F-9C3DE6E7C0F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45427" y="3386065"/>
              <a:ext cx="664307" cy="664307"/>
            </a:xfrm>
            <a:prstGeom prst="rect">
              <a:avLst/>
            </a:prstGeom>
          </p:spPr>
        </p:pic>
        <p:grpSp>
          <p:nvGrpSpPr>
            <p:cNvPr id="114" name="Groupe 113">
              <a:extLst>
                <a:ext uri="{FF2B5EF4-FFF2-40B4-BE49-F238E27FC236}">
                  <a16:creationId xmlns:a16="http://schemas.microsoft.com/office/drawing/2014/main" id="{2B0A500E-8495-4609-8EDE-10238E89D1A2}"/>
                </a:ext>
              </a:extLst>
            </p:cNvPr>
            <p:cNvGrpSpPr/>
            <p:nvPr/>
          </p:nvGrpSpPr>
          <p:grpSpPr>
            <a:xfrm>
              <a:off x="6352430" y="1531410"/>
              <a:ext cx="436228" cy="393014"/>
              <a:chOff x="3431097" y="261327"/>
              <a:chExt cx="436228" cy="393014"/>
            </a:xfrm>
          </p:grpSpPr>
          <p:sp>
            <p:nvSpPr>
              <p:cNvPr id="115" name="Forme libre : forme 114">
                <a:extLst>
                  <a:ext uri="{FF2B5EF4-FFF2-40B4-BE49-F238E27FC236}">
                    <a16:creationId xmlns:a16="http://schemas.microsoft.com/office/drawing/2014/main" id="{D063AEB0-F188-49DD-B517-BB216B66B1AE}"/>
                  </a:ext>
                </a:extLst>
              </p:cNvPr>
              <p:cNvSpPr/>
              <p:nvPr/>
            </p:nvSpPr>
            <p:spPr>
              <a:xfrm>
                <a:off x="3439486" y="344899"/>
                <a:ext cx="427839" cy="275886"/>
              </a:xfrm>
              <a:custGeom>
                <a:avLst/>
                <a:gdLst>
                  <a:gd name="connsiteX0" fmla="*/ 427839 w 427839"/>
                  <a:gd name="connsiteY0" fmla="*/ 24217 h 275886"/>
                  <a:gd name="connsiteX1" fmla="*/ 201336 w 427839"/>
                  <a:gd name="connsiteY1" fmla="*/ 24217 h 275886"/>
                  <a:gd name="connsiteX2" fmla="*/ 0 w 427839"/>
                  <a:gd name="connsiteY2" fmla="*/ 275886 h 2758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27839" h="275886">
                    <a:moveTo>
                      <a:pt x="427839" y="24217"/>
                    </a:moveTo>
                    <a:cubicBezTo>
                      <a:pt x="350240" y="3244"/>
                      <a:pt x="272642" y="-17728"/>
                      <a:pt x="201336" y="24217"/>
                    </a:cubicBezTo>
                    <a:cubicBezTo>
                      <a:pt x="130029" y="66162"/>
                      <a:pt x="69908" y="217163"/>
                      <a:pt x="0" y="275886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16" name="Forme libre : forme 115">
                <a:extLst>
                  <a:ext uri="{FF2B5EF4-FFF2-40B4-BE49-F238E27FC236}">
                    <a16:creationId xmlns:a16="http://schemas.microsoft.com/office/drawing/2014/main" id="{CA298ACB-7EA2-4E89-BFCF-256556778502}"/>
                  </a:ext>
                </a:extLst>
              </p:cNvPr>
              <p:cNvSpPr/>
              <p:nvPr/>
            </p:nvSpPr>
            <p:spPr>
              <a:xfrm>
                <a:off x="3456264" y="405264"/>
                <a:ext cx="411061" cy="248790"/>
              </a:xfrm>
              <a:custGeom>
                <a:avLst/>
                <a:gdLst>
                  <a:gd name="connsiteX0" fmla="*/ 411061 w 411061"/>
                  <a:gd name="connsiteY0" fmla="*/ 47455 h 248790"/>
                  <a:gd name="connsiteX1" fmla="*/ 251670 w 411061"/>
                  <a:gd name="connsiteY1" fmla="*/ 13899 h 248790"/>
                  <a:gd name="connsiteX2" fmla="*/ 0 w 411061"/>
                  <a:gd name="connsiteY2" fmla="*/ 248790 h 2487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11061" h="248790">
                    <a:moveTo>
                      <a:pt x="411061" y="47455"/>
                    </a:moveTo>
                    <a:cubicBezTo>
                      <a:pt x="365620" y="13899"/>
                      <a:pt x="320180" y="-19657"/>
                      <a:pt x="251670" y="13899"/>
                    </a:cubicBezTo>
                    <a:cubicBezTo>
                      <a:pt x="183160" y="47455"/>
                      <a:pt x="51732" y="176086"/>
                      <a:pt x="0" y="248790"/>
                    </a:cubicBezTo>
                  </a:path>
                </a:pathLst>
              </a:cu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17" name="Forme libre : forme 116">
                <a:extLst>
                  <a:ext uri="{FF2B5EF4-FFF2-40B4-BE49-F238E27FC236}">
                    <a16:creationId xmlns:a16="http://schemas.microsoft.com/office/drawing/2014/main" id="{013E04F8-43A7-4D15-B69B-7B077B1915FF}"/>
                  </a:ext>
                </a:extLst>
              </p:cNvPr>
              <p:cNvSpPr/>
              <p:nvPr/>
            </p:nvSpPr>
            <p:spPr>
              <a:xfrm>
                <a:off x="3489820" y="451146"/>
                <a:ext cx="377505" cy="203195"/>
              </a:xfrm>
              <a:custGeom>
                <a:avLst/>
                <a:gdLst>
                  <a:gd name="connsiteX0" fmla="*/ 377505 w 377505"/>
                  <a:gd name="connsiteY0" fmla="*/ 43804 h 203195"/>
                  <a:gd name="connsiteX1" fmla="*/ 268448 w 377505"/>
                  <a:gd name="connsiteY1" fmla="*/ 10248 h 203195"/>
                  <a:gd name="connsiteX2" fmla="*/ 0 w 377505"/>
                  <a:gd name="connsiteY2" fmla="*/ 203195 h 2031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77505" h="203195">
                    <a:moveTo>
                      <a:pt x="377505" y="43804"/>
                    </a:moveTo>
                    <a:cubicBezTo>
                      <a:pt x="354435" y="13743"/>
                      <a:pt x="331365" y="-16317"/>
                      <a:pt x="268448" y="10248"/>
                    </a:cubicBezTo>
                    <a:cubicBezTo>
                      <a:pt x="205531" y="36813"/>
                      <a:pt x="67112" y="148667"/>
                      <a:pt x="0" y="203195"/>
                    </a:cubicBezTo>
                  </a:path>
                </a:pathLst>
              </a:custGeom>
              <a:noFill/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18" name="Forme libre : forme 117">
                <a:extLst>
                  <a:ext uri="{FF2B5EF4-FFF2-40B4-BE49-F238E27FC236}">
                    <a16:creationId xmlns:a16="http://schemas.microsoft.com/office/drawing/2014/main" id="{0DD2E03A-7CB6-4002-887B-01E025CC0DE7}"/>
                  </a:ext>
                </a:extLst>
              </p:cNvPr>
              <p:cNvSpPr/>
              <p:nvPr/>
            </p:nvSpPr>
            <p:spPr>
              <a:xfrm>
                <a:off x="3431097" y="261327"/>
                <a:ext cx="436228" cy="367847"/>
              </a:xfrm>
              <a:custGeom>
                <a:avLst/>
                <a:gdLst>
                  <a:gd name="connsiteX0" fmla="*/ 436228 w 436228"/>
                  <a:gd name="connsiteY0" fmla="*/ 32288 h 367847"/>
                  <a:gd name="connsiteX1" fmla="*/ 209725 w 436228"/>
                  <a:gd name="connsiteY1" fmla="*/ 32288 h 367847"/>
                  <a:gd name="connsiteX2" fmla="*/ 0 w 436228"/>
                  <a:gd name="connsiteY2" fmla="*/ 367847 h 3678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36228" h="367847">
                    <a:moveTo>
                      <a:pt x="436228" y="32288"/>
                    </a:moveTo>
                    <a:cubicBezTo>
                      <a:pt x="359329" y="4325"/>
                      <a:pt x="282430" y="-23638"/>
                      <a:pt x="209725" y="32288"/>
                    </a:cubicBezTo>
                    <a:cubicBezTo>
                      <a:pt x="137020" y="88214"/>
                      <a:pt x="48936" y="297939"/>
                      <a:pt x="0" y="367847"/>
                    </a:cubicBezTo>
                  </a:path>
                </a:pathLst>
              </a:cu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119" name="Forme libre : forme 118">
              <a:extLst>
                <a:ext uri="{FF2B5EF4-FFF2-40B4-BE49-F238E27FC236}">
                  <a16:creationId xmlns:a16="http://schemas.microsoft.com/office/drawing/2014/main" id="{F617F054-76FE-4F26-BE2D-990C183DA459}"/>
                </a:ext>
              </a:extLst>
            </p:cNvPr>
            <p:cNvSpPr/>
            <p:nvPr/>
          </p:nvSpPr>
          <p:spPr>
            <a:xfrm>
              <a:off x="5831354" y="1890868"/>
              <a:ext cx="541871" cy="700846"/>
            </a:xfrm>
            <a:custGeom>
              <a:avLst/>
              <a:gdLst>
                <a:gd name="connsiteX0" fmla="*/ 486561 w 486561"/>
                <a:gd name="connsiteY0" fmla="*/ 0 h 713064"/>
                <a:gd name="connsiteX1" fmla="*/ 352337 w 486561"/>
                <a:gd name="connsiteY1" fmla="*/ 595619 h 713064"/>
                <a:gd name="connsiteX2" fmla="*/ 0 w 486561"/>
                <a:gd name="connsiteY2" fmla="*/ 713064 h 713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86561" h="713064">
                  <a:moveTo>
                    <a:pt x="486561" y="0"/>
                  </a:moveTo>
                  <a:cubicBezTo>
                    <a:pt x="459995" y="238387"/>
                    <a:pt x="433430" y="476775"/>
                    <a:pt x="352337" y="595619"/>
                  </a:cubicBezTo>
                  <a:cubicBezTo>
                    <a:pt x="271244" y="714463"/>
                    <a:pt x="82492" y="694888"/>
                    <a:pt x="0" y="713064"/>
                  </a:cubicBezTo>
                </a:path>
              </a:pathLst>
            </a:custGeom>
            <a:noFill/>
            <a:ln w="571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0" name="Forme libre : forme 119">
              <a:extLst>
                <a:ext uri="{FF2B5EF4-FFF2-40B4-BE49-F238E27FC236}">
                  <a16:creationId xmlns:a16="http://schemas.microsoft.com/office/drawing/2014/main" id="{6C1E484F-5615-4294-B4DE-F8385D939D91}"/>
                </a:ext>
              </a:extLst>
            </p:cNvPr>
            <p:cNvSpPr/>
            <p:nvPr/>
          </p:nvSpPr>
          <p:spPr>
            <a:xfrm>
              <a:off x="5975096" y="2325125"/>
              <a:ext cx="713064" cy="254255"/>
            </a:xfrm>
            <a:custGeom>
              <a:avLst/>
              <a:gdLst>
                <a:gd name="connsiteX0" fmla="*/ 0 w 713064"/>
                <a:gd name="connsiteY0" fmla="*/ 253293 h 254255"/>
                <a:gd name="connsiteX1" fmla="*/ 260058 w 713064"/>
                <a:gd name="connsiteY1" fmla="*/ 219737 h 254255"/>
                <a:gd name="connsiteX2" fmla="*/ 545284 w 713064"/>
                <a:gd name="connsiteY2" fmla="*/ 26790 h 254255"/>
                <a:gd name="connsiteX3" fmla="*/ 713064 w 713064"/>
                <a:gd name="connsiteY3" fmla="*/ 1623 h 254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13064" h="254255">
                  <a:moveTo>
                    <a:pt x="0" y="253293"/>
                  </a:moveTo>
                  <a:cubicBezTo>
                    <a:pt x="84588" y="255390"/>
                    <a:pt x="169177" y="257487"/>
                    <a:pt x="260058" y="219737"/>
                  </a:cubicBezTo>
                  <a:cubicBezTo>
                    <a:pt x="350939" y="181987"/>
                    <a:pt x="469783" y="63142"/>
                    <a:pt x="545284" y="26790"/>
                  </a:cubicBezTo>
                  <a:cubicBezTo>
                    <a:pt x="620785" y="-9562"/>
                    <a:pt x="659934" y="1623"/>
                    <a:pt x="713064" y="1623"/>
                  </a:cubicBezTo>
                </a:path>
              </a:pathLst>
            </a:custGeom>
            <a:noFill/>
            <a:ln w="571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1" name="Forme libre : forme 120">
              <a:extLst>
                <a:ext uri="{FF2B5EF4-FFF2-40B4-BE49-F238E27FC236}">
                  <a16:creationId xmlns:a16="http://schemas.microsoft.com/office/drawing/2014/main" id="{6BA2BAD6-FA6C-45CA-9FEB-5D2D213B1533}"/>
                </a:ext>
              </a:extLst>
            </p:cNvPr>
            <p:cNvSpPr/>
            <p:nvPr/>
          </p:nvSpPr>
          <p:spPr>
            <a:xfrm>
              <a:off x="5849091" y="2873466"/>
              <a:ext cx="808519" cy="115427"/>
            </a:xfrm>
            <a:custGeom>
              <a:avLst/>
              <a:gdLst>
                <a:gd name="connsiteX0" fmla="*/ 0 w 808519"/>
                <a:gd name="connsiteY0" fmla="*/ 15692 h 115427"/>
                <a:gd name="connsiteX1" fmla="*/ 310392 w 808519"/>
                <a:gd name="connsiteY1" fmla="*/ 7303 h 115427"/>
                <a:gd name="connsiteX2" fmla="*/ 746620 w 808519"/>
                <a:gd name="connsiteY2" fmla="*/ 107971 h 115427"/>
                <a:gd name="connsiteX3" fmla="*/ 805343 w 808519"/>
                <a:gd name="connsiteY3" fmla="*/ 107971 h 115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08519" h="115427">
                  <a:moveTo>
                    <a:pt x="0" y="15692"/>
                  </a:moveTo>
                  <a:cubicBezTo>
                    <a:pt x="92977" y="3807"/>
                    <a:pt x="185955" y="-8077"/>
                    <a:pt x="310392" y="7303"/>
                  </a:cubicBezTo>
                  <a:cubicBezTo>
                    <a:pt x="434829" y="22683"/>
                    <a:pt x="664128" y="91193"/>
                    <a:pt x="746620" y="107971"/>
                  </a:cubicBezTo>
                  <a:cubicBezTo>
                    <a:pt x="829112" y="124749"/>
                    <a:pt x="805343" y="107971"/>
                    <a:pt x="805343" y="107971"/>
                  </a:cubicBezTo>
                </a:path>
              </a:pathLst>
            </a:custGeom>
            <a:noFill/>
            <a:ln w="571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2" name="Forme libre : forme 121">
              <a:extLst>
                <a:ext uri="{FF2B5EF4-FFF2-40B4-BE49-F238E27FC236}">
                  <a16:creationId xmlns:a16="http://schemas.microsoft.com/office/drawing/2014/main" id="{93B7310F-151D-47F5-AAFC-308B533063F5}"/>
                </a:ext>
              </a:extLst>
            </p:cNvPr>
            <p:cNvSpPr/>
            <p:nvPr/>
          </p:nvSpPr>
          <p:spPr>
            <a:xfrm>
              <a:off x="5857480" y="2897547"/>
              <a:ext cx="788565" cy="708910"/>
            </a:xfrm>
            <a:custGeom>
              <a:avLst/>
              <a:gdLst>
                <a:gd name="connsiteX0" fmla="*/ 0 w 788565"/>
                <a:gd name="connsiteY0" fmla="*/ 0 h 708910"/>
                <a:gd name="connsiteX1" fmla="*/ 377504 w 788565"/>
                <a:gd name="connsiteY1" fmla="*/ 167780 h 708910"/>
                <a:gd name="connsiteX2" fmla="*/ 545284 w 788565"/>
                <a:gd name="connsiteY2" fmla="*/ 645953 h 708910"/>
                <a:gd name="connsiteX3" fmla="*/ 788565 w 788565"/>
                <a:gd name="connsiteY3" fmla="*/ 696286 h 708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88565" h="708910">
                  <a:moveTo>
                    <a:pt x="0" y="0"/>
                  </a:moveTo>
                  <a:cubicBezTo>
                    <a:pt x="143311" y="30060"/>
                    <a:pt x="286623" y="60121"/>
                    <a:pt x="377504" y="167780"/>
                  </a:cubicBezTo>
                  <a:cubicBezTo>
                    <a:pt x="468385" y="275439"/>
                    <a:pt x="476774" y="557869"/>
                    <a:pt x="545284" y="645953"/>
                  </a:cubicBezTo>
                  <a:cubicBezTo>
                    <a:pt x="613794" y="734037"/>
                    <a:pt x="710268" y="707471"/>
                    <a:pt x="788565" y="696286"/>
                  </a:cubicBezTo>
                </a:path>
              </a:pathLst>
            </a:custGeom>
            <a:noFill/>
            <a:ln w="571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2" name="ZoneTexte 131">
              <a:extLst>
                <a:ext uri="{FF2B5EF4-FFF2-40B4-BE49-F238E27FC236}">
                  <a16:creationId xmlns:a16="http://schemas.microsoft.com/office/drawing/2014/main" id="{F3352299-99A6-470D-9AD7-4F3D20D592BC}"/>
                </a:ext>
              </a:extLst>
            </p:cNvPr>
            <p:cNvSpPr txBox="1"/>
            <p:nvPr/>
          </p:nvSpPr>
          <p:spPr>
            <a:xfrm>
              <a:off x="7245655" y="2931283"/>
              <a:ext cx="3529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/>
                <a:t>2A</a:t>
              </a:r>
            </a:p>
          </p:txBody>
        </p:sp>
        <p:sp>
          <p:nvSpPr>
            <p:cNvPr id="133" name="ZoneTexte 132">
              <a:extLst>
                <a:ext uri="{FF2B5EF4-FFF2-40B4-BE49-F238E27FC236}">
                  <a16:creationId xmlns:a16="http://schemas.microsoft.com/office/drawing/2014/main" id="{06AC79FA-0407-4879-AB03-C0164F150420}"/>
                </a:ext>
              </a:extLst>
            </p:cNvPr>
            <p:cNvSpPr txBox="1"/>
            <p:nvPr/>
          </p:nvSpPr>
          <p:spPr>
            <a:xfrm>
              <a:off x="7245655" y="3570652"/>
              <a:ext cx="34657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/>
                <a:t>2B</a:t>
              </a:r>
            </a:p>
          </p:txBody>
        </p:sp>
      </p:grpSp>
      <p:pic>
        <p:nvPicPr>
          <p:cNvPr id="135" name="Image 134">
            <a:extLst>
              <a:ext uri="{FF2B5EF4-FFF2-40B4-BE49-F238E27FC236}">
                <a16:creationId xmlns:a16="http://schemas.microsoft.com/office/drawing/2014/main" id="{B220D855-C47B-4DAE-A524-C487F6E4EC0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61151" y="214744"/>
            <a:ext cx="3460284" cy="3475732"/>
          </a:xfrm>
          <a:prstGeom prst="rect">
            <a:avLst/>
          </a:prstGeom>
        </p:spPr>
      </p:pic>
      <p:pic>
        <p:nvPicPr>
          <p:cNvPr id="137" name="Image 136">
            <a:extLst>
              <a:ext uri="{FF2B5EF4-FFF2-40B4-BE49-F238E27FC236}">
                <a16:creationId xmlns:a16="http://schemas.microsoft.com/office/drawing/2014/main" id="{19D69A8C-B3DA-4A36-84BB-8E6E5AE85788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44820" r="76159" b="14871"/>
          <a:stretch/>
        </p:blipFill>
        <p:spPr>
          <a:xfrm>
            <a:off x="9058773" y="1127013"/>
            <a:ext cx="1702636" cy="1314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340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CF4B9B-953B-4566-9775-9A25F8C37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dirty="0">
                <a:solidFill>
                  <a:srgbClr val="0070C0"/>
                </a:solidFill>
              </a:rPr>
              <a:t>Configuration </a:t>
            </a:r>
            <a:r>
              <a:rPr lang="fr-FR" sz="4000" dirty="0" err="1">
                <a:solidFill>
                  <a:srgbClr val="0070C0"/>
                </a:solidFill>
              </a:rPr>
              <a:t>Actiserver</a:t>
            </a:r>
            <a:endParaRPr lang="fr-FR" sz="4000" dirty="0">
              <a:solidFill>
                <a:srgbClr val="0070C0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D9431F2-B201-42C6-A93B-2DEC9A438B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48300" cy="4351338"/>
          </a:xfrm>
        </p:spPr>
        <p:txBody>
          <a:bodyPr>
            <a:normAutofit fontScale="25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000" dirty="0" err="1">
                <a:solidFill>
                  <a:srgbClr val="7030A0"/>
                </a:solidFill>
              </a:rPr>
              <a:t>sudo</a:t>
            </a:r>
            <a:r>
              <a:rPr lang="en-US" sz="4000" dirty="0">
                <a:solidFill>
                  <a:srgbClr val="7030A0"/>
                </a:solidFill>
              </a:rPr>
              <a:t> apt update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000" dirty="0" err="1">
                <a:solidFill>
                  <a:srgbClr val="7030A0"/>
                </a:solidFill>
              </a:rPr>
              <a:t>sudo</a:t>
            </a:r>
            <a:r>
              <a:rPr lang="en-US" sz="4000" dirty="0">
                <a:solidFill>
                  <a:srgbClr val="7030A0"/>
                </a:solidFill>
              </a:rPr>
              <a:t> apt -y upgrade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000" dirty="0" err="1">
                <a:solidFill>
                  <a:srgbClr val="7030A0"/>
                </a:solidFill>
              </a:rPr>
              <a:t>sudo</a:t>
            </a:r>
            <a:r>
              <a:rPr lang="en-US" sz="4000" dirty="0">
                <a:solidFill>
                  <a:srgbClr val="7030A0"/>
                </a:solidFill>
              </a:rPr>
              <a:t> apt -y install </a:t>
            </a:r>
            <a:r>
              <a:rPr lang="en-US" sz="4000" dirty="0" err="1">
                <a:solidFill>
                  <a:srgbClr val="7030A0"/>
                </a:solidFill>
              </a:rPr>
              <a:t>mosquitto</a:t>
            </a:r>
            <a:r>
              <a:rPr lang="en-US" sz="4000" dirty="0">
                <a:solidFill>
                  <a:srgbClr val="7030A0"/>
                </a:solidFill>
              </a:rPr>
              <a:t> </a:t>
            </a:r>
            <a:r>
              <a:rPr lang="en-US" sz="4000" dirty="0" err="1">
                <a:solidFill>
                  <a:srgbClr val="7030A0"/>
                </a:solidFill>
              </a:rPr>
              <a:t>mosquitto</a:t>
            </a:r>
            <a:r>
              <a:rPr lang="en-US" sz="4000" dirty="0">
                <a:solidFill>
                  <a:srgbClr val="7030A0"/>
                </a:solidFill>
              </a:rPr>
              <a:t>-clients apache2 </a:t>
            </a:r>
            <a:r>
              <a:rPr lang="en-US" sz="4000" dirty="0" err="1">
                <a:solidFill>
                  <a:srgbClr val="7030A0"/>
                </a:solidFill>
              </a:rPr>
              <a:t>hostapd</a:t>
            </a:r>
            <a:r>
              <a:rPr lang="en-US" sz="4000" dirty="0">
                <a:solidFill>
                  <a:srgbClr val="7030A0"/>
                </a:solidFill>
              </a:rPr>
              <a:t> </a:t>
            </a:r>
            <a:r>
              <a:rPr lang="en-US" sz="4000" dirty="0" err="1">
                <a:solidFill>
                  <a:srgbClr val="7030A0"/>
                </a:solidFill>
              </a:rPr>
              <a:t>dnsmasq</a:t>
            </a:r>
            <a:r>
              <a:rPr lang="en-US" sz="4000" dirty="0">
                <a:solidFill>
                  <a:srgbClr val="7030A0"/>
                </a:solidFill>
              </a:rPr>
              <a:t> </a:t>
            </a:r>
            <a:r>
              <a:rPr lang="en-US" sz="4000" dirty="0" err="1">
                <a:solidFill>
                  <a:srgbClr val="7030A0"/>
                </a:solidFill>
              </a:rPr>
              <a:t>ntp</a:t>
            </a:r>
            <a:r>
              <a:rPr lang="en-US" sz="4000" dirty="0">
                <a:solidFill>
                  <a:srgbClr val="7030A0"/>
                </a:solidFill>
              </a:rPr>
              <a:t> </a:t>
            </a:r>
            <a:r>
              <a:rPr lang="en-US" sz="4000" dirty="0" err="1">
                <a:solidFill>
                  <a:srgbClr val="7030A0"/>
                </a:solidFill>
              </a:rPr>
              <a:t>ntpstat</a:t>
            </a:r>
            <a:r>
              <a:rPr lang="en-US" sz="4000" dirty="0">
                <a:solidFill>
                  <a:srgbClr val="7030A0"/>
                </a:solidFill>
              </a:rPr>
              <a:t> </a:t>
            </a:r>
            <a:r>
              <a:rPr lang="en-US" sz="4000" dirty="0" err="1">
                <a:solidFill>
                  <a:srgbClr val="7030A0"/>
                </a:solidFill>
              </a:rPr>
              <a:t>autofs</a:t>
            </a:r>
            <a:r>
              <a:rPr lang="en-US" sz="4000" dirty="0">
                <a:solidFill>
                  <a:srgbClr val="7030A0"/>
                </a:solidFill>
              </a:rPr>
              <a:t> </a:t>
            </a:r>
            <a:r>
              <a:rPr lang="en-US" sz="4000" dirty="0" err="1">
                <a:solidFill>
                  <a:srgbClr val="7030A0"/>
                </a:solidFill>
              </a:rPr>
              <a:t>cifs-utils</a:t>
            </a:r>
            <a:endParaRPr lang="en-US" sz="4000" dirty="0">
              <a:solidFill>
                <a:srgbClr val="7030A0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000" dirty="0" err="1">
                <a:solidFill>
                  <a:srgbClr val="7030A0"/>
                </a:solidFill>
              </a:rPr>
              <a:t>sudo</a:t>
            </a:r>
            <a:r>
              <a:rPr lang="en-US" sz="4000" dirty="0">
                <a:solidFill>
                  <a:srgbClr val="7030A0"/>
                </a:solidFill>
              </a:rPr>
              <a:t> apt -y </a:t>
            </a:r>
            <a:r>
              <a:rPr lang="en-US" sz="4000" dirty="0" err="1">
                <a:solidFill>
                  <a:srgbClr val="7030A0"/>
                </a:solidFill>
              </a:rPr>
              <a:t>autoremove</a:t>
            </a:r>
            <a:endParaRPr lang="en-US" sz="4000" dirty="0">
              <a:solidFill>
                <a:srgbClr val="7030A0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000" dirty="0"/>
              <a:t> 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000" i="1" dirty="0">
                <a:solidFill>
                  <a:schemeClr val="accent6"/>
                </a:solidFill>
              </a:rPr>
              <a:t>Configure wlan0 as AP </a:t>
            </a:r>
            <a:r>
              <a:rPr lang="en-US" sz="4000" i="1" dirty="0" err="1">
                <a:solidFill>
                  <a:schemeClr val="accent6"/>
                </a:solidFill>
              </a:rPr>
              <a:t>ActisNNN</a:t>
            </a:r>
            <a:r>
              <a:rPr lang="en-US" sz="4000" i="1" dirty="0">
                <a:solidFill>
                  <a:schemeClr val="accent6"/>
                </a:solidFill>
              </a:rPr>
              <a:t> pass </a:t>
            </a:r>
            <a:r>
              <a:rPr lang="en-US" sz="4000" i="1" dirty="0" err="1">
                <a:solidFill>
                  <a:schemeClr val="accent6"/>
                </a:solidFill>
              </a:rPr>
              <a:t>NNNanimalerie-eops</a:t>
            </a:r>
            <a:r>
              <a:rPr lang="en-US" sz="4000" i="1" dirty="0">
                <a:solidFill>
                  <a:schemeClr val="accent6"/>
                </a:solidFill>
              </a:rPr>
              <a:t>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000" dirty="0"/>
              <a:t> 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FR" sz="4000" dirty="0" err="1">
                <a:solidFill>
                  <a:srgbClr val="7030A0"/>
                </a:solidFill>
              </a:rPr>
              <a:t>sudo</a:t>
            </a:r>
            <a:r>
              <a:rPr lang="fr-FR" sz="4000" dirty="0">
                <a:solidFill>
                  <a:srgbClr val="7030A0"/>
                </a:solidFill>
              </a:rPr>
              <a:t> </a:t>
            </a:r>
            <a:r>
              <a:rPr lang="fr-FR" sz="4000" dirty="0" err="1">
                <a:solidFill>
                  <a:srgbClr val="7030A0"/>
                </a:solidFill>
              </a:rPr>
              <a:t>systemctl</a:t>
            </a:r>
            <a:r>
              <a:rPr lang="fr-FR" sz="4000" dirty="0">
                <a:solidFill>
                  <a:srgbClr val="7030A0"/>
                </a:solidFill>
              </a:rPr>
              <a:t> </a:t>
            </a:r>
            <a:r>
              <a:rPr lang="fr-FR" sz="4000" dirty="0" err="1">
                <a:solidFill>
                  <a:srgbClr val="7030A0"/>
                </a:solidFill>
              </a:rPr>
              <a:t>unmask</a:t>
            </a:r>
            <a:r>
              <a:rPr lang="fr-FR" sz="4000" dirty="0">
                <a:solidFill>
                  <a:srgbClr val="7030A0"/>
                </a:solidFill>
              </a:rPr>
              <a:t> </a:t>
            </a:r>
            <a:r>
              <a:rPr lang="fr-FR" sz="4000" dirty="0" err="1">
                <a:solidFill>
                  <a:srgbClr val="7030A0"/>
                </a:solidFill>
              </a:rPr>
              <a:t>hostapd</a:t>
            </a:r>
            <a:endParaRPr lang="fr-FR" sz="4000" dirty="0">
              <a:solidFill>
                <a:srgbClr val="7030A0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FR" sz="4000" dirty="0" err="1">
                <a:solidFill>
                  <a:srgbClr val="7030A0"/>
                </a:solidFill>
              </a:rPr>
              <a:t>sudo</a:t>
            </a:r>
            <a:r>
              <a:rPr lang="fr-FR" sz="4000" dirty="0">
                <a:solidFill>
                  <a:srgbClr val="7030A0"/>
                </a:solidFill>
              </a:rPr>
              <a:t> </a:t>
            </a:r>
            <a:r>
              <a:rPr lang="fr-FR" sz="4000" dirty="0" err="1">
                <a:solidFill>
                  <a:srgbClr val="7030A0"/>
                </a:solidFill>
              </a:rPr>
              <a:t>systemctl</a:t>
            </a:r>
            <a:r>
              <a:rPr lang="fr-FR" sz="4000" dirty="0">
                <a:solidFill>
                  <a:srgbClr val="7030A0"/>
                </a:solidFill>
              </a:rPr>
              <a:t> enable </a:t>
            </a:r>
            <a:r>
              <a:rPr lang="fr-FR" sz="4000" dirty="0" err="1">
                <a:solidFill>
                  <a:srgbClr val="7030A0"/>
                </a:solidFill>
              </a:rPr>
              <a:t>hostapd</a:t>
            </a:r>
            <a:endParaRPr lang="fr-FR" sz="4000" dirty="0">
              <a:solidFill>
                <a:srgbClr val="7030A0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FR" sz="4000" dirty="0" err="1">
                <a:solidFill>
                  <a:srgbClr val="7030A0"/>
                </a:solidFill>
              </a:rPr>
              <a:t>sudo</a:t>
            </a:r>
            <a:r>
              <a:rPr lang="fr-FR" sz="4000" dirty="0">
                <a:solidFill>
                  <a:srgbClr val="7030A0"/>
                </a:solidFill>
              </a:rPr>
              <a:t> DEBIAN_FRONTEND=</a:t>
            </a:r>
            <a:r>
              <a:rPr lang="fr-FR" sz="4000" dirty="0" err="1">
                <a:solidFill>
                  <a:srgbClr val="7030A0"/>
                </a:solidFill>
              </a:rPr>
              <a:t>noninteractive</a:t>
            </a:r>
            <a:r>
              <a:rPr lang="fr-FR" sz="4000" dirty="0">
                <a:solidFill>
                  <a:srgbClr val="7030A0"/>
                </a:solidFill>
              </a:rPr>
              <a:t> </a:t>
            </a:r>
            <a:r>
              <a:rPr lang="fr-FR" sz="4000" dirty="0" err="1">
                <a:solidFill>
                  <a:srgbClr val="7030A0"/>
                </a:solidFill>
              </a:rPr>
              <a:t>apt</a:t>
            </a:r>
            <a:r>
              <a:rPr lang="fr-FR" sz="4000" dirty="0">
                <a:solidFill>
                  <a:srgbClr val="7030A0"/>
                </a:solidFill>
              </a:rPr>
              <a:t> </a:t>
            </a:r>
            <a:r>
              <a:rPr lang="fr-FR" sz="4000" dirty="0" err="1">
                <a:solidFill>
                  <a:srgbClr val="7030A0"/>
                </a:solidFill>
              </a:rPr>
              <a:t>install</a:t>
            </a:r>
            <a:r>
              <a:rPr lang="fr-FR" sz="4000" dirty="0">
                <a:solidFill>
                  <a:srgbClr val="7030A0"/>
                </a:solidFill>
              </a:rPr>
              <a:t> -y </a:t>
            </a:r>
            <a:r>
              <a:rPr lang="fr-FR" sz="4000" dirty="0" err="1">
                <a:solidFill>
                  <a:srgbClr val="7030A0"/>
                </a:solidFill>
              </a:rPr>
              <a:t>netfilter</a:t>
            </a:r>
            <a:r>
              <a:rPr lang="fr-FR" sz="4000" dirty="0">
                <a:solidFill>
                  <a:srgbClr val="7030A0"/>
                </a:solidFill>
              </a:rPr>
              <a:t>-persistent </a:t>
            </a:r>
            <a:r>
              <a:rPr lang="fr-FR" sz="4000" dirty="0" err="1">
                <a:solidFill>
                  <a:srgbClr val="7030A0"/>
                </a:solidFill>
              </a:rPr>
              <a:t>iptables</a:t>
            </a:r>
            <a:r>
              <a:rPr lang="fr-FR" sz="4000" dirty="0">
                <a:solidFill>
                  <a:srgbClr val="7030A0"/>
                </a:solidFill>
              </a:rPr>
              <a:t>-persistent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FR" sz="4000" dirty="0"/>
              <a:t> 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FR" sz="4000" i="1" dirty="0">
                <a:solidFill>
                  <a:schemeClr val="accent6"/>
                </a:solidFill>
              </a:rPr>
              <a:t>append to /</a:t>
            </a:r>
            <a:r>
              <a:rPr lang="fr-FR" sz="4000" i="1" dirty="0" err="1">
                <a:solidFill>
                  <a:schemeClr val="accent6"/>
                </a:solidFill>
              </a:rPr>
              <a:t>etc</a:t>
            </a:r>
            <a:r>
              <a:rPr lang="fr-FR" sz="4000" i="1" dirty="0">
                <a:solidFill>
                  <a:schemeClr val="accent6"/>
                </a:solidFill>
              </a:rPr>
              <a:t>/</a:t>
            </a:r>
            <a:r>
              <a:rPr lang="fr-FR" sz="4000" i="1" dirty="0" err="1">
                <a:solidFill>
                  <a:schemeClr val="accent6"/>
                </a:solidFill>
              </a:rPr>
              <a:t>dnsmask.conf</a:t>
            </a:r>
            <a:r>
              <a:rPr lang="fr-FR" sz="4000" i="1" dirty="0">
                <a:solidFill>
                  <a:schemeClr val="accent6"/>
                </a:solidFill>
              </a:rPr>
              <a:t>:</a:t>
            </a:r>
            <a:endParaRPr lang="fr-FR" sz="40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FR" sz="4000" dirty="0"/>
              <a:t>interface=wlan0 # </a:t>
            </a:r>
            <a:r>
              <a:rPr lang="fr-FR" sz="4000" dirty="0" err="1"/>
              <a:t>Listening</a:t>
            </a:r>
            <a:r>
              <a:rPr lang="fr-FR" sz="4000" dirty="0"/>
              <a:t> interface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FR" altLang="ko-KR" sz="4000" dirty="0" err="1"/>
              <a:t>dhcp</a:t>
            </a:r>
            <a:r>
              <a:rPr lang="fr-FR" altLang="ko-KR" sz="4000" dirty="0"/>
              <a:t>-range=192.168.</a:t>
            </a:r>
            <a:r>
              <a:rPr lang="en-US" sz="4000" dirty="0">
                <a:solidFill>
                  <a:srgbClr val="0070C0"/>
                </a:solidFill>
              </a:rPr>
              <a:t>NNN</a:t>
            </a:r>
            <a:r>
              <a:rPr lang="fr-FR" altLang="ko-KR" sz="4000" dirty="0"/>
              <a:t>.2,192.168.</a:t>
            </a:r>
            <a:r>
              <a:rPr lang="en-US" sz="4000" dirty="0">
                <a:solidFill>
                  <a:srgbClr val="0070C0"/>
                </a:solidFill>
              </a:rPr>
              <a:t>NNN</a:t>
            </a:r>
            <a:r>
              <a:rPr lang="fr-FR" altLang="ko-KR" sz="4000" dirty="0"/>
              <a:t>.2</a:t>
            </a:r>
            <a:r>
              <a:rPr lang="en-US" sz="4000" dirty="0"/>
              <a:t>5</a:t>
            </a:r>
            <a:r>
              <a:rPr lang="fr-FR" altLang="ko-KR" sz="4000" dirty="0"/>
              <a:t>0,255.255.255.0,24h</a:t>
            </a:r>
            <a:endParaRPr lang="fr-FR" sz="40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FR" sz="4000" dirty="0"/>
              <a:t>                # Pool of IP </a:t>
            </a:r>
            <a:r>
              <a:rPr lang="fr-FR" sz="4000" dirty="0" err="1"/>
              <a:t>addresses</a:t>
            </a:r>
            <a:r>
              <a:rPr lang="fr-FR" sz="4000" dirty="0"/>
              <a:t> </a:t>
            </a:r>
            <a:r>
              <a:rPr lang="fr-FR" sz="4000" dirty="0" err="1"/>
              <a:t>served</a:t>
            </a:r>
            <a:r>
              <a:rPr lang="fr-FR" sz="4000" dirty="0"/>
              <a:t> via DHCP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FR" sz="4000" dirty="0" err="1"/>
              <a:t>domain</a:t>
            </a:r>
            <a:r>
              <a:rPr lang="fr-FR" sz="4000" dirty="0"/>
              <a:t>=</a:t>
            </a:r>
            <a:r>
              <a:rPr lang="fr-FR" sz="4000" dirty="0" err="1"/>
              <a:t>wlan</a:t>
            </a:r>
            <a:r>
              <a:rPr lang="fr-FR" sz="4000" dirty="0"/>
              <a:t>     # Local </a:t>
            </a:r>
            <a:r>
              <a:rPr lang="fr-FR" sz="4000" dirty="0" err="1"/>
              <a:t>wireless</a:t>
            </a:r>
            <a:r>
              <a:rPr lang="fr-FR" sz="4000" dirty="0"/>
              <a:t> DNS </a:t>
            </a:r>
            <a:r>
              <a:rPr lang="fr-FR" sz="4000" dirty="0" err="1"/>
              <a:t>domain</a:t>
            </a:r>
            <a:endParaRPr lang="fr-FR" sz="40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FR" altLang="ko-KR" sz="4000" dirty="0" err="1"/>
              <a:t>address</a:t>
            </a:r>
            <a:r>
              <a:rPr lang="fr-FR" altLang="ko-KR" sz="4000" dirty="0"/>
              <a:t>=/</a:t>
            </a:r>
            <a:r>
              <a:rPr lang="fr-FR" altLang="ko-KR" sz="4000" dirty="0" err="1"/>
              <a:t>gw.wlan</a:t>
            </a:r>
            <a:r>
              <a:rPr lang="fr-FR" altLang="ko-KR" sz="4000" dirty="0"/>
              <a:t>/192.168.</a:t>
            </a:r>
            <a:r>
              <a:rPr lang="en-US" sz="4000" dirty="0">
                <a:solidFill>
                  <a:srgbClr val="0070C0"/>
                </a:solidFill>
              </a:rPr>
              <a:t>NNN</a:t>
            </a:r>
            <a:r>
              <a:rPr lang="fr-FR" altLang="ko-KR" sz="4000" dirty="0"/>
              <a:t>.1</a:t>
            </a:r>
            <a:endParaRPr lang="fr-FR" sz="40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FR" sz="4000" dirty="0"/>
              <a:t>                # Alias for </a:t>
            </a:r>
            <a:r>
              <a:rPr lang="fr-FR" sz="4000" dirty="0" err="1"/>
              <a:t>this</a:t>
            </a:r>
            <a:r>
              <a:rPr lang="fr-FR" sz="4000" dirty="0"/>
              <a:t> router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FR" sz="4000" dirty="0"/>
              <a:t> 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FR" sz="4000" i="1" dirty="0">
                <a:solidFill>
                  <a:schemeClr val="accent6"/>
                </a:solidFill>
              </a:rPr>
              <a:t>append to /</a:t>
            </a:r>
            <a:r>
              <a:rPr lang="fr-FR" sz="4000" i="1" dirty="0" err="1">
                <a:solidFill>
                  <a:schemeClr val="accent6"/>
                </a:solidFill>
              </a:rPr>
              <a:t>etc</a:t>
            </a:r>
            <a:r>
              <a:rPr lang="fr-FR" sz="4000" i="1" dirty="0">
                <a:solidFill>
                  <a:schemeClr val="accent6"/>
                </a:solidFill>
              </a:rPr>
              <a:t>/</a:t>
            </a:r>
            <a:r>
              <a:rPr lang="fr-FR" sz="4000" i="1" dirty="0" err="1">
                <a:solidFill>
                  <a:schemeClr val="accent6"/>
                </a:solidFill>
              </a:rPr>
              <a:t>dhcpcd.conf</a:t>
            </a:r>
            <a:r>
              <a:rPr lang="fr-FR" sz="4000" i="1" dirty="0">
                <a:solidFill>
                  <a:schemeClr val="accent6"/>
                </a:solidFill>
              </a:rPr>
              <a:t>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FR" sz="4000" dirty="0"/>
              <a:t>interface wlan0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FR" sz="4000" dirty="0"/>
              <a:t>        </a:t>
            </a:r>
            <a:r>
              <a:rPr lang="fr-FR" sz="4000" dirty="0" err="1"/>
              <a:t>static</a:t>
            </a:r>
            <a:r>
              <a:rPr lang="fr-FR" sz="4000" dirty="0"/>
              <a:t> </a:t>
            </a:r>
            <a:r>
              <a:rPr lang="fr-FR" sz="4000" dirty="0" err="1"/>
              <a:t>ip_address</a:t>
            </a:r>
            <a:r>
              <a:rPr lang="fr-FR" sz="4000" dirty="0"/>
              <a:t>=192.168.</a:t>
            </a:r>
            <a:r>
              <a:rPr lang="en-US" sz="4000" dirty="0">
                <a:solidFill>
                  <a:srgbClr val="0070C0"/>
                </a:solidFill>
              </a:rPr>
              <a:t>NNN</a:t>
            </a:r>
            <a:r>
              <a:rPr lang="fr-FR" sz="4000" dirty="0"/>
              <a:t>.1/24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FR" sz="4000" dirty="0"/>
              <a:t>        </a:t>
            </a:r>
            <a:r>
              <a:rPr lang="fr-FR" sz="4000" dirty="0" err="1"/>
              <a:t>nohook</a:t>
            </a:r>
            <a:r>
              <a:rPr lang="fr-FR" sz="4000" dirty="0"/>
              <a:t> </a:t>
            </a:r>
            <a:r>
              <a:rPr lang="fr-FR" sz="4000" dirty="0" err="1"/>
              <a:t>wpa_supplicant</a:t>
            </a:r>
            <a:endParaRPr lang="fr-FR" sz="40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000" dirty="0"/>
              <a:t> 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FR" sz="4000" dirty="0" err="1">
                <a:solidFill>
                  <a:srgbClr val="7030A0"/>
                </a:solidFill>
              </a:rPr>
              <a:t>sudo</a:t>
            </a:r>
            <a:r>
              <a:rPr lang="fr-FR" sz="4000" dirty="0">
                <a:solidFill>
                  <a:srgbClr val="7030A0"/>
                </a:solidFill>
              </a:rPr>
              <a:t> </a:t>
            </a:r>
            <a:r>
              <a:rPr lang="fr-FR" sz="4000" dirty="0" err="1">
                <a:solidFill>
                  <a:srgbClr val="7030A0"/>
                </a:solidFill>
              </a:rPr>
              <a:t>rfkill</a:t>
            </a:r>
            <a:r>
              <a:rPr lang="fr-FR" sz="4000" dirty="0">
                <a:solidFill>
                  <a:srgbClr val="7030A0"/>
                </a:solidFill>
              </a:rPr>
              <a:t> </a:t>
            </a:r>
            <a:r>
              <a:rPr lang="fr-FR" sz="4000" dirty="0" err="1">
                <a:solidFill>
                  <a:srgbClr val="7030A0"/>
                </a:solidFill>
              </a:rPr>
              <a:t>unblock</a:t>
            </a:r>
            <a:r>
              <a:rPr lang="fr-FR" sz="4000" dirty="0">
                <a:solidFill>
                  <a:srgbClr val="7030A0"/>
                </a:solidFill>
              </a:rPr>
              <a:t> </a:t>
            </a:r>
            <a:r>
              <a:rPr lang="fr-FR" sz="4000" dirty="0" err="1">
                <a:solidFill>
                  <a:srgbClr val="7030A0"/>
                </a:solidFill>
              </a:rPr>
              <a:t>wlan</a:t>
            </a:r>
            <a:endParaRPr lang="fr-FR" sz="4000" dirty="0">
              <a:solidFill>
                <a:srgbClr val="7030A0"/>
              </a:solidFill>
            </a:endParaRPr>
          </a:p>
          <a:p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96904199-DD27-46FE-84E2-65B8C958D6E7}"/>
              </a:ext>
            </a:extLst>
          </p:cNvPr>
          <p:cNvSpPr txBox="1"/>
          <p:nvPr/>
        </p:nvSpPr>
        <p:spPr>
          <a:xfrm>
            <a:off x="6553200" y="1825625"/>
            <a:ext cx="4800600" cy="32193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 sz="1000" i="1" dirty="0" err="1">
                <a:solidFill>
                  <a:schemeClr val="accent6"/>
                </a:solidFill>
              </a:rPr>
              <a:t>Create</a:t>
            </a:r>
            <a:r>
              <a:rPr lang="fr-FR" sz="1000" i="1" dirty="0">
                <a:solidFill>
                  <a:schemeClr val="accent6"/>
                </a:solidFill>
              </a:rPr>
              <a:t> /</a:t>
            </a:r>
            <a:r>
              <a:rPr lang="fr-FR" sz="1000" i="1" dirty="0" err="1">
                <a:solidFill>
                  <a:schemeClr val="accent6"/>
                </a:solidFill>
              </a:rPr>
              <a:t>etc</a:t>
            </a:r>
            <a:r>
              <a:rPr lang="fr-FR" sz="1000" i="1" dirty="0">
                <a:solidFill>
                  <a:schemeClr val="accent6"/>
                </a:solidFill>
              </a:rPr>
              <a:t>/</a:t>
            </a:r>
            <a:r>
              <a:rPr lang="fr-FR" sz="1000" i="1" dirty="0" err="1">
                <a:solidFill>
                  <a:schemeClr val="accent6"/>
                </a:solidFill>
              </a:rPr>
              <a:t>hostapd</a:t>
            </a:r>
            <a:r>
              <a:rPr lang="fr-FR" sz="1000" i="1" dirty="0">
                <a:solidFill>
                  <a:schemeClr val="accent6"/>
                </a:solidFill>
              </a:rPr>
              <a:t>/</a:t>
            </a:r>
            <a:r>
              <a:rPr lang="fr-FR" sz="1000" i="1" dirty="0" err="1">
                <a:solidFill>
                  <a:schemeClr val="accent6"/>
                </a:solidFill>
              </a:rPr>
              <a:t>hostapd.conf</a:t>
            </a:r>
            <a:r>
              <a:rPr lang="fr-FR" sz="1000" i="1" dirty="0">
                <a:solidFill>
                  <a:schemeClr val="accent6"/>
                </a:solidFill>
              </a:rPr>
              <a:t>:</a:t>
            </a:r>
          </a:p>
          <a:p>
            <a:pPr>
              <a:lnSpc>
                <a:spcPct val="120000"/>
              </a:lnSpc>
            </a:pPr>
            <a:endParaRPr lang="fr-FR" sz="1000" dirty="0"/>
          </a:p>
          <a:p>
            <a:pPr>
              <a:lnSpc>
                <a:spcPct val="120000"/>
              </a:lnSpc>
            </a:pPr>
            <a:r>
              <a:rPr lang="fr-FR" sz="1000" dirty="0" err="1"/>
              <a:t>country_code</a:t>
            </a:r>
            <a:r>
              <a:rPr lang="fr-FR" sz="1000" dirty="0"/>
              <a:t>=FR</a:t>
            </a:r>
          </a:p>
          <a:p>
            <a:pPr>
              <a:lnSpc>
                <a:spcPct val="120000"/>
              </a:lnSpc>
            </a:pPr>
            <a:r>
              <a:rPr lang="fr-FR" sz="1000" dirty="0"/>
              <a:t>interface=wlan0</a:t>
            </a:r>
          </a:p>
          <a:p>
            <a:pPr>
              <a:lnSpc>
                <a:spcPct val="120000"/>
              </a:lnSpc>
            </a:pPr>
            <a:r>
              <a:rPr lang="fr-FR" sz="1000" dirty="0" err="1"/>
              <a:t>ssid</a:t>
            </a:r>
            <a:r>
              <a:rPr lang="fr-FR" sz="1000" dirty="0"/>
              <a:t>=</a:t>
            </a:r>
            <a:r>
              <a:rPr lang="fr-FR" sz="1000" dirty="0" err="1"/>
              <a:t>Acti</a:t>
            </a:r>
            <a:r>
              <a:rPr lang="en-US" sz="1000" dirty="0" err="1"/>
              <a:t>s</a:t>
            </a:r>
            <a:r>
              <a:rPr lang="en-US" sz="1000" dirty="0" err="1">
                <a:solidFill>
                  <a:srgbClr val="0070C0"/>
                </a:solidFill>
              </a:rPr>
              <a:t>NNN</a:t>
            </a:r>
            <a:endParaRPr lang="fr-FR" sz="1000" dirty="0">
              <a:solidFill>
                <a:srgbClr val="0070C0"/>
              </a:solidFill>
            </a:endParaRPr>
          </a:p>
          <a:p>
            <a:pPr>
              <a:lnSpc>
                <a:spcPct val="120000"/>
              </a:lnSpc>
            </a:pPr>
            <a:r>
              <a:rPr lang="fr-FR" sz="1000" dirty="0" err="1"/>
              <a:t>hw_mode</a:t>
            </a:r>
            <a:r>
              <a:rPr lang="fr-FR" sz="1000" dirty="0"/>
              <a:t>=g</a:t>
            </a:r>
          </a:p>
          <a:p>
            <a:pPr>
              <a:lnSpc>
                <a:spcPct val="120000"/>
              </a:lnSpc>
            </a:pPr>
            <a:r>
              <a:rPr lang="fr-FR" sz="1000" dirty="0" err="1"/>
              <a:t>channel</a:t>
            </a:r>
            <a:r>
              <a:rPr lang="fr-FR" sz="1000" dirty="0"/>
              <a:t>=7</a:t>
            </a:r>
          </a:p>
          <a:p>
            <a:pPr>
              <a:lnSpc>
                <a:spcPct val="120000"/>
              </a:lnSpc>
            </a:pPr>
            <a:r>
              <a:rPr lang="fr-FR" sz="1000" dirty="0" err="1"/>
              <a:t>macaddr_acl</a:t>
            </a:r>
            <a:r>
              <a:rPr lang="fr-FR" sz="1000" dirty="0"/>
              <a:t>=0</a:t>
            </a:r>
          </a:p>
          <a:p>
            <a:pPr>
              <a:lnSpc>
                <a:spcPct val="120000"/>
              </a:lnSpc>
            </a:pPr>
            <a:r>
              <a:rPr lang="fr-FR" sz="1000" dirty="0" err="1"/>
              <a:t>auth_algs</a:t>
            </a:r>
            <a:r>
              <a:rPr lang="fr-FR" sz="1000" dirty="0"/>
              <a:t>=1</a:t>
            </a:r>
          </a:p>
          <a:p>
            <a:pPr>
              <a:lnSpc>
                <a:spcPct val="120000"/>
              </a:lnSpc>
            </a:pPr>
            <a:r>
              <a:rPr lang="fr-FR" sz="1000" dirty="0" err="1"/>
              <a:t>ignore_broadcast_ssid</a:t>
            </a:r>
            <a:r>
              <a:rPr lang="fr-FR" sz="1000" dirty="0"/>
              <a:t>=0</a:t>
            </a:r>
          </a:p>
          <a:p>
            <a:pPr>
              <a:lnSpc>
                <a:spcPct val="120000"/>
              </a:lnSpc>
            </a:pPr>
            <a:r>
              <a:rPr lang="fr-FR" sz="1000" dirty="0" err="1"/>
              <a:t>wpa</a:t>
            </a:r>
            <a:r>
              <a:rPr lang="fr-FR" sz="1000" dirty="0"/>
              <a:t>=2</a:t>
            </a:r>
          </a:p>
          <a:p>
            <a:pPr>
              <a:lnSpc>
                <a:spcPct val="120000"/>
              </a:lnSpc>
            </a:pPr>
            <a:r>
              <a:rPr lang="fr-FR" sz="1000" dirty="0" err="1"/>
              <a:t>wpa_passphrase</a:t>
            </a:r>
            <a:r>
              <a:rPr lang="fr-FR" sz="1000" dirty="0"/>
              <a:t>=</a:t>
            </a:r>
            <a:r>
              <a:rPr lang="en-US" sz="1000" dirty="0">
                <a:solidFill>
                  <a:srgbClr val="0070C0"/>
                </a:solidFill>
              </a:rPr>
              <a:t> </a:t>
            </a:r>
            <a:r>
              <a:rPr lang="en-US" sz="1000" dirty="0" err="1">
                <a:solidFill>
                  <a:srgbClr val="0070C0"/>
                </a:solidFill>
              </a:rPr>
              <a:t>NNN</a:t>
            </a:r>
            <a:r>
              <a:rPr lang="en-US" sz="1000" dirty="0" err="1"/>
              <a:t>animalerie-eops</a:t>
            </a:r>
            <a:endParaRPr lang="fr-FR" sz="1000" dirty="0"/>
          </a:p>
          <a:p>
            <a:pPr>
              <a:lnSpc>
                <a:spcPct val="120000"/>
              </a:lnSpc>
            </a:pPr>
            <a:r>
              <a:rPr lang="fr-FR" sz="1000" dirty="0" err="1"/>
              <a:t>wpa_key_mgmt</a:t>
            </a:r>
            <a:r>
              <a:rPr lang="fr-FR" sz="1000" dirty="0"/>
              <a:t>=WPA-PSK</a:t>
            </a:r>
          </a:p>
          <a:p>
            <a:pPr>
              <a:lnSpc>
                <a:spcPct val="120000"/>
              </a:lnSpc>
            </a:pPr>
            <a:r>
              <a:rPr lang="fr-FR" sz="1000" dirty="0" err="1"/>
              <a:t>wpa_pairwise</a:t>
            </a:r>
            <a:r>
              <a:rPr lang="fr-FR" sz="1000" dirty="0"/>
              <a:t>=TKIP</a:t>
            </a:r>
          </a:p>
          <a:p>
            <a:pPr>
              <a:lnSpc>
                <a:spcPct val="120000"/>
              </a:lnSpc>
            </a:pPr>
            <a:r>
              <a:rPr lang="fr-FR" sz="1000" dirty="0" err="1"/>
              <a:t>rsn_pairwise</a:t>
            </a:r>
            <a:r>
              <a:rPr lang="fr-FR" sz="1000" dirty="0"/>
              <a:t>=CCMP</a:t>
            </a:r>
          </a:p>
          <a:p>
            <a:pPr>
              <a:lnSpc>
                <a:spcPct val="120000"/>
              </a:lnSpc>
            </a:pPr>
            <a:r>
              <a:rPr lang="fr-FR" sz="1000" dirty="0"/>
              <a:t> </a:t>
            </a:r>
          </a:p>
          <a:p>
            <a:pPr>
              <a:lnSpc>
                <a:spcPct val="120000"/>
              </a:lnSpc>
            </a:pPr>
            <a:r>
              <a:rPr lang="en-US" sz="1000" dirty="0">
                <a:solidFill>
                  <a:srgbClr val="7030A0"/>
                </a:solidFill>
              </a:rPr>
              <a:t>reboot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7B582AB3-DA5A-498C-93E3-67233D1E7C6B}"/>
              </a:ext>
            </a:extLst>
          </p:cNvPr>
          <p:cNvSpPr txBox="1"/>
          <p:nvPr/>
        </p:nvSpPr>
        <p:spPr>
          <a:xfrm>
            <a:off x="6096000" y="5519412"/>
            <a:ext cx="5372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The </a:t>
            </a:r>
            <a:r>
              <a:rPr lang="fr-FR" dirty="0" err="1">
                <a:solidFill>
                  <a:srgbClr val="FF0000"/>
                </a:solidFill>
              </a:rPr>
              <a:t>ssid</a:t>
            </a:r>
            <a:r>
              <a:rPr lang="fr-FR" dirty="0">
                <a:solidFill>
                  <a:srgbClr val="FF0000"/>
                </a:solidFill>
              </a:rPr>
              <a:t> </a:t>
            </a:r>
            <a:r>
              <a:rPr lang="en-US" dirty="0" err="1"/>
              <a:t>Actis</a:t>
            </a:r>
            <a:r>
              <a:rPr lang="en-US" dirty="0" err="1">
                <a:solidFill>
                  <a:srgbClr val="0070C0"/>
                </a:solidFill>
              </a:rPr>
              <a:t>NNN</a:t>
            </a:r>
            <a:r>
              <a:rPr lang="fr-FR" dirty="0">
                <a:solidFill>
                  <a:srgbClr val="FF0000"/>
                </a:solidFill>
              </a:rPr>
              <a:t> and </a:t>
            </a:r>
            <a:r>
              <a:rPr lang="fr-FR" dirty="0" err="1">
                <a:solidFill>
                  <a:srgbClr val="FF0000"/>
                </a:solidFill>
              </a:rPr>
              <a:t>pass</a:t>
            </a:r>
            <a:r>
              <a:rPr lang="fr-FR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NNN</a:t>
            </a:r>
            <a:r>
              <a:rPr lang="en-US" dirty="0" err="1"/>
              <a:t>animalerie-eops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must be encoded in the </a:t>
            </a:r>
            <a:r>
              <a:rPr lang="en-US" dirty="0" err="1">
                <a:solidFill>
                  <a:srgbClr val="FF0000"/>
                </a:solidFill>
              </a:rPr>
              <a:t>actimeter</a:t>
            </a:r>
            <a:r>
              <a:rPr lang="en-US" dirty="0">
                <a:solidFill>
                  <a:srgbClr val="FF0000"/>
                </a:solidFill>
              </a:rPr>
              <a:t> microcode (in reseau.cpp)</a:t>
            </a:r>
            <a:endParaRPr lang="fr-F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6987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EF9DE1-77FD-4CF9-B14D-CF30D0381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dirty="0">
                <a:solidFill>
                  <a:srgbClr val="0070C0"/>
                </a:solidFill>
              </a:rPr>
              <a:t>Configuration </a:t>
            </a:r>
            <a:r>
              <a:rPr lang="fr-FR" sz="4000" dirty="0" err="1">
                <a:solidFill>
                  <a:srgbClr val="0070C0"/>
                </a:solidFill>
              </a:rPr>
              <a:t>Actiserver</a:t>
            </a:r>
            <a:r>
              <a:rPr lang="fr-FR" sz="4000" dirty="0">
                <a:solidFill>
                  <a:srgbClr val="0070C0"/>
                </a:solidFill>
              </a:rPr>
              <a:t> (</a:t>
            </a:r>
            <a:r>
              <a:rPr lang="fr-FR" sz="4000" dirty="0" err="1">
                <a:solidFill>
                  <a:srgbClr val="0070C0"/>
                </a:solidFill>
              </a:rPr>
              <a:t>mosquitto</a:t>
            </a:r>
            <a:r>
              <a:rPr lang="fr-FR" sz="4000" dirty="0">
                <a:solidFill>
                  <a:srgbClr val="0070C0"/>
                </a:solidFill>
              </a:rPr>
              <a:t> et Apache)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50DC262-A62E-4DDE-8CE2-223BB08FA9B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500" dirty="0" err="1">
                <a:solidFill>
                  <a:srgbClr val="7030A0"/>
                </a:solidFill>
              </a:rPr>
              <a:t>sudo</a:t>
            </a:r>
            <a:r>
              <a:rPr lang="en-US" sz="2500" dirty="0">
                <a:solidFill>
                  <a:srgbClr val="7030A0"/>
                </a:solidFill>
              </a:rPr>
              <a:t> pip3 install </a:t>
            </a:r>
            <a:r>
              <a:rPr lang="en-US" sz="2500" dirty="0" err="1">
                <a:solidFill>
                  <a:srgbClr val="7030A0"/>
                </a:solidFill>
              </a:rPr>
              <a:t>yattag</a:t>
            </a:r>
            <a:r>
              <a:rPr lang="en-US" sz="2500" dirty="0">
                <a:solidFill>
                  <a:srgbClr val="7030A0"/>
                </a:solidFill>
              </a:rPr>
              <a:t> </a:t>
            </a:r>
            <a:r>
              <a:rPr lang="en-US" sz="2500" dirty="0" err="1">
                <a:solidFill>
                  <a:srgbClr val="7030A0"/>
                </a:solidFill>
              </a:rPr>
              <a:t>paho-mqtt</a:t>
            </a:r>
            <a:endParaRPr lang="en-US" sz="2500" dirty="0">
              <a:solidFill>
                <a:srgbClr val="7030A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500" dirty="0"/>
              <a:t> 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500" i="1" dirty="0">
                <a:solidFill>
                  <a:schemeClr val="accent6"/>
                </a:solidFill>
              </a:rPr>
              <a:t>add in /</a:t>
            </a:r>
            <a:r>
              <a:rPr lang="en-US" sz="2500" i="1" dirty="0" err="1">
                <a:solidFill>
                  <a:schemeClr val="accent6"/>
                </a:solidFill>
              </a:rPr>
              <a:t>etc</a:t>
            </a:r>
            <a:r>
              <a:rPr lang="en-US" sz="2500" i="1" dirty="0">
                <a:solidFill>
                  <a:schemeClr val="accent6"/>
                </a:solidFill>
              </a:rPr>
              <a:t>/</a:t>
            </a:r>
            <a:r>
              <a:rPr lang="en-US" sz="2500" i="1" dirty="0" err="1">
                <a:solidFill>
                  <a:schemeClr val="accent6"/>
                </a:solidFill>
              </a:rPr>
              <a:t>mosquitto</a:t>
            </a:r>
            <a:r>
              <a:rPr lang="en-US" sz="2500" i="1" dirty="0">
                <a:solidFill>
                  <a:schemeClr val="accent6"/>
                </a:solidFill>
              </a:rPr>
              <a:t>/</a:t>
            </a:r>
            <a:r>
              <a:rPr lang="en-US" sz="2500" i="1" dirty="0" err="1">
                <a:solidFill>
                  <a:schemeClr val="accent6"/>
                </a:solidFill>
              </a:rPr>
              <a:t>mosquitto.conf</a:t>
            </a:r>
            <a:r>
              <a:rPr lang="en-US" sz="2500" i="1" dirty="0">
                <a:solidFill>
                  <a:schemeClr val="accent6"/>
                </a:solidFill>
              </a:rPr>
              <a:t>:</a:t>
            </a:r>
          </a:p>
          <a:p>
            <a:pPr marL="0" indent="0">
              <a:spcBef>
                <a:spcPts val="0"/>
              </a:spcBef>
              <a:buNone/>
            </a:pPr>
            <a:endParaRPr lang="en-US" sz="25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500" dirty="0" err="1"/>
              <a:t>allow_anonymous</a:t>
            </a:r>
            <a:r>
              <a:rPr lang="en-US" sz="2500" dirty="0"/>
              <a:t> true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500" dirty="0"/>
              <a:t>listener 1883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500" dirty="0"/>
              <a:t> 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500" dirty="0" err="1">
                <a:solidFill>
                  <a:srgbClr val="7030A0"/>
                </a:solidFill>
              </a:rPr>
              <a:t>sudo</a:t>
            </a:r>
            <a:r>
              <a:rPr lang="en-US" sz="2500" dirty="0">
                <a:solidFill>
                  <a:srgbClr val="7030A0"/>
                </a:solidFill>
              </a:rPr>
              <a:t> </a:t>
            </a:r>
            <a:r>
              <a:rPr lang="en-US" sz="2500" dirty="0" err="1">
                <a:solidFill>
                  <a:srgbClr val="7030A0"/>
                </a:solidFill>
              </a:rPr>
              <a:t>systemctl</a:t>
            </a:r>
            <a:r>
              <a:rPr lang="en-US" sz="2500" dirty="0">
                <a:solidFill>
                  <a:srgbClr val="7030A0"/>
                </a:solidFill>
              </a:rPr>
              <a:t> restart </a:t>
            </a:r>
            <a:r>
              <a:rPr lang="en-US" sz="2500" dirty="0" err="1">
                <a:solidFill>
                  <a:srgbClr val="7030A0"/>
                </a:solidFill>
              </a:rPr>
              <a:t>mosquitto</a:t>
            </a:r>
            <a:br>
              <a:rPr lang="en-US" sz="4000" dirty="0"/>
            </a:br>
            <a:endParaRPr lang="en-US" sz="4000" dirty="0"/>
          </a:p>
          <a:p>
            <a:endParaRPr lang="fr-FR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4F91133-4696-4F2B-8A91-E713A43DF1E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500" i="1" dirty="0">
                <a:solidFill>
                  <a:schemeClr val="accent6"/>
                </a:solidFill>
              </a:rPr>
              <a:t>Apache setup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2500" dirty="0">
                <a:hlinkClick r:id="rId2"/>
              </a:rPr>
              <a:t>Getting Started - Apache HTTP Server Version 2.4</a:t>
            </a:r>
            <a:endParaRPr lang="en-US" sz="25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500" dirty="0"/>
              <a:t> 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500" dirty="0" err="1">
                <a:solidFill>
                  <a:srgbClr val="7030A0"/>
                </a:solidFill>
              </a:rPr>
              <a:t>sudo</a:t>
            </a:r>
            <a:r>
              <a:rPr lang="en-US" sz="2500" dirty="0">
                <a:solidFill>
                  <a:srgbClr val="7030A0"/>
                </a:solidFill>
              </a:rPr>
              <a:t> a2enmod </a:t>
            </a:r>
            <a:r>
              <a:rPr lang="en-US" sz="2500" dirty="0" err="1">
                <a:solidFill>
                  <a:srgbClr val="7030A0"/>
                </a:solidFill>
              </a:rPr>
              <a:t>cgi</a:t>
            </a:r>
            <a:endParaRPr lang="en-US" sz="2500" dirty="0">
              <a:solidFill>
                <a:srgbClr val="7030A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500" dirty="0" err="1">
                <a:solidFill>
                  <a:srgbClr val="7030A0"/>
                </a:solidFill>
              </a:rPr>
              <a:t>sudo</a:t>
            </a:r>
            <a:r>
              <a:rPr lang="en-US" sz="2500" dirty="0">
                <a:solidFill>
                  <a:srgbClr val="7030A0"/>
                </a:solidFill>
              </a:rPr>
              <a:t> a2enmod include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500" dirty="0">
                <a:solidFill>
                  <a:srgbClr val="7030A0"/>
                </a:solidFill>
              </a:rPr>
              <a:t> 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500" dirty="0" err="1">
                <a:solidFill>
                  <a:srgbClr val="7030A0"/>
                </a:solidFill>
              </a:rPr>
              <a:t>sudo</a:t>
            </a:r>
            <a:r>
              <a:rPr lang="en-US" sz="2500" dirty="0">
                <a:solidFill>
                  <a:srgbClr val="7030A0"/>
                </a:solidFill>
              </a:rPr>
              <a:t> </a:t>
            </a:r>
            <a:r>
              <a:rPr lang="en-US" sz="2500" dirty="0" err="1">
                <a:solidFill>
                  <a:srgbClr val="7030A0"/>
                </a:solidFill>
              </a:rPr>
              <a:t>mkdir</a:t>
            </a:r>
            <a:r>
              <a:rPr lang="en-US" sz="2500" dirty="0">
                <a:solidFill>
                  <a:srgbClr val="7030A0"/>
                </a:solidFill>
              </a:rPr>
              <a:t> /var/www/</a:t>
            </a:r>
            <a:r>
              <a:rPr lang="en-US" sz="2500" dirty="0" err="1">
                <a:solidFill>
                  <a:srgbClr val="7030A0"/>
                </a:solidFill>
              </a:rPr>
              <a:t>cgi</a:t>
            </a:r>
            <a:r>
              <a:rPr lang="en-US" sz="2500" dirty="0">
                <a:solidFill>
                  <a:srgbClr val="7030A0"/>
                </a:solidFill>
              </a:rPr>
              <a:t>-bin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500" dirty="0" err="1">
                <a:solidFill>
                  <a:srgbClr val="7030A0"/>
                </a:solidFill>
              </a:rPr>
              <a:t>sudo</a:t>
            </a:r>
            <a:r>
              <a:rPr lang="en-US" sz="2500" dirty="0">
                <a:solidFill>
                  <a:srgbClr val="7030A0"/>
                </a:solidFill>
              </a:rPr>
              <a:t> </a:t>
            </a:r>
            <a:r>
              <a:rPr lang="en-US" sz="2500" dirty="0" err="1">
                <a:solidFill>
                  <a:srgbClr val="7030A0"/>
                </a:solidFill>
              </a:rPr>
              <a:t>chown</a:t>
            </a:r>
            <a:r>
              <a:rPr lang="en-US" sz="2500" dirty="0">
                <a:solidFill>
                  <a:srgbClr val="7030A0"/>
                </a:solidFill>
              </a:rPr>
              <a:t> </a:t>
            </a:r>
            <a:r>
              <a:rPr lang="en-US" sz="2500" dirty="0" err="1">
                <a:solidFill>
                  <a:srgbClr val="7030A0"/>
                </a:solidFill>
              </a:rPr>
              <a:t>www-data:www-data</a:t>
            </a:r>
            <a:r>
              <a:rPr lang="en-US" sz="2500" dirty="0">
                <a:solidFill>
                  <a:srgbClr val="7030A0"/>
                </a:solidFill>
              </a:rPr>
              <a:t> /var/www/</a:t>
            </a:r>
            <a:r>
              <a:rPr lang="en-US" sz="2500" dirty="0" err="1">
                <a:solidFill>
                  <a:srgbClr val="7030A0"/>
                </a:solidFill>
              </a:rPr>
              <a:t>cgi</a:t>
            </a:r>
            <a:r>
              <a:rPr lang="en-US" sz="2500" dirty="0">
                <a:solidFill>
                  <a:srgbClr val="7030A0"/>
                </a:solidFill>
              </a:rPr>
              <a:t>-bin /var/www/html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500" dirty="0" err="1">
                <a:solidFill>
                  <a:srgbClr val="7030A0"/>
                </a:solidFill>
              </a:rPr>
              <a:t>sudo</a:t>
            </a:r>
            <a:r>
              <a:rPr lang="en-US" sz="2500" dirty="0">
                <a:solidFill>
                  <a:srgbClr val="7030A0"/>
                </a:solidFill>
              </a:rPr>
              <a:t> </a:t>
            </a:r>
            <a:r>
              <a:rPr lang="en-US" sz="2500" dirty="0" err="1">
                <a:solidFill>
                  <a:srgbClr val="7030A0"/>
                </a:solidFill>
              </a:rPr>
              <a:t>chmod</a:t>
            </a:r>
            <a:r>
              <a:rPr lang="en-US" sz="2500" dirty="0">
                <a:solidFill>
                  <a:srgbClr val="7030A0"/>
                </a:solidFill>
              </a:rPr>
              <a:t> 775 /var/www/</a:t>
            </a:r>
            <a:r>
              <a:rPr lang="en-US" sz="2500" dirty="0" err="1">
                <a:solidFill>
                  <a:srgbClr val="7030A0"/>
                </a:solidFill>
              </a:rPr>
              <a:t>cgi</a:t>
            </a:r>
            <a:r>
              <a:rPr lang="en-US" sz="2500" dirty="0">
                <a:solidFill>
                  <a:srgbClr val="7030A0"/>
                </a:solidFill>
              </a:rPr>
              <a:t>-bin /var/www/html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500" dirty="0"/>
              <a:t> 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500" i="1" dirty="0">
                <a:solidFill>
                  <a:schemeClr val="accent6"/>
                </a:solidFill>
              </a:rPr>
              <a:t>Add alias in /</a:t>
            </a:r>
            <a:r>
              <a:rPr lang="en-US" sz="2500" i="1" dirty="0" err="1">
                <a:solidFill>
                  <a:schemeClr val="accent6"/>
                </a:solidFill>
              </a:rPr>
              <a:t>etc</a:t>
            </a:r>
            <a:r>
              <a:rPr lang="en-US" sz="2500" i="1" dirty="0">
                <a:solidFill>
                  <a:schemeClr val="accent6"/>
                </a:solidFill>
              </a:rPr>
              <a:t>/apache2/conf-available/serve-</a:t>
            </a:r>
            <a:r>
              <a:rPr lang="en-US" sz="2500" i="1" dirty="0" err="1">
                <a:solidFill>
                  <a:schemeClr val="accent6"/>
                </a:solidFill>
              </a:rPr>
              <a:t>cgi</a:t>
            </a:r>
            <a:r>
              <a:rPr lang="en-US" sz="2500" i="1" dirty="0">
                <a:solidFill>
                  <a:schemeClr val="accent6"/>
                </a:solidFill>
              </a:rPr>
              <a:t>-</a:t>
            </a:r>
            <a:r>
              <a:rPr lang="en-US" sz="2500" i="1" dirty="0" err="1">
                <a:solidFill>
                  <a:schemeClr val="accent6"/>
                </a:solidFill>
              </a:rPr>
              <a:t>bin.conf</a:t>
            </a:r>
            <a:r>
              <a:rPr lang="en-US" sz="2500" i="1" dirty="0">
                <a:solidFill>
                  <a:schemeClr val="accent6"/>
                </a:solidFill>
              </a:rPr>
              <a:t>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500" dirty="0"/>
              <a:t>                </a:t>
            </a:r>
            <a:r>
              <a:rPr lang="en-US" sz="2500" dirty="0" err="1"/>
              <a:t>ScriptAlias</a:t>
            </a:r>
            <a:r>
              <a:rPr lang="en-US" sz="2500" dirty="0"/>
              <a:t> /bin/ /var/www/</a:t>
            </a:r>
            <a:r>
              <a:rPr lang="en-US" sz="2500" dirty="0" err="1"/>
              <a:t>cgi</a:t>
            </a:r>
            <a:r>
              <a:rPr lang="en-US" sz="2500" dirty="0"/>
              <a:t>-bin/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500" dirty="0"/>
              <a:t>                &lt;Directory "/var/www/</a:t>
            </a:r>
            <a:r>
              <a:rPr lang="en-US" sz="2500" dirty="0" err="1"/>
              <a:t>cgi</a:t>
            </a:r>
            <a:r>
              <a:rPr lang="en-US" sz="2500" dirty="0"/>
              <a:t>-bin"&gt;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500" dirty="0"/>
              <a:t>                        </a:t>
            </a:r>
            <a:r>
              <a:rPr lang="en-US" sz="2500" dirty="0" err="1"/>
              <a:t>AllowOverride</a:t>
            </a:r>
            <a:r>
              <a:rPr lang="en-US" sz="2500" dirty="0"/>
              <a:t> None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500" dirty="0"/>
              <a:t>                        Options +</a:t>
            </a:r>
            <a:r>
              <a:rPr lang="en-US" sz="2500" dirty="0" err="1"/>
              <a:t>ExecCGI</a:t>
            </a:r>
            <a:r>
              <a:rPr lang="en-US" sz="2500" dirty="0"/>
              <a:t> -</a:t>
            </a:r>
            <a:r>
              <a:rPr lang="en-US" sz="2500" dirty="0" err="1"/>
              <a:t>MultiViews</a:t>
            </a:r>
            <a:r>
              <a:rPr lang="en-US" sz="2500" dirty="0"/>
              <a:t> +</a:t>
            </a:r>
            <a:r>
              <a:rPr lang="en-US" sz="2500" dirty="0" err="1"/>
              <a:t>SymLinksIfOwnerMatch</a:t>
            </a:r>
            <a:endParaRPr lang="en-US" sz="25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500" dirty="0"/>
              <a:t>                        Require all granted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500" dirty="0"/>
              <a:t>                &lt;/Directory&gt;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500" dirty="0"/>
              <a:t> 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500" i="1" dirty="0">
                <a:solidFill>
                  <a:schemeClr val="accent6"/>
                </a:solidFill>
              </a:rPr>
              <a:t>Add to /</a:t>
            </a:r>
            <a:r>
              <a:rPr lang="en-US" sz="2500" i="1" dirty="0" err="1">
                <a:solidFill>
                  <a:schemeClr val="accent6"/>
                </a:solidFill>
              </a:rPr>
              <a:t>etc</a:t>
            </a:r>
            <a:r>
              <a:rPr lang="en-US" sz="2500" i="1" dirty="0">
                <a:solidFill>
                  <a:schemeClr val="accent6"/>
                </a:solidFill>
              </a:rPr>
              <a:t>/apache2/apache2.conf: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500" dirty="0"/>
              <a:t>[…]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500" dirty="0"/>
              <a:t>#</a:t>
            </a:r>
            <a:r>
              <a:rPr lang="en-US" sz="2500" dirty="0" err="1"/>
              <a:t>ServerRoot</a:t>
            </a:r>
            <a:r>
              <a:rPr lang="en-US" sz="2500" dirty="0"/>
              <a:t> "/</a:t>
            </a:r>
            <a:r>
              <a:rPr lang="en-US" sz="2500" dirty="0" err="1"/>
              <a:t>etc</a:t>
            </a:r>
            <a:r>
              <a:rPr lang="en-US" sz="2500" dirty="0"/>
              <a:t>/apache2"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2500" dirty="0" err="1"/>
              <a:t>ServerName</a:t>
            </a:r>
            <a:r>
              <a:rPr lang="en-US" altLang="ko-KR" sz="2500" dirty="0"/>
              <a:t> "</a:t>
            </a:r>
            <a:r>
              <a:rPr lang="en-US" sz="2500" dirty="0">
                <a:hlinkClick r:id="rId3"/>
              </a:rPr>
              <a:t>actimetre.fr</a:t>
            </a:r>
            <a:r>
              <a:rPr lang="en-US" altLang="ko-KR" sz="2500" dirty="0"/>
              <a:t>"</a:t>
            </a:r>
            <a:endParaRPr lang="en-US" sz="25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500" dirty="0"/>
              <a:t>[…]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500" dirty="0"/>
              <a:t>&lt;Directory /var/www/&gt;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500" dirty="0"/>
              <a:t>        Options Indexes </a:t>
            </a:r>
            <a:r>
              <a:rPr lang="en-US" sz="2500" dirty="0" err="1"/>
              <a:t>FollowSymLinks</a:t>
            </a:r>
            <a:r>
              <a:rPr lang="en-US" sz="2500" dirty="0"/>
              <a:t> Includes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500" dirty="0"/>
              <a:t>        </a:t>
            </a:r>
            <a:r>
              <a:rPr lang="en-US" sz="2500" dirty="0" err="1"/>
              <a:t>XBitHack</a:t>
            </a:r>
            <a:r>
              <a:rPr lang="en-US" sz="2500" dirty="0"/>
              <a:t> on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500" dirty="0"/>
              <a:t>        </a:t>
            </a:r>
            <a:r>
              <a:rPr lang="en-US" sz="2500" dirty="0" err="1"/>
              <a:t>AllowOverride</a:t>
            </a:r>
            <a:r>
              <a:rPr lang="en-US" sz="2500" dirty="0"/>
              <a:t> None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500" dirty="0"/>
              <a:t>        Require all granted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500" dirty="0"/>
              <a:t>&lt;/Directory&gt;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500" dirty="0"/>
              <a:t> 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500" dirty="0" err="1">
                <a:solidFill>
                  <a:srgbClr val="7030A0"/>
                </a:solidFill>
              </a:rPr>
              <a:t>sudo</a:t>
            </a:r>
            <a:r>
              <a:rPr lang="en-US" sz="2500" dirty="0">
                <a:solidFill>
                  <a:srgbClr val="7030A0"/>
                </a:solidFill>
              </a:rPr>
              <a:t> apache2ctl restart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500" dirty="0"/>
              <a:t> 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500" i="1" dirty="0">
                <a:solidFill>
                  <a:schemeClr val="accent6"/>
                </a:solidFill>
              </a:rPr>
              <a:t>For </a:t>
            </a:r>
            <a:r>
              <a:rPr lang="en-US" sz="2500" i="1" dirty="0" err="1">
                <a:solidFill>
                  <a:schemeClr val="accent6"/>
                </a:solidFill>
              </a:rPr>
              <a:t>Actiserver</a:t>
            </a:r>
            <a:r>
              <a:rPr lang="en-US" sz="2500" i="1" dirty="0">
                <a:solidFill>
                  <a:schemeClr val="accent6"/>
                </a:solidFill>
              </a:rPr>
              <a:t>, set self as "</a:t>
            </a:r>
            <a:r>
              <a:rPr lang="en-US" sz="2500" i="1" dirty="0" err="1">
                <a:solidFill>
                  <a:schemeClr val="accent6"/>
                </a:solidFill>
              </a:rPr>
              <a:t>acti</a:t>
            </a:r>
            <a:r>
              <a:rPr lang="en-US" sz="2500" i="1" dirty="0">
                <a:solidFill>
                  <a:schemeClr val="accent6"/>
                </a:solidFill>
              </a:rPr>
              <a:t>"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500" dirty="0" err="1">
                <a:solidFill>
                  <a:srgbClr val="7030A0"/>
                </a:solidFill>
              </a:rPr>
              <a:t>sudo</a:t>
            </a:r>
            <a:r>
              <a:rPr lang="en-US" sz="2500" dirty="0">
                <a:solidFill>
                  <a:srgbClr val="7030A0"/>
                </a:solidFill>
              </a:rPr>
              <a:t> hostname </a:t>
            </a:r>
            <a:r>
              <a:rPr lang="en-US" sz="2500" dirty="0" err="1">
                <a:solidFill>
                  <a:srgbClr val="7030A0"/>
                </a:solidFill>
              </a:rPr>
              <a:t>acti</a:t>
            </a:r>
            <a:endParaRPr lang="en-US" sz="2500" dirty="0">
              <a:solidFill>
                <a:srgbClr val="7030A0"/>
              </a:solidFill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27913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FA4790-2D94-43EB-8940-9FBAAD591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fr-FR" sz="4000" dirty="0">
                <a:solidFill>
                  <a:srgbClr val="0070C0"/>
                </a:solidFill>
              </a:rPr>
              <a:t>Structure des fichiers de code sur l’</a:t>
            </a:r>
            <a:r>
              <a:rPr lang="fr-FR" sz="4000" dirty="0" err="1">
                <a:solidFill>
                  <a:srgbClr val="0070C0"/>
                </a:solidFill>
              </a:rPr>
              <a:t>Actiserver</a:t>
            </a:r>
            <a:r>
              <a:rPr lang="fr-FR" sz="4000" dirty="0">
                <a:solidFill>
                  <a:srgbClr val="0070C0"/>
                </a:solidFill>
              </a:rPr>
              <a:t>	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6A3D836-21FE-4AB8-9E40-BB953E8B85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dirty="0"/>
              <a:t>/var/www/</a:t>
            </a:r>
            <a:r>
              <a:rPr lang="fr-FR" dirty="0" err="1"/>
              <a:t>cgi</a:t>
            </a:r>
            <a:r>
              <a:rPr lang="fr-FR" dirty="0"/>
              <a:t>-bin/</a:t>
            </a:r>
          </a:p>
          <a:p>
            <a:pPr lvl="1"/>
            <a:r>
              <a:rPr lang="fr-FR" dirty="0"/>
              <a:t>action.py</a:t>
            </a:r>
          </a:p>
          <a:p>
            <a:pPr lvl="1"/>
            <a:r>
              <a:rPr lang="fr-FR" dirty="0"/>
              <a:t>register.py</a:t>
            </a:r>
          </a:p>
          <a:p>
            <a:pPr lvl="1"/>
            <a:r>
              <a:rPr lang="fr-FR" dirty="0"/>
              <a:t>actilib.py (</a:t>
            </a:r>
            <a:r>
              <a:rPr lang="fr-FR" dirty="0" err="1"/>
              <a:t>link</a:t>
            </a:r>
            <a:r>
              <a:rPr lang="fr-FR" dirty="0"/>
              <a:t> to -&gt; /</a:t>
            </a:r>
            <a:r>
              <a:rPr lang="fr-FR" dirty="0" err="1"/>
              <a:t>etc</a:t>
            </a:r>
            <a:r>
              <a:rPr lang="fr-FR" dirty="0"/>
              <a:t>/</a:t>
            </a:r>
            <a:r>
              <a:rPr lang="fr-FR" dirty="0" err="1"/>
              <a:t>actimetre</a:t>
            </a:r>
            <a:r>
              <a:rPr lang="fr-FR" dirty="0"/>
              <a:t>/actilib.py)</a:t>
            </a:r>
          </a:p>
          <a:p>
            <a:pPr lvl="1"/>
            <a:endParaRPr lang="fr-FR" dirty="0"/>
          </a:p>
          <a:p>
            <a:r>
              <a:rPr lang="fr-FR" dirty="0"/>
              <a:t>/var/www/html/</a:t>
            </a:r>
          </a:p>
          <a:p>
            <a:pPr lvl="1"/>
            <a:r>
              <a:rPr lang="fr-FR" dirty="0"/>
              <a:t>index.html</a:t>
            </a:r>
          </a:p>
          <a:p>
            <a:pPr lvl="1"/>
            <a:endParaRPr lang="fr-FR" dirty="0"/>
          </a:p>
          <a:p>
            <a:r>
              <a:rPr lang="fr-FR" dirty="0"/>
              <a:t>/</a:t>
            </a:r>
            <a:r>
              <a:rPr lang="fr-FR" dirty="0" err="1"/>
              <a:t>etc</a:t>
            </a:r>
            <a:r>
              <a:rPr lang="fr-FR" dirty="0"/>
              <a:t>/</a:t>
            </a:r>
            <a:r>
              <a:rPr lang="fr-FR" dirty="0" err="1"/>
              <a:t>actimetre</a:t>
            </a:r>
            <a:r>
              <a:rPr lang="fr-FR" dirty="0"/>
              <a:t>/</a:t>
            </a:r>
          </a:p>
          <a:p>
            <a:pPr lvl="1"/>
            <a:r>
              <a:rPr lang="fr-FR" dirty="0"/>
              <a:t>actilib.py</a:t>
            </a:r>
          </a:p>
          <a:p>
            <a:pPr lvl="1"/>
            <a:r>
              <a:rPr lang="fr-FR" dirty="0"/>
              <a:t>actidaemon.py</a:t>
            </a:r>
          </a:p>
          <a:p>
            <a:pPr lvl="1"/>
            <a:endParaRPr lang="fr-FR" dirty="0"/>
          </a:p>
          <a:p>
            <a:pPr lvl="1"/>
            <a:r>
              <a:rPr lang="fr-FR" dirty="0"/>
              <a:t>Conf/</a:t>
            </a:r>
          </a:p>
          <a:p>
            <a:pPr lvl="2"/>
            <a:r>
              <a:rPr lang="fr-FR" dirty="0" err="1"/>
              <a:t>actimetre.conf</a:t>
            </a:r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C73002C7-03F8-4E42-B657-75D0B1F777EF}"/>
              </a:ext>
            </a:extLst>
          </p:cNvPr>
          <p:cNvSpPr txBox="1"/>
          <p:nvPr/>
        </p:nvSpPr>
        <p:spPr>
          <a:xfrm>
            <a:off x="5924551" y="3429000"/>
            <a:ext cx="4762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solidFill>
                  <a:srgbClr val="7030A0"/>
                </a:solidFill>
              </a:rPr>
              <a:t>sudo</a:t>
            </a:r>
            <a:r>
              <a:rPr lang="fr-FR" dirty="0">
                <a:solidFill>
                  <a:srgbClr val="7030A0"/>
                </a:solidFill>
              </a:rPr>
              <a:t> chmod 775 pour tous les fichiers </a:t>
            </a:r>
            <a:r>
              <a:rPr lang="fr-FR" dirty="0" err="1">
                <a:solidFill>
                  <a:srgbClr val="7030A0"/>
                </a:solidFill>
              </a:rPr>
              <a:t>py</a:t>
            </a:r>
            <a:r>
              <a:rPr lang="fr-FR" dirty="0">
                <a:solidFill>
                  <a:srgbClr val="7030A0"/>
                </a:solidFill>
              </a:rPr>
              <a:t> et html</a:t>
            </a:r>
          </a:p>
        </p:txBody>
      </p:sp>
    </p:spTree>
    <p:extLst>
      <p:ext uri="{BB962C8B-B14F-4D97-AF65-F5344CB8AC3E}">
        <p14:creationId xmlns:p14="http://schemas.microsoft.com/office/powerpoint/2010/main" val="22833801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F1B6B1-0E7F-4BB8-B84F-C76BF4A89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dirty="0">
                <a:solidFill>
                  <a:srgbClr val="0070C0"/>
                </a:solidFill>
              </a:rPr>
              <a:t>Structure des fichiers de données sur l’</a:t>
            </a:r>
            <a:r>
              <a:rPr lang="fr-FR" sz="4000" dirty="0" err="1">
                <a:solidFill>
                  <a:srgbClr val="0070C0"/>
                </a:solidFill>
              </a:rPr>
              <a:t>Actiserver</a:t>
            </a:r>
            <a:endParaRPr lang="fr-FR" sz="4000" dirty="0">
              <a:solidFill>
                <a:srgbClr val="0070C0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281A079-CC1E-43BE-98E9-145EBD66B0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2075"/>
            <a:ext cx="10515600" cy="4814888"/>
          </a:xfrm>
        </p:spPr>
        <p:txBody>
          <a:bodyPr/>
          <a:lstStyle/>
          <a:p>
            <a:r>
              <a:rPr lang="fr-FR" sz="2400" dirty="0"/>
              <a:t>V1: tous ces fichiers sont initialisés et nettoyés par </a:t>
            </a:r>
            <a:r>
              <a:rPr lang="fr-FR" sz="2400" dirty="0">
                <a:solidFill>
                  <a:srgbClr val="7030A0"/>
                </a:solidFill>
              </a:rPr>
              <a:t>/etc/actimetre/clearall.sh</a:t>
            </a:r>
          </a:p>
          <a:p>
            <a:endParaRPr lang="fr-FR" sz="2400" dirty="0"/>
          </a:p>
          <a:p>
            <a:pPr lvl="1"/>
            <a:r>
              <a:rPr lang="fr-FR" sz="2000" dirty="0"/>
              <a:t>/</a:t>
            </a:r>
            <a:r>
              <a:rPr lang="fr-FR" sz="2000" dirty="0" err="1"/>
              <a:t>etc</a:t>
            </a:r>
            <a:r>
              <a:rPr lang="fr-FR" sz="2000" dirty="0"/>
              <a:t>/</a:t>
            </a:r>
            <a:r>
              <a:rPr lang="fr-FR" sz="2000" dirty="0" err="1"/>
              <a:t>actimetre</a:t>
            </a:r>
            <a:r>
              <a:rPr lang="fr-FR" sz="2000" dirty="0"/>
              <a:t>/Conf/</a:t>
            </a:r>
          </a:p>
          <a:p>
            <a:pPr lvl="2"/>
            <a:r>
              <a:rPr lang="fr-FR" sz="1800" dirty="0" err="1"/>
              <a:t>registry.json</a:t>
            </a:r>
            <a:endParaRPr lang="fr-FR" sz="1800" dirty="0"/>
          </a:p>
          <a:p>
            <a:pPr lvl="2"/>
            <a:r>
              <a:rPr lang="fr-FR" sz="1800" dirty="0" err="1"/>
              <a:t>actiservers.json</a:t>
            </a:r>
            <a:endParaRPr lang="fr-FR" sz="1800" dirty="0"/>
          </a:p>
          <a:p>
            <a:pPr lvl="2"/>
            <a:r>
              <a:rPr lang="fr-FR" sz="1800" dirty="0" err="1"/>
              <a:t>actimetres.json</a:t>
            </a:r>
            <a:endParaRPr lang="fr-FR" sz="1800" dirty="0"/>
          </a:p>
          <a:p>
            <a:pPr lvl="2"/>
            <a:r>
              <a:rPr lang="fr-FR" sz="1800" dirty="0" err="1"/>
              <a:t>local.json</a:t>
            </a:r>
            <a:endParaRPr lang="fr-FR" sz="1800" dirty="0"/>
          </a:p>
          <a:p>
            <a:pPr lvl="1"/>
            <a:r>
              <a:rPr lang="fr-FR" sz="2000" dirty="0"/>
              <a:t>/</a:t>
            </a:r>
            <a:r>
              <a:rPr lang="fr-FR" sz="2000" dirty="0" err="1"/>
              <a:t>etc</a:t>
            </a:r>
            <a:r>
              <a:rPr lang="fr-FR" sz="2000" dirty="0"/>
              <a:t>/</a:t>
            </a:r>
            <a:r>
              <a:rPr lang="fr-FR" sz="2000" dirty="0" err="1"/>
              <a:t>actimetre</a:t>
            </a:r>
            <a:r>
              <a:rPr lang="fr-FR" sz="2000" dirty="0"/>
              <a:t>/Log</a:t>
            </a:r>
          </a:p>
          <a:p>
            <a:pPr lvl="2"/>
            <a:r>
              <a:rPr lang="fr-FR" sz="1800" dirty="0"/>
              <a:t>server.log</a:t>
            </a:r>
          </a:p>
          <a:p>
            <a:pPr lvl="2"/>
            <a:r>
              <a:rPr lang="fr-FR" sz="1800" dirty="0"/>
              <a:t>central.log</a:t>
            </a:r>
          </a:p>
          <a:p>
            <a:pPr lvl="2"/>
            <a:r>
              <a:rPr lang="fr-FR" sz="1800" dirty="0"/>
              <a:t>lib.log</a:t>
            </a:r>
            <a:endParaRPr lang="fr-FR" dirty="0"/>
          </a:p>
          <a:p>
            <a:pPr lvl="2"/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66D5CA98-3364-40E3-84BE-D32119463CC1}"/>
              </a:ext>
            </a:extLst>
          </p:cNvPr>
          <p:cNvSpPr txBox="1"/>
          <p:nvPr/>
        </p:nvSpPr>
        <p:spPr>
          <a:xfrm>
            <a:off x="6096000" y="4900613"/>
            <a:ext cx="4762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solidFill>
                  <a:srgbClr val="7030A0"/>
                </a:solidFill>
              </a:rPr>
              <a:t>sudo</a:t>
            </a:r>
            <a:r>
              <a:rPr lang="fr-FR" dirty="0">
                <a:solidFill>
                  <a:srgbClr val="7030A0"/>
                </a:solidFill>
              </a:rPr>
              <a:t> chmod 666 pour tous ces fichiers</a:t>
            </a:r>
          </a:p>
        </p:txBody>
      </p:sp>
    </p:spTree>
    <p:extLst>
      <p:ext uri="{BB962C8B-B14F-4D97-AF65-F5344CB8AC3E}">
        <p14:creationId xmlns:p14="http://schemas.microsoft.com/office/powerpoint/2010/main" val="1632612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700B074-8262-4F60-9E68-487FB22341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sz="1200" dirty="0">
                <a:solidFill>
                  <a:srgbClr val="7030A0"/>
                </a:solidFill>
              </a:rPr>
              <a:t>cd /</a:t>
            </a:r>
            <a:r>
              <a:rPr lang="fr-FR" sz="1200" dirty="0" err="1">
                <a:solidFill>
                  <a:srgbClr val="7030A0"/>
                </a:solidFill>
              </a:rPr>
              <a:t>etc</a:t>
            </a:r>
            <a:r>
              <a:rPr lang="fr-FR" sz="1200" dirty="0">
                <a:solidFill>
                  <a:srgbClr val="7030A0"/>
                </a:solidFill>
              </a:rPr>
              <a:t>/</a:t>
            </a:r>
            <a:r>
              <a:rPr lang="fr-FR" sz="1200" dirty="0" err="1">
                <a:solidFill>
                  <a:srgbClr val="7030A0"/>
                </a:solidFill>
              </a:rPr>
              <a:t>actimetre</a:t>
            </a:r>
            <a:endParaRPr lang="fr-FR" sz="1200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fr-FR" sz="1200" dirty="0">
                <a:solidFill>
                  <a:srgbClr val="7030A0"/>
                </a:solidFill>
              </a:rPr>
              <a:t>./actidaemon.py -</a:t>
            </a:r>
            <a:r>
              <a:rPr lang="fr-FR" sz="1200" dirty="0" err="1">
                <a:solidFill>
                  <a:srgbClr val="7030A0"/>
                </a:solidFill>
              </a:rPr>
              <a:t>ld</a:t>
            </a:r>
            <a:endParaRPr lang="fr-FR" sz="1200" dirty="0">
              <a:solidFill>
                <a:srgbClr val="7030A0"/>
              </a:solidFill>
            </a:endParaRPr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E0A4D2FB-B071-4C30-9D6D-243586DC0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fr-FR" sz="4000" dirty="0">
                <a:solidFill>
                  <a:srgbClr val="0070C0"/>
                </a:solidFill>
              </a:rPr>
              <a:t>démarrage </a:t>
            </a:r>
            <a:r>
              <a:rPr lang="fr-FR" sz="4000" dirty="0" err="1">
                <a:solidFill>
                  <a:srgbClr val="0070C0"/>
                </a:solidFill>
              </a:rPr>
              <a:t>Actiserver</a:t>
            </a:r>
            <a:endParaRPr lang="fr-FR" sz="4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086934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873</TotalTime>
  <Words>920</Words>
  <Application>Microsoft Office PowerPoint</Application>
  <PresentationFormat>Grand écran</PresentationFormat>
  <Paragraphs>150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1" baseType="lpstr">
      <vt:lpstr>맑은 고딕</vt:lpstr>
      <vt:lpstr>Arial</vt:lpstr>
      <vt:lpstr>Calibri</vt:lpstr>
      <vt:lpstr>Calibri Light</vt:lpstr>
      <vt:lpstr>Thème Office</vt:lpstr>
      <vt:lpstr>Présentation PowerPoint</vt:lpstr>
      <vt:lpstr>Configuration Actiserver</vt:lpstr>
      <vt:lpstr>Configuration Actiserver (mosquitto et Apache)</vt:lpstr>
      <vt:lpstr>Structure des fichiers de code sur l’Actiserver </vt:lpstr>
      <vt:lpstr>Structure des fichiers de données sur l’Actiserver</vt:lpstr>
      <vt:lpstr>démarrage Actiserver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boris</dc:creator>
  <cp:lastModifiedBy>boris</cp:lastModifiedBy>
  <cp:revision>33</cp:revision>
  <dcterms:created xsi:type="dcterms:W3CDTF">2023-05-10T08:58:16Z</dcterms:created>
  <dcterms:modified xsi:type="dcterms:W3CDTF">2023-05-12T16:41:00Z</dcterms:modified>
</cp:coreProperties>
</file>