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7099300" cy="9385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10BE-9935-F390-49D0-607D32F8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4F847-7BE4-016F-1C1E-EDD3408B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6EDD0-D8B3-BF49-F2E6-FCF2B34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8A9F-33FD-706C-7531-8FF8458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6724-3DD9-24E6-1B57-BBFD9F2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CDBBC-F797-708F-9349-43C525F5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D659A-0257-E3AA-C0F0-3071BAD5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5FA20-704D-B46F-60DD-C93E5EF8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8F064-BBB5-1879-84EE-41F55C85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F671-9136-8259-001D-570699BD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3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E9204-A2BC-5857-51B9-8E22F8B4E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877A0-C83D-D149-A104-A4E833EE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97540-217D-9D99-2383-7A3A25FF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E6EB9-8180-B8BA-5F15-2C12472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F06DF-F5BF-265E-7370-B02C16EC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981D-4108-C0BA-A1E8-A0E402BD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FCFE-31EC-2841-F6FF-480B557E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8F853-1EE6-2BAE-2DE1-03D8E8EE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260F5-C6C7-D324-2DB3-45242DCA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5D0C-4F15-A848-CADB-4095CBEE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2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9B0B-1D60-B9B9-1DE9-DE8DC839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23431-902D-5FDB-859C-7442202D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B2E55-846F-2CF2-FEF7-57377DDD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E38C2-7CAC-98AF-90F5-A81C439C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7800E-3939-05E6-CD31-B2B6786E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5EA50-0FDA-6D70-19B8-1DBB5DB6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E7234-8318-BD8E-4175-9C4DBD62C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56337-2C06-4FC5-6150-E82FD631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24B0F-56D5-40F1-4563-EEBC943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46495-AA73-60F0-2359-A5C0068A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4C0B3-A5CB-BCEE-9CC2-C737F93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07EDF-8A68-6457-96F7-C9C1E58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DF97F-4A5C-6A89-1174-AC86D6EA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A274D-6C16-5E6A-346D-3299D528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528D5-DBB5-B5B5-B07C-1393BA7D1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FB1C5-1DDF-C45C-0CDD-CDAEBAED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27579-D784-A767-FC92-9AE924F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CA54C-C887-D730-C6D7-62F47F11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A19B4-6031-74E7-02E2-6CC359D0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711C6-479E-366B-8A3B-8E5C2E46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E589D0-180D-4C7B-433B-20E9DFD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8426-2C93-341A-4CB7-AB5C0BC7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3B8B2-CA2B-48A5-8825-BFEF9D26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0F156F-6BD3-0F34-5ECD-FAC65555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4A37E-000E-BAD9-92B3-24E99D4F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68102-3688-2078-2E1B-1D60D22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2B520-3A98-CB5D-2B37-6A11535D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08D5E-71FD-1D67-16CE-449582B1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301BB-21C3-D282-12F3-36FE94CA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CF9B-7EE5-37A6-8C51-4128BABE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6DBDE-55AE-8EFB-2FD3-EF23334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04499-1CCC-8E80-8194-EB018095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C6AC1-253A-BDA9-EEE0-C994F061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D4ACFA-69C3-202A-727F-FFF8E847F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72490-8902-7706-B6DF-D1941014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A285-790E-7593-BBEE-7D1FD45B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2C0D4-1DEA-3CCB-DD38-C1B1A4F9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574F5-C7D5-20CC-4E3C-DD08CA0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E87A55-4A66-546C-761F-3241941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2DDC4-E247-76EC-AD25-56C6B4F5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C859D-9E0A-F082-D4EE-9B96560F3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5929C-A34A-F7EB-AA42-C0618DB4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109A-165A-BAC6-FE24-926341715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7263BD-8A8B-FC84-5ACE-0C446C09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780" y="1184481"/>
            <a:ext cx="4466474" cy="4466474"/>
          </a:xfrm>
          <a:prstGeom prst="rect">
            <a:avLst/>
          </a:prstGeom>
        </p:spPr>
      </p:pic>
      <p:cxnSp>
        <p:nvCxnSpPr>
          <p:cNvPr id="9" name="연결선: 구부러짐 33">
            <a:extLst>
              <a:ext uri="{FF2B5EF4-FFF2-40B4-BE49-F238E27FC236}">
                <a16:creationId xmlns:a16="http://schemas.microsoft.com/office/drawing/2014/main" id="{7CF8E28A-8B5B-BDC0-1E16-AC2CEFD9AC15}"/>
              </a:ext>
            </a:extLst>
          </p:cNvPr>
          <p:cNvCxnSpPr>
            <a:cxnSpLocks/>
            <a:stCxn id="7" idx="1"/>
            <a:endCxn id="19" idx="0"/>
          </p:cNvCxnSpPr>
          <p:nvPr/>
        </p:nvCxnSpPr>
        <p:spPr>
          <a:xfrm rot="10800000" flipV="1">
            <a:off x="4612371" y="2822390"/>
            <a:ext cx="915454" cy="1455600"/>
          </a:xfrm>
          <a:prstGeom prst="curved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F9D3B47D-C4C9-8C93-3D61-BB9E2679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97080" y="2552053"/>
            <a:ext cx="2847396" cy="1731331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AAC14165-A1C9-37B6-D90B-33188FC41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93958" y="1994020"/>
            <a:ext cx="2114845" cy="237205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ED2919B-20FC-CD2E-F272-E63D2D5F5FD4}"/>
              </a:ext>
            </a:extLst>
          </p:cNvPr>
          <p:cNvSpPr/>
          <p:nvPr/>
        </p:nvSpPr>
        <p:spPr>
          <a:xfrm>
            <a:off x="6921128" y="4000388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4DCA15-85F3-7DD8-4ACC-D7897CD63CC2}"/>
              </a:ext>
            </a:extLst>
          </p:cNvPr>
          <p:cNvSpPr/>
          <p:nvPr/>
        </p:nvSpPr>
        <p:spPr>
          <a:xfrm>
            <a:off x="4844590" y="4284340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6D3425F-CEE3-4764-B649-D8A23F7EE395}"/>
              </a:ext>
            </a:extLst>
          </p:cNvPr>
          <p:cNvSpPr/>
          <p:nvPr/>
        </p:nvSpPr>
        <p:spPr>
          <a:xfrm>
            <a:off x="287539" y="2137562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D306BB-30A4-F8B3-9BA3-CB7AE72EDE76}"/>
              </a:ext>
            </a:extLst>
          </p:cNvPr>
          <p:cNvSpPr/>
          <p:nvPr/>
        </p:nvSpPr>
        <p:spPr>
          <a:xfrm>
            <a:off x="9052374" y="20430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E069B97-F9CB-72EB-2396-DE8BAD85B86B}"/>
              </a:ext>
            </a:extLst>
          </p:cNvPr>
          <p:cNvSpPr/>
          <p:nvPr/>
        </p:nvSpPr>
        <p:spPr>
          <a:xfrm>
            <a:off x="4513162" y="4277990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DC5BA14-F0A8-97CA-B228-12766B52A3E0}"/>
              </a:ext>
            </a:extLst>
          </p:cNvPr>
          <p:cNvSpPr/>
          <p:nvPr/>
        </p:nvSpPr>
        <p:spPr>
          <a:xfrm>
            <a:off x="9059822" y="2326578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D6B923-64DD-92CF-B096-DA1D714E7716}"/>
              </a:ext>
            </a:extLst>
          </p:cNvPr>
          <p:cNvSpPr/>
          <p:nvPr/>
        </p:nvSpPr>
        <p:spPr>
          <a:xfrm>
            <a:off x="9052375" y="260636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7E9B66-F24A-AF8C-8C1E-B291AA7C7447}"/>
              </a:ext>
            </a:extLst>
          </p:cNvPr>
          <p:cNvSpPr/>
          <p:nvPr/>
        </p:nvSpPr>
        <p:spPr>
          <a:xfrm>
            <a:off x="8997109" y="2888465"/>
            <a:ext cx="198417" cy="189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ABF8A0-E27A-317E-BDF8-37F0D09630D9}"/>
              </a:ext>
            </a:extLst>
          </p:cNvPr>
          <p:cNvSpPr/>
          <p:nvPr/>
        </p:nvSpPr>
        <p:spPr>
          <a:xfrm>
            <a:off x="6906261" y="2511856"/>
            <a:ext cx="198417" cy="189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5EFD5BA-9164-36F0-E760-20163A6CDB7B}"/>
              </a:ext>
            </a:extLst>
          </p:cNvPr>
          <p:cNvCxnSpPr>
            <a:cxnSpLocks/>
            <a:stCxn id="100" idx="6"/>
            <a:endCxn id="21" idx="2"/>
          </p:cNvCxnSpPr>
          <p:nvPr/>
        </p:nvCxnSpPr>
        <p:spPr>
          <a:xfrm>
            <a:off x="7104678" y="2295830"/>
            <a:ext cx="1947697" cy="405042"/>
          </a:xfrm>
          <a:prstGeom prst="curvedConnector3">
            <a:avLst>
              <a:gd name="adj1" fmla="val 50000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624D8BB4-5FF3-A2CA-A859-F809722FEE71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7104678" y="2606364"/>
            <a:ext cx="1892431" cy="376609"/>
          </a:xfrm>
          <a:prstGeom prst="curvedConnector3">
            <a:avLst>
              <a:gd name="adj1" fmla="val 50000"/>
            </a:avLst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6DE4C17-FE77-2B4F-1DE0-C334A9F2CF95}"/>
              </a:ext>
            </a:extLst>
          </p:cNvPr>
          <p:cNvSpPr/>
          <p:nvPr/>
        </p:nvSpPr>
        <p:spPr>
          <a:xfrm>
            <a:off x="5527825" y="2578313"/>
            <a:ext cx="1019997" cy="48815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ptos Black" panose="020F0502020204030204" pitchFamily="34" charset="0"/>
              </a:rPr>
              <a:t>1K</a:t>
            </a:r>
          </a:p>
        </p:txBody>
      </p:sp>
      <p:cxnSp>
        <p:nvCxnSpPr>
          <p:cNvPr id="12" name="연결선: 구부러짐 33">
            <a:extLst>
              <a:ext uri="{FF2B5EF4-FFF2-40B4-BE49-F238E27FC236}">
                <a16:creationId xmlns:a16="http://schemas.microsoft.com/office/drawing/2014/main" id="{C0B7AF5E-F0D4-E04C-D3E1-78118B610125}"/>
              </a:ext>
            </a:extLst>
          </p:cNvPr>
          <p:cNvCxnSpPr>
            <a:cxnSpLocks/>
            <a:stCxn id="7" idx="3"/>
            <a:endCxn id="28" idx="0"/>
          </p:cNvCxnSpPr>
          <p:nvPr/>
        </p:nvCxnSpPr>
        <p:spPr>
          <a:xfrm>
            <a:off x="6547822" y="2822390"/>
            <a:ext cx="501571" cy="239561"/>
          </a:xfrm>
          <a:prstGeom prst="curvedConnector2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3">
            <a:extLst>
              <a:ext uri="{FF2B5EF4-FFF2-40B4-BE49-F238E27FC236}">
                <a16:creationId xmlns:a16="http://schemas.microsoft.com/office/drawing/2014/main" id="{5580B606-FBF8-BA13-83A9-044A8F9A9082}"/>
              </a:ext>
            </a:extLst>
          </p:cNvPr>
          <p:cNvSpPr/>
          <p:nvPr/>
        </p:nvSpPr>
        <p:spPr>
          <a:xfrm>
            <a:off x="6950184" y="3061951"/>
            <a:ext cx="198417" cy="189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D06FDBFF-8693-CE41-7815-9A9EF5B62FB4}"/>
              </a:ext>
            </a:extLst>
          </p:cNvPr>
          <p:cNvGrpSpPr/>
          <p:nvPr/>
        </p:nvGrpSpPr>
        <p:grpSpPr>
          <a:xfrm rot="10800000">
            <a:off x="5612622" y="3239415"/>
            <a:ext cx="776177" cy="941665"/>
            <a:chOff x="9634071" y="3467775"/>
            <a:chExt cx="776177" cy="941665"/>
          </a:xfrm>
        </p:grpSpPr>
        <p:sp>
          <p:nvSpPr>
            <p:cNvPr id="32" name="Organigramme : Délai 31">
              <a:extLst>
                <a:ext uri="{FF2B5EF4-FFF2-40B4-BE49-F238E27FC236}">
                  <a16:creationId xmlns:a16="http://schemas.microsoft.com/office/drawing/2014/main" id="{01338E9F-4C65-EE4A-6DC2-8538F039F8E0}"/>
                </a:ext>
              </a:extLst>
            </p:cNvPr>
            <p:cNvSpPr/>
            <p:nvPr/>
          </p:nvSpPr>
          <p:spPr>
            <a:xfrm>
              <a:off x="9733280" y="3467775"/>
              <a:ext cx="676968" cy="941665"/>
            </a:xfrm>
            <a:prstGeom prst="flowChartDelay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타원 23">
              <a:extLst>
                <a:ext uri="{FF2B5EF4-FFF2-40B4-BE49-F238E27FC236}">
                  <a16:creationId xmlns:a16="http://schemas.microsoft.com/office/drawing/2014/main" id="{21481DFB-C816-491E-44EA-F39F0CC5142C}"/>
                </a:ext>
              </a:extLst>
            </p:cNvPr>
            <p:cNvSpPr/>
            <p:nvPr/>
          </p:nvSpPr>
          <p:spPr>
            <a:xfrm>
              <a:off x="9634071" y="3467775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23">
              <a:extLst>
                <a:ext uri="{FF2B5EF4-FFF2-40B4-BE49-F238E27FC236}">
                  <a16:creationId xmlns:a16="http://schemas.microsoft.com/office/drawing/2014/main" id="{D2ECE24F-36FA-F3D2-6CFA-35F2C494786E}"/>
                </a:ext>
              </a:extLst>
            </p:cNvPr>
            <p:cNvSpPr/>
            <p:nvPr/>
          </p:nvSpPr>
          <p:spPr>
            <a:xfrm>
              <a:off x="9634071" y="3781181"/>
              <a:ext cx="198417" cy="1890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23">
              <a:extLst>
                <a:ext uri="{FF2B5EF4-FFF2-40B4-BE49-F238E27FC236}">
                  <a16:creationId xmlns:a16="http://schemas.microsoft.com/office/drawing/2014/main" id="{7D65D5D0-8B68-F1B3-6D1F-9BDEB93452FE}"/>
                </a:ext>
              </a:extLst>
            </p:cNvPr>
            <p:cNvSpPr/>
            <p:nvPr/>
          </p:nvSpPr>
          <p:spPr>
            <a:xfrm>
              <a:off x="9634071" y="4094587"/>
              <a:ext cx="198417" cy="1890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9" name="연결선: 구부러짐 33">
            <a:extLst>
              <a:ext uri="{FF2B5EF4-FFF2-40B4-BE49-F238E27FC236}">
                <a16:creationId xmlns:a16="http://schemas.microsoft.com/office/drawing/2014/main" id="{A0EC9539-68E9-AA9B-2BCA-190B961FE173}"/>
              </a:ext>
            </a:extLst>
          </p:cNvPr>
          <p:cNvCxnSpPr>
            <a:cxnSpLocks/>
            <a:stCxn id="28" idx="2"/>
            <a:endCxn id="36" idx="2"/>
          </p:cNvCxnSpPr>
          <p:nvPr/>
        </p:nvCxnSpPr>
        <p:spPr>
          <a:xfrm rot="10800000" flipV="1">
            <a:off x="6388800" y="3156458"/>
            <a:ext cx="561385" cy="303301"/>
          </a:xfrm>
          <a:prstGeom prst="curvedConnector3">
            <a:avLst>
              <a:gd name="adj1" fmla="val 50000"/>
            </a:avLst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33">
            <a:extLst>
              <a:ext uri="{FF2B5EF4-FFF2-40B4-BE49-F238E27FC236}">
                <a16:creationId xmlns:a16="http://schemas.microsoft.com/office/drawing/2014/main" id="{1724F2A5-2A86-8F45-D33A-1AA6DD6E9043}"/>
              </a:ext>
            </a:extLst>
          </p:cNvPr>
          <p:cNvCxnSpPr>
            <a:cxnSpLocks/>
            <a:stCxn id="35" idx="2"/>
            <a:endCxn id="59" idx="2"/>
          </p:cNvCxnSpPr>
          <p:nvPr/>
        </p:nvCxnSpPr>
        <p:spPr>
          <a:xfrm>
            <a:off x="6388799" y="3773166"/>
            <a:ext cx="532329" cy="8324"/>
          </a:xfrm>
          <a:prstGeom prst="curvedConnector3">
            <a:avLst>
              <a:gd name="adj1" fmla="val 50000"/>
            </a:avLst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33">
            <a:extLst>
              <a:ext uri="{FF2B5EF4-FFF2-40B4-BE49-F238E27FC236}">
                <a16:creationId xmlns:a16="http://schemas.microsoft.com/office/drawing/2014/main" id="{DDAE8253-C7F8-D77B-4ACE-B1BEBA6473AC}"/>
              </a:ext>
            </a:extLst>
          </p:cNvPr>
          <p:cNvCxnSpPr>
            <a:cxnSpLocks/>
            <a:stCxn id="33" idx="2"/>
            <a:endCxn id="6" idx="2"/>
          </p:cNvCxnSpPr>
          <p:nvPr/>
        </p:nvCxnSpPr>
        <p:spPr>
          <a:xfrm>
            <a:off x="6388799" y="4086572"/>
            <a:ext cx="532329" cy="8324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">
            <a:extLst>
              <a:ext uri="{FF2B5EF4-FFF2-40B4-BE49-F238E27FC236}">
                <a16:creationId xmlns:a16="http://schemas.microsoft.com/office/drawing/2014/main" id="{8AC00340-3DB6-715B-2316-B0C78ED8903F}"/>
              </a:ext>
            </a:extLst>
          </p:cNvPr>
          <p:cNvSpPr/>
          <p:nvPr/>
        </p:nvSpPr>
        <p:spPr>
          <a:xfrm>
            <a:off x="6921128" y="3686982"/>
            <a:ext cx="198417" cy="189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5">
            <a:extLst>
              <a:ext uri="{FF2B5EF4-FFF2-40B4-BE49-F238E27FC236}">
                <a16:creationId xmlns:a16="http://schemas.microsoft.com/office/drawing/2014/main" id="{F30492C7-AE58-5D04-7567-17E6EC22D878}"/>
              </a:ext>
            </a:extLst>
          </p:cNvPr>
          <p:cNvSpPr/>
          <p:nvPr/>
        </p:nvSpPr>
        <p:spPr>
          <a:xfrm>
            <a:off x="6921128" y="4277990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연결선: 구부러짐 33">
            <a:extLst>
              <a:ext uri="{FF2B5EF4-FFF2-40B4-BE49-F238E27FC236}">
                <a16:creationId xmlns:a16="http://schemas.microsoft.com/office/drawing/2014/main" id="{B09B6803-9A9D-EA81-D488-E23F6C08F3EC}"/>
              </a:ext>
            </a:extLst>
          </p:cNvPr>
          <p:cNvCxnSpPr>
            <a:cxnSpLocks/>
            <a:stCxn id="61" idx="0"/>
            <a:endCxn id="6" idx="4"/>
          </p:cNvCxnSpPr>
          <p:nvPr/>
        </p:nvCxnSpPr>
        <p:spPr>
          <a:xfrm rot="5400000" flipH="1" flipV="1">
            <a:off x="6976044" y="4233697"/>
            <a:ext cx="88586" cy="12700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33">
            <a:extLst>
              <a:ext uri="{FF2B5EF4-FFF2-40B4-BE49-F238E27FC236}">
                <a16:creationId xmlns:a16="http://schemas.microsoft.com/office/drawing/2014/main" id="{61CF86F4-02AF-EBAB-D360-87117A5E4EB9}"/>
              </a:ext>
            </a:extLst>
          </p:cNvPr>
          <p:cNvCxnSpPr>
            <a:cxnSpLocks/>
            <a:stCxn id="15" idx="2"/>
            <a:endCxn id="19" idx="6"/>
          </p:cNvCxnSpPr>
          <p:nvPr/>
        </p:nvCxnSpPr>
        <p:spPr>
          <a:xfrm rot="10800000">
            <a:off x="4711580" y="4372498"/>
            <a:ext cx="133011" cy="6350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20">
            <a:extLst>
              <a:ext uri="{FF2B5EF4-FFF2-40B4-BE49-F238E27FC236}">
                <a16:creationId xmlns:a16="http://schemas.microsoft.com/office/drawing/2014/main" id="{1AA09E59-4A74-F785-1EFC-EB0AEB674F02}"/>
              </a:ext>
            </a:extLst>
          </p:cNvPr>
          <p:cNvSpPr/>
          <p:nvPr/>
        </p:nvSpPr>
        <p:spPr>
          <a:xfrm>
            <a:off x="6906261" y="2201322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0" name="연결선: 구부러짐 30">
            <a:extLst>
              <a:ext uri="{FF2B5EF4-FFF2-40B4-BE49-F238E27FC236}">
                <a16:creationId xmlns:a16="http://schemas.microsoft.com/office/drawing/2014/main" id="{FC0884DC-07C6-2349-C2E5-2511A97D7FEA}"/>
              </a:ext>
            </a:extLst>
          </p:cNvPr>
          <p:cNvCxnSpPr>
            <a:cxnSpLocks/>
            <a:stCxn id="151" idx="6"/>
          </p:cNvCxnSpPr>
          <p:nvPr/>
        </p:nvCxnSpPr>
        <p:spPr>
          <a:xfrm>
            <a:off x="7423585" y="4086572"/>
            <a:ext cx="160401" cy="2618322"/>
          </a:xfrm>
          <a:prstGeom prst="curved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36">
            <a:extLst>
              <a:ext uri="{FF2B5EF4-FFF2-40B4-BE49-F238E27FC236}">
                <a16:creationId xmlns:a16="http://schemas.microsoft.com/office/drawing/2014/main" id="{CD8D856F-4031-B180-43B9-A59EE8E45D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43246" y="5585950"/>
            <a:ext cx="2225188" cy="12700"/>
          </a:xfrm>
          <a:prstGeom prst="curvedConnector3">
            <a:avLst>
              <a:gd name="adj1" fmla="val 50000"/>
            </a:avLst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7">
            <a:extLst>
              <a:ext uri="{FF2B5EF4-FFF2-40B4-BE49-F238E27FC236}">
                <a16:creationId xmlns:a16="http://schemas.microsoft.com/office/drawing/2014/main" id="{B0151F12-52C8-FBA7-B379-847B39854329}"/>
              </a:ext>
            </a:extLst>
          </p:cNvPr>
          <p:cNvSpPr/>
          <p:nvPr/>
        </p:nvSpPr>
        <p:spPr>
          <a:xfrm>
            <a:off x="7221834" y="4300850"/>
            <a:ext cx="198417" cy="189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23">
            <a:extLst>
              <a:ext uri="{FF2B5EF4-FFF2-40B4-BE49-F238E27FC236}">
                <a16:creationId xmlns:a16="http://schemas.microsoft.com/office/drawing/2014/main" id="{79A5F9DE-3121-B92A-8951-A7F38FAF6920}"/>
              </a:ext>
            </a:extLst>
          </p:cNvPr>
          <p:cNvSpPr/>
          <p:nvPr/>
        </p:nvSpPr>
        <p:spPr>
          <a:xfrm rot="10800000">
            <a:off x="2706574" y="2893013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7">
            <a:extLst>
              <a:ext uri="{FF2B5EF4-FFF2-40B4-BE49-F238E27FC236}">
                <a16:creationId xmlns:a16="http://schemas.microsoft.com/office/drawing/2014/main" id="{DC0FAF1B-C0D7-7B16-56EE-98BDA5A813E5}"/>
              </a:ext>
            </a:extLst>
          </p:cNvPr>
          <p:cNvSpPr/>
          <p:nvPr/>
        </p:nvSpPr>
        <p:spPr>
          <a:xfrm>
            <a:off x="2716982" y="3305459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연결선: 구부러짐 36">
            <a:extLst>
              <a:ext uri="{FF2B5EF4-FFF2-40B4-BE49-F238E27FC236}">
                <a16:creationId xmlns:a16="http://schemas.microsoft.com/office/drawing/2014/main" id="{02A9D450-EC14-AF11-ACD4-E12400035836}"/>
              </a:ext>
            </a:extLst>
          </p:cNvPr>
          <p:cNvCxnSpPr>
            <a:cxnSpLocks/>
            <a:stCxn id="120" idx="6"/>
            <a:endCxn id="15" idx="0"/>
          </p:cNvCxnSpPr>
          <p:nvPr/>
        </p:nvCxnSpPr>
        <p:spPr>
          <a:xfrm>
            <a:off x="2915399" y="3399967"/>
            <a:ext cx="2028400" cy="884373"/>
          </a:xfrm>
          <a:prstGeom prst="curved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30">
            <a:extLst>
              <a:ext uri="{FF2B5EF4-FFF2-40B4-BE49-F238E27FC236}">
                <a16:creationId xmlns:a16="http://schemas.microsoft.com/office/drawing/2014/main" id="{D14D0023-800A-604E-F996-D0FF14B23B9D}"/>
              </a:ext>
            </a:extLst>
          </p:cNvPr>
          <p:cNvCxnSpPr>
            <a:cxnSpLocks/>
            <a:stCxn id="119" idx="2"/>
            <a:endCxn id="61" idx="2"/>
          </p:cNvCxnSpPr>
          <p:nvPr/>
        </p:nvCxnSpPr>
        <p:spPr>
          <a:xfrm>
            <a:off x="2904991" y="2987521"/>
            <a:ext cx="4016137" cy="1384977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23">
            <a:extLst>
              <a:ext uri="{FF2B5EF4-FFF2-40B4-BE49-F238E27FC236}">
                <a16:creationId xmlns:a16="http://schemas.microsoft.com/office/drawing/2014/main" id="{86489FD6-3D46-AA14-708A-BB345E5E08AD}"/>
              </a:ext>
            </a:extLst>
          </p:cNvPr>
          <p:cNvSpPr/>
          <p:nvPr/>
        </p:nvSpPr>
        <p:spPr>
          <a:xfrm>
            <a:off x="2720986" y="4085727"/>
            <a:ext cx="198417" cy="189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23">
            <a:extLst>
              <a:ext uri="{FF2B5EF4-FFF2-40B4-BE49-F238E27FC236}">
                <a16:creationId xmlns:a16="http://schemas.microsoft.com/office/drawing/2014/main" id="{AE9F4EE3-B90D-D4DF-CD3D-D14261BB72BC}"/>
              </a:ext>
            </a:extLst>
          </p:cNvPr>
          <p:cNvSpPr/>
          <p:nvPr/>
        </p:nvSpPr>
        <p:spPr>
          <a:xfrm>
            <a:off x="2711001" y="3678658"/>
            <a:ext cx="198417" cy="189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23">
            <a:extLst>
              <a:ext uri="{FF2B5EF4-FFF2-40B4-BE49-F238E27FC236}">
                <a16:creationId xmlns:a16="http://schemas.microsoft.com/office/drawing/2014/main" id="{93B0119D-8E82-ADD4-001B-C9239512B33B}"/>
              </a:ext>
            </a:extLst>
          </p:cNvPr>
          <p:cNvSpPr/>
          <p:nvPr/>
        </p:nvSpPr>
        <p:spPr>
          <a:xfrm>
            <a:off x="2710305" y="2476399"/>
            <a:ext cx="198417" cy="189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4" name="연결선: 구부러짐 36">
            <a:extLst>
              <a:ext uri="{FF2B5EF4-FFF2-40B4-BE49-F238E27FC236}">
                <a16:creationId xmlns:a16="http://schemas.microsoft.com/office/drawing/2014/main" id="{30B4A01B-CBCD-625E-6AEE-1FDDD7DFAD80}"/>
              </a:ext>
            </a:extLst>
          </p:cNvPr>
          <p:cNvCxnSpPr>
            <a:cxnSpLocks/>
            <a:stCxn id="133" idx="6"/>
            <a:endCxn id="137" idx="2"/>
          </p:cNvCxnSpPr>
          <p:nvPr/>
        </p:nvCxnSpPr>
        <p:spPr>
          <a:xfrm>
            <a:off x="2908722" y="2570907"/>
            <a:ext cx="1618289" cy="12700"/>
          </a:xfrm>
          <a:prstGeom prst="curvedConnector3">
            <a:avLst>
              <a:gd name="adj1" fmla="val 50000"/>
            </a:avLst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23">
            <a:extLst>
              <a:ext uri="{FF2B5EF4-FFF2-40B4-BE49-F238E27FC236}">
                <a16:creationId xmlns:a16="http://schemas.microsoft.com/office/drawing/2014/main" id="{131C2B31-5E2F-0C7D-6ACF-C90257C582FB}"/>
              </a:ext>
            </a:extLst>
          </p:cNvPr>
          <p:cNvSpPr/>
          <p:nvPr/>
        </p:nvSpPr>
        <p:spPr>
          <a:xfrm>
            <a:off x="4527011" y="2476399"/>
            <a:ext cx="198417" cy="189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23">
            <a:extLst>
              <a:ext uri="{FF2B5EF4-FFF2-40B4-BE49-F238E27FC236}">
                <a16:creationId xmlns:a16="http://schemas.microsoft.com/office/drawing/2014/main" id="{1C6451BC-9C24-AEB6-53F8-061E5A29726F}"/>
              </a:ext>
            </a:extLst>
          </p:cNvPr>
          <p:cNvSpPr/>
          <p:nvPr/>
        </p:nvSpPr>
        <p:spPr>
          <a:xfrm>
            <a:off x="4527011" y="2761539"/>
            <a:ext cx="198417" cy="189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23">
            <a:extLst>
              <a:ext uri="{FF2B5EF4-FFF2-40B4-BE49-F238E27FC236}">
                <a16:creationId xmlns:a16="http://schemas.microsoft.com/office/drawing/2014/main" id="{D3238114-3723-229D-468B-D14FCA211A88}"/>
              </a:ext>
            </a:extLst>
          </p:cNvPr>
          <p:cNvSpPr/>
          <p:nvPr/>
        </p:nvSpPr>
        <p:spPr>
          <a:xfrm>
            <a:off x="4527011" y="3083645"/>
            <a:ext cx="198417" cy="189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1" name="연결선: 구부러짐 36">
            <a:extLst>
              <a:ext uri="{FF2B5EF4-FFF2-40B4-BE49-F238E27FC236}">
                <a16:creationId xmlns:a16="http://schemas.microsoft.com/office/drawing/2014/main" id="{E9960540-0628-EF9E-6D1F-D9D707481BC1}"/>
              </a:ext>
            </a:extLst>
          </p:cNvPr>
          <p:cNvCxnSpPr>
            <a:cxnSpLocks/>
            <a:stCxn id="132" idx="6"/>
            <a:endCxn id="139" idx="2"/>
          </p:cNvCxnSpPr>
          <p:nvPr/>
        </p:nvCxnSpPr>
        <p:spPr>
          <a:xfrm flipV="1">
            <a:off x="2909418" y="2856047"/>
            <a:ext cx="1617593" cy="917119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구부러짐 36">
            <a:extLst>
              <a:ext uri="{FF2B5EF4-FFF2-40B4-BE49-F238E27FC236}">
                <a16:creationId xmlns:a16="http://schemas.microsoft.com/office/drawing/2014/main" id="{6EAC04AB-9FF9-B2FB-9E6B-4388CFEE2106}"/>
              </a:ext>
            </a:extLst>
          </p:cNvPr>
          <p:cNvCxnSpPr>
            <a:cxnSpLocks/>
            <a:stCxn id="131" idx="6"/>
            <a:endCxn id="140" idx="2"/>
          </p:cNvCxnSpPr>
          <p:nvPr/>
        </p:nvCxnSpPr>
        <p:spPr>
          <a:xfrm flipV="1">
            <a:off x="2919403" y="3178153"/>
            <a:ext cx="1607608" cy="1002082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25629D3-68D5-579A-46D5-B5E491838908}"/>
              </a:ext>
            </a:extLst>
          </p:cNvPr>
          <p:cNvCxnSpPr>
            <a:cxnSpLocks/>
            <a:stCxn id="19" idx="0"/>
            <a:endCxn id="18" idx="1"/>
          </p:cNvCxnSpPr>
          <p:nvPr/>
        </p:nvCxnSpPr>
        <p:spPr>
          <a:xfrm rot="5400000" flipH="1" flipV="1">
            <a:off x="5743274" y="939833"/>
            <a:ext cx="2207255" cy="4469060"/>
          </a:xfrm>
          <a:prstGeom prst="curvedConnector3">
            <a:avLst>
              <a:gd name="adj1" fmla="val 111611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5">
            <a:extLst>
              <a:ext uri="{FF2B5EF4-FFF2-40B4-BE49-F238E27FC236}">
                <a16:creationId xmlns:a16="http://schemas.microsoft.com/office/drawing/2014/main" id="{62232F09-8463-859D-521E-6F9EC1DE7CCE}"/>
              </a:ext>
            </a:extLst>
          </p:cNvPr>
          <p:cNvSpPr/>
          <p:nvPr/>
        </p:nvSpPr>
        <p:spPr>
          <a:xfrm>
            <a:off x="7225168" y="399206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8B74B83C-231D-F88A-8429-9B22E5CE54E9}"/>
              </a:ext>
            </a:extLst>
          </p:cNvPr>
          <p:cNvCxnSpPr>
            <a:cxnSpLocks/>
            <a:stCxn id="6" idx="7"/>
            <a:endCxn id="20" idx="2"/>
          </p:cNvCxnSpPr>
          <p:nvPr/>
        </p:nvCxnSpPr>
        <p:spPr>
          <a:xfrm rot="5400000" flipH="1" flipV="1">
            <a:off x="7271664" y="2239911"/>
            <a:ext cx="1606983" cy="1969334"/>
          </a:xfrm>
          <a:prstGeom prst="curved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23">
            <a:extLst>
              <a:ext uri="{FF2B5EF4-FFF2-40B4-BE49-F238E27FC236}">
                <a16:creationId xmlns:a16="http://schemas.microsoft.com/office/drawing/2014/main" id="{5FE427E4-59F9-8783-77D6-0D6A35E64806}"/>
              </a:ext>
            </a:extLst>
          </p:cNvPr>
          <p:cNvSpPr/>
          <p:nvPr/>
        </p:nvSpPr>
        <p:spPr>
          <a:xfrm rot="10800000">
            <a:off x="9047821" y="4028070"/>
            <a:ext cx="198417" cy="189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연결선: 구부러짐 33">
            <a:extLst>
              <a:ext uri="{FF2B5EF4-FFF2-40B4-BE49-F238E27FC236}">
                <a16:creationId xmlns:a16="http://schemas.microsoft.com/office/drawing/2014/main" id="{BC381649-DF17-E1D7-5CC2-DB5890339435}"/>
              </a:ext>
            </a:extLst>
          </p:cNvPr>
          <p:cNvCxnSpPr>
            <a:cxnSpLocks/>
            <a:stCxn id="59" idx="6"/>
            <a:endCxn id="2" idx="6"/>
          </p:cNvCxnSpPr>
          <p:nvPr/>
        </p:nvCxnSpPr>
        <p:spPr>
          <a:xfrm>
            <a:off x="7119545" y="3781490"/>
            <a:ext cx="1928276" cy="341088"/>
          </a:xfrm>
          <a:prstGeom prst="curvedConnector3">
            <a:avLst>
              <a:gd name="adj1" fmla="val 50000"/>
            </a:avLst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0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3A0D2-EA8F-DE78-1A35-F4B3886F7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14926B-EEC8-8F1C-9292-FA0FAE34C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780" y="1184481"/>
            <a:ext cx="4466474" cy="4466474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4B5CD535-8657-79E8-D78F-0543AEF20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78073" y="2308697"/>
            <a:ext cx="2847396" cy="173133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CFA22B4-6861-379E-4BC1-1116AECB56BB}"/>
              </a:ext>
            </a:extLst>
          </p:cNvPr>
          <p:cNvSpPr/>
          <p:nvPr/>
        </p:nvSpPr>
        <p:spPr>
          <a:xfrm>
            <a:off x="6921128" y="4000388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B9AE25A-C4BC-CEDF-01A1-4E337953EF62}"/>
              </a:ext>
            </a:extLst>
          </p:cNvPr>
          <p:cNvSpPr/>
          <p:nvPr/>
        </p:nvSpPr>
        <p:spPr>
          <a:xfrm>
            <a:off x="3008360" y="4361039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AD1ED22-3D3E-CC57-09F9-1FFB82EDE1D7}"/>
              </a:ext>
            </a:extLst>
          </p:cNvPr>
          <p:cNvSpPr/>
          <p:nvPr/>
        </p:nvSpPr>
        <p:spPr>
          <a:xfrm>
            <a:off x="4513162" y="4277990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D96E0E6-383B-2F35-8D4B-F8DD92DF4AB5}"/>
              </a:ext>
            </a:extLst>
          </p:cNvPr>
          <p:cNvSpPr/>
          <p:nvPr/>
        </p:nvSpPr>
        <p:spPr>
          <a:xfrm>
            <a:off x="3011389" y="409102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496199-087C-1F39-577E-C70B2AEDC7FE}"/>
              </a:ext>
            </a:extLst>
          </p:cNvPr>
          <p:cNvSpPr/>
          <p:nvPr/>
        </p:nvSpPr>
        <p:spPr>
          <a:xfrm>
            <a:off x="4513161" y="3683648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ECA3B0-4895-42ED-CD1A-085DCB879485}"/>
              </a:ext>
            </a:extLst>
          </p:cNvPr>
          <p:cNvSpPr/>
          <p:nvPr/>
        </p:nvSpPr>
        <p:spPr>
          <a:xfrm>
            <a:off x="4513162" y="3402180"/>
            <a:ext cx="198417" cy="189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A86CABF-57C2-BE00-540F-B4142D7FF1BF}"/>
              </a:ext>
            </a:extLst>
          </p:cNvPr>
          <p:cNvSpPr/>
          <p:nvPr/>
        </p:nvSpPr>
        <p:spPr>
          <a:xfrm>
            <a:off x="2966450" y="3547554"/>
            <a:ext cx="198417" cy="189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022E22B7-9600-67A7-12CC-CA2576F19408}"/>
              </a:ext>
            </a:extLst>
          </p:cNvPr>
          <p:cNvCxnSpPr>
            <a:cxnSpLocks/>
            <a:stCxn id="100" idx="6"/>
            <a:endCxn id="21" idx="2"/>
          </p:cNvCxnSpPr>
          <p:nvPr/>
        </p:nvCxnSpPr>
        <p:spPr>
          <a:xfrm flipV="1">
            <a:off x="3168583" y="3778156"/>
            <a:ext cx="1344578" cy="92377"/>
          </a:xfrm>
          <a:prstGeom prst="curvedConnector3">
            <a:avLst>
              <a:gd name="adj1" fmla="val 50000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47FE64D6-EFBB-F287-8544-0282A4E9478C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 flipV="1">
            <a:off x="3164867" y="3496688"/>
            <a:ext cx="1348295" cy="145374"/>
          </a:xfrm>
          <a:prstGeom prst="curvedConnector3">
            <a:avLst>
              <a:gd name="adj1" fmla="val 50000"/>
            </a:avLst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20">
            <a:extLst>
              <a:ext uri="{FF2B5EF4-FFF2-40B4-BE49-F238E27FC236}">
                <a16:creationId xmlns:a16="http://schemas.microsoft.com/office/drawing/2014/main" id="{CBFD7C09-09FA-6087-0931-1573F50D5A6C}"/>
              </a:ext>
            </a:extLst>
          </p:cNvPr>
          <p:cNvSpPr/>
          <p:nvPr/>
        </p:nvSpPr>
        <p:spPr>
          <a:xfrm>
            <a:off x="2970166" y="3776025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0" name="연결선: 구부러짐 30">
            <a:extLst>
              <a:ext uri="{FF2B5EF4-FFF2-40B4-BE49-F238E27FC236}">
                <a16:creationId xmlns:a16="http://schemas.microsoft.com/office/drawing/2014/main" id="{7E0ECCEE-BC7A-0424-743A-3DF9A6CA2EBE}"/>
              </a:ext>
            </a:extLst>
          </p:cNvPr>
          <p:cNvCxnSpPr>
            <a:cxnSpLocks/>
            <a:stCxn id="151" idx="6"/>
          </p:cNvCxnSpPr>
          <p:nvPr/>
        </p:nvCxnSpPr>
        <p:spPr>
          <a:xfrm>
            <a:off x="7423585" y="4086572"/>
            <a:ext cx="160401" cy="2618322"/>
          </a:xfrm>
          <a:prstGeom prst="curved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36">
            <a:extLst>
              <a:ext uri="{FF2B5EF4-FFF2-40B4-BE49-F238E27FC236}">
                <a16:creationId xmlns:a16="http://schemas.microsoft.com/office/drawing/2014/main" id="{A673A411-1973-BB09-309A-A468BECF566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43246" y="5585950"/>
            <a:ext cx="2225188" cy="12700"/>
          </a:xfrm>
          <a:prstGeom prst="curvedConnector3">
            <a:avLst>
              <a:gd name="adj1" fmla="val 50000"/>
            </a:avLst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7">
            <a:extLst>
              <a:ext uri="{FF2B5EF4-FFF2-40B4-BE49-F238E27FC236}">
                <a16:creationId xmlns:a16="http://schemas.microsoft.com/office/drawing/2014/main" id="{FAAF3E21-8DEB-3A8C-A457-0DC6D7FE0268}"/>
              </a:ext>
            </a:extLst>
          </p:cNvPr>
          <p:cNvSpPr/>
          <p:nvPr/>
        </p:nvSpPr>
        <p:spPr>
          <a:xfrm>
            <a:off x="7221834" y="4300850"/>
            <a:ext cx="198417" cy="189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75396071-42F7-F564-6C33-8DA0DCC3B088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rot="10800000" flipV="1">
            <a:off x="3206778" y="4372497"/>
            <a:ext cx="1306385" cy="83049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5">
            <a:extLst>
              <a:ext uri="{FF2B5EF4-FFF2-40B4-BE49-F238E27FC236}">
                <a16:creationId xmlns:a16="http://schemas.microsoft.com/office/drawing/2014/main" id="{719596BA-DFC1-40C7-8E34-99016C337D8C}"/>
              </a:ext>
            </a:extLst>
          </p:cNvPr>
          <p:cNvSpPr/>
          <p:nvPr/>
        </p:nvSpPr>
        <p:spPr>
          <a:xfrm>
            <a:off x="7225168" y="399206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86ED168F-1985-DE6E-5FCF-8C14B7EA7A74}"/>
              </a:ext>
            </a:extLst>
          </p:cNvPr>
          <p:cNvCxnSpPr>
            <a:cxnSpLocks/>
            <a:stCxn id="6" idx="7"/>
            <a:endCxn id="20" idx="6"/>
          </p:cNvCxnSpPr>
          <p:nvPr/>
        </p:nvCxnSpPr>
        <p:spPr>
          <a:xfrm rot="16200000" flipH="1" flipV="1">
            <a:off x="5071413" y="2166462"/>
            <a:ext cx="157468" cy="3880682"/>
          </a:xfrm>
          <a:prstGeom prst="curvedConnector4">
            <a:avLst>
              <a:gd name="adj1" fmla="val -145172"/>
              <a:gd name="adj2" fmla="val 52182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5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1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맑은 고딕</vt:lpstr>
      <vt:lpstr>Aptos Black</vt:lpstr>
      <vt:lpstr>Arial</vt:lpstr>
      <vt:lpstr>Office 테마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62</cp:revision>
  <cp:lastPrinted>2025-03-26T13:21:38Z</cp:lastPrinted>
  <dcterms:created xsi:type="dcterms:W3CDTF">2023-05-21T20:46:11Z</dcterms:created>
  <dcterms:modified xsi:type="dcterms:W3CDTF">2025-03-26T15:27:29Z</dcterms:modified>
</cp:coreProperties>
</file>