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15F2-A8DA-4936-9DA8-3CDD2733C278}"/>
              </a:ext>
            </a:extLst>
          </p:cNvPr>
          <p:cNvSpPr>
            <a:spLocks noGrp="1"/>
          </p:cNvSpPr>
          <p:nvPr>
            <p:ph type="ctrTitle"/>
          </p:nvPr>
        </p:nvSpPr>
        <p:spPr>
          <a:xfrm>
            <a:off x="2498271" y="996044"/>
            <a:ext cx="6417129" cy="2319306"/>
          </a:xfrm>
        </p:spPr>
        <p:txBody>
          <a:bodyPr>
            <a:noAutofit/>
          </a:bodyPr>
          <a:lstStyle/>
          <a:p>
            <a:pPr algn="ctr"/>
            <a:r>
              <a:rPr lang="en-US" sz="4500" b="1" dirty="0">
                <a:latin typeface="Calibri" panose="020F0502020204030204" pitchFamily="34" charset="0"/>
                <a:cs typeface="Calibri" panose="020F0502020204030204" pitchFamily="34" charset="0"/>
              </a:rPr>
              <a:t>WILL HERO</a:t>
            </a:r>
            <a:br>
              <a:rPr lang="en-US" sz="3600" b="1" dirty="0">
                <a:latin typeface="Calibri" panose="020F0502020204030204" pitchFamily="34" charset="0"/>
                <a:cs typeface="Calibri" panose="020F0502020204030204" pitchFamily="34" charset="0"/>
              </a:rPr>
            </a:br>
            <a:r>
              <a:rPr lang="en-US" sz="3600" b="1" dirty="0">
                <a:latin typeface="Calibri" panose="020F0502020204030204" pitchFamily="34" charset="0"/>
                <a:cs typeface="Calibri" panose="020F0502020204030204" pitchFamily="34" charset="0"/>
              </a:rPr>
              <a:t>ADVANCED PROGRAMMING PROJECT MONSOON 2021</a:t>
            </a:r>
            <a:br>
              <a:rPr lang="en-US" sz="3600" b="1" dirty="0">
                <a:latin typeface="Calibri" panose="020F0502020204030204" pitchFamily="34" charset="0"/>
                <a:cs typeface="Calibri" panose="020F0502020204030204" pitchFamily="34" charset="0"/>
              </a:rPr>
            </a:br>
            <a:endParaRPr lang="en-IN" sz="36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2DCA9E1-4080-42E0-BEE5-5AE62E665743}"/>
              </a:ext>
            </a:extLst>
          </p:cNvPr>
          <p:cNvSpPr>
            <a:spLocks noGrp="1"/>
          </p:cNvSpPr>
          <p:nvPr>
            <p:ph type="subTitle" idx="1"/>
          </p:nvPr>
        </p:nvSpPr>
        <p:spPr>
          <a:xfrm>
            <a:off x="209212" y="4838413"/>
            <a:ext cx="4194112" cy="1314155"/>
          </a:xfrm>
        </p:spPr>
        <p:txBody>
          <a:bodyPr>
            <a:noAutofit/>
          </a:bodyPr>
          <a:lstStyle/>
          <a:p>
            <a:r>
              <a:rPr lang="en-US" b="1" dirty="0">
                <a:latin typeface="Calibri" panose="020F0502020204030204" pitchFamily="34" charset="0"/>
                <a:cs typeface="Calibri" panose="020F0502020204030204" pitchFamily="34" charset="0"/>
              </a:rPr>
              <a:t>Professor: Dr. Vivek Kumar</a:t>
            </a:r>
          </a:p>
          <a:p>
            <a:r>
              <a:rPr lang="en-US" b="1" dirty="0">
                <a:latin typeface="Calibri" panose="020F0502020204030204" pitchFamily="34" charset="0"/>
                <a:cs typeface="Calibri" panose="020F0502020204030204" pitchFamily="34" charset="0"/>
              </a:rPr>
              <a:t>Teaching Fellow: Ms. Bhawna Gupta</a:t>
            </a:r>
          </a:p>
          <a:p>
            <a:r>
              <a:rPr lang="en-US" b="1" dirty="0">
                <a:latin typeface="Calibri" panose="020F0502020204030204" pitchFamily="34" charset="0"/>
                <a:cs typeface="Calibri" panose="020F0502020204030204" pitchFamily="34" charset="0"/>
              </a:rPr>
              <a:t>Teaching Assistant: Mr. Sunil Kumar</a:t>
            </a:r>
            <a:endParaRPr lang="en-IN"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232BB89-D350-4CDF-AE1F-740E099FB309}"/>
              </a:ext>
            </a:extLst>
          </p:cNvPr>
          <p:cNvPicPr>
            <a:picLocks noChangeAspect="1"/>
          </p:cNvPicPr>
          <p:nvPr/>
        </p:nvPicPr>
        <p:blipFill>
          <a:blip r:embed="rId2"/>
          <a:stretch>
            <a:fillRect/>
          </a:stretch>
        </p:blipFill>
        <p:spPr>
          <a:xfrm>
            <a:off x="8759284" y="173921"/>
            <a:ext cx="3132091" cy="525826"/>
          </a:xfrm>
          <a:prstGeom prst="rect">
            <a:avLst/>
          </a:prstGeom>
        </p:spPr>
      </p:pic>
      <p:sp>
        <p:nvSpPr>
          <p:cNvPr id="6" name="TextBox 5">
            <a:extLst>
              <a:ext uri="{FF2B5EF4-FFF2-40B4-BE49-F238E27FC236}">
                <a16:creationId xmlns:a16="http://schemas.microsoft.com/office/drawing/2014/main" id="{8C4F434E-26E4-4E55-99B1-8D876ED79AEA}"/>
              </a:ext>
            </a:extLst>
          </p:cNvPr>
          <p:cNvSpPr txBox="1"/>
          <p:nvPr/>
        </p:nvSpPr>
        <p:spPr>
          <a:xfrm>
            <a:off x="8560654" y="4846293"/>
            <a:ext cx="3529349" cy="1015663"/>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Made By:</a:t>
            </a:r>
          </a:p>
          <a:p>
            <a:r>
              <a:rPr lang="en-IN" sz="2000" b="1" dirty="0">
                <a:latin typeface="Calibri" panose="020F0502020204030204" pitchFamily="34" charset="0"/>
                <a:cs typeface="Calibri" panose="020F0502020204030204" pitchFamily="34" charset="0"/>
              </a:rPr>
              <a:t>Abhit Rana (2020421)</a:t>
            </a:r>
          </a:p>
          <a:p>
            <a:r>
              <a:rPr lang="en-IN" sz="2000" b="1" dirty="0">
                <a:latin typeface="Calibri" panose="020F0502020204030204" pitchFamily="34" charset="0"/>
                <a:cs typeface="Calibri" panose="020F0502020204030204" pitchFamily="34" charset="0"/>
              </a:rPr>
              <a:t>Jay Saraf     (2020438)</a:t>
            </a:r>
          </a:p>
        </p:txBody>
      </p:sp>
    </p:spTree>
    <p:extLst>
      <p:ext uri="{BB962C8B-B14F-4D97-AF65-F5344CB8AC3E}">
        <p14:creationId xmlns:p14="http://schemas.microsoft.com/office/powerpoint/2010/main" val="375956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3C37-E52E-4666-B8D8-6632968BEBB0}"/>
              </a:ext>
            </a:extLst>
          </p:cNvPr>
          <p:cNvSpPr>
            <a:spLocks noGrp="1"/>
          </p:cNvSpPr>
          <p:nvPr>
            <p:ph type="title"/>
          </p:nvPr>
        </p:nvSpPr>
        <p:spPr>
          <a:xfrm>
            <a:off x="685800" y="642304"/>
            <a:ext cx="10820400" cy="1293028"/>
          </a:xfrm>
        </p:spPr>
        <p:txBody>
          <a:bodyPr/>
          <a:lstStyle/>
          <a:p>
            <a:pPr algn="ctr"/>
            <a:r>
              <a:rPr lang="en-US" b="1" dirty="0">
                <a:latin typeface="Calibri" panose="020F0502020204030204" pitchFamily="34" charset="0"/>
                <a:cs typeface="Calibri" panose="020F0502020204030204" pitchFamily="34" charset="0"/>
              </a:rPr>
              <a:t>BASICS OF IMPLEMENTATION</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069747-6BCF-49B2-95D2-122A96384F3A}"/>
              </a:ext>
            </a:extLst>
          </p:cNvPr>
          <p:cNvSpPr>
            <a:spLocks noGrp="1"/>
          </p:cNvSpPr>
          <p:nvPr>
            <p:ph idx="1"/>
          </p:nvPr>
        </p:nvSpPr>
        <p:spPr>
          <a:xfrm>
            <a:off x="685800" y="1935332"/>
            <a:ext cx="10820400" cy="4625265"/>
          </a:xfrm>
        </p:spPr>
        <p:txBody>
          <a:bodyPr>
            <a:normAutofit fontScale="92500" lnSpcReduction="20000"/>
          </a:bodyPr>
          <a:lstStyle/>
          <a:p>
            <a:r>
              <a:rPr lang="en-US" dirty="0">
                <a:latin typeface="Calibri" panose="020F0502020204030204" pitchFamily="34" charset="0"/>
                <a:cs typeface="Calibri" panose="020F0502020204030204" pitchFamily="34" charset="0"/>
              </a:rPr>
              <a:t>GUI Components using java.</a:t>
            </a:r>
          </a:p>
          <a:p>
            <a:r>
              <a:rPr lang="en-IN" dirty="0">
                <a:latin typeface="Calibri" panose="020F0502020204030204" pitchFamily="34" charset="0"/>
                <a:cs typeface="Calibri" panose="020F0502020204030204" pitchFamily="34" charset="0"/>
              </a:rPr>
              <a:t>Counting the number of steps.</a:t>
            </a:r>
          </a:p>
          <a:p>
            <a:r>
              <a:rPr lang="en-IN" dirty="0">
                <a:latin typeface="Calibri" panose="020F0502020204030204" pitchFamily="34" charset="0"/>
                <a:cs typeface="Calibri" panose="020F0502020204030204" pitchFamily="34" charset="0"/>
              </a:rPr>
              <a:t>Storing the amount of coins collected.</a:t>
            </a:r>
          </a:p>
          <a:p>
            <a:r>
              <a:rPr lang="en-IN" dirty="0">
                <a:latin typeface="Calibri" panose="020F0502020204030204" pitchFamily="34" charset="0"/>
                <a:cs typeface="Calibri" panose="020F0502020204030204" pitchFamily="34" charset="0"/>
              </a:rPr>
              <a:t>Two types of weapons are being used.</a:t>
            </a:r>
          </a:p>
          <a:p>
            <a:r>
              <a:rPr lang="en-IN" dirty="0">
                <a:latin typeface="Calibri" panose="020F0502020204030204" pitchFamily="34" charset="0"/>
                <a:cs typeface="Calibri" panose="020F0502020204030204" pitchFamily="34" charset="0"/>
              </a:rPr>
              <a:t>Randomized islands being loaded.</a:t>
            </a:r>
          </a:p>
          <a:p>
            <a:r>
              <a:rPr lang="en-US" b="0" i="0" dirty="0">
                <a:solidFill>
                  <a:srgbClr val="202124"/>
                </a:solidFill>
                <a:effectLst/>
                <a:latin typeface="Calibri" panose="020F0502020204030204" pitchFamily="34" charset="0"/>
                <a:cs typeface="Calibri" panose="020F0502020204030204" pitchFamily="34" charset="0"/>
              </a:rPr>
              <a:t>We achieved different size abyss by fixing the distance between two Image Views and then loading different islands on those Image Views creating different variable distance between islands.</a:t>
            </a:r>
          </a:p>
          <a:p>
            <a:r>
              <a:rPr lang="en-US" dirty="0">
                <a:solidFill>
                  <a:srgbClr val="202124"/>
                </a:solidFill>
                <a:latin typeface="Calibri" panose="020F0502020204030204" pitchFamily="34" charset="0"/>
                <a:cs typeface="Calibri" panose="020F0502020204030204" pitchFamily="34" charset="0"/>
              </a:rPr>
              <a:t>W</a:t>
            </a:r>
            <a:r>
              <a:rPr lang="en-US" b="0" i="0" dirty="0">
                <a:solidFill>
                  <a:srgbClr val="202124"/>
                </a:solidFill>
                <a:effectLst/>
                <a:latin typeface="Calibri" panose="020F0502020204030204" pitchFamily="34" charset="0"/>
                <a:cs typeface="Calibri" panose="020F0502020204030204" pitchFamily="34" charset="0"/>
              </a:rPr>
              <a:t>e moved the player to the right by moving all the entities(TNTs, ORCs etc.) except player to the left.</a:t>
            </a:r>
          </a:p>
          <a:p>
            <a:r>
              <a:rPr lang="en-US" dirty="0">
                <a:solidFill>
                  <a:srgbClr val="202124"/>
                </a:solidFill>
                <a:latin typeface="Calibri" panose="020F0502020204030204" pitchFamily="34" charset="0"/>
                <a:cs typeface="Calibri" panose="020F0502020204030204" pitchFamily="34" charset="0"/>
              </a:rPr>
              <a:t>W</a:t>
            </a:r>
            <a:r>
              <a:rPr lang="en-US" b="0" i="0" dirty="0">
                <a:solidFill>
                  <a:srgbClr val="202124"/>
                </a:solidFill>
                <a:effectLst/>
                <a:latin typeface="Calibri" panose="020F0502020204030204" pitchFamily="34" charset="0"/>
                <a:cs typeface="Calibri" panose="020F0502020204030204" pitchFamily="34" charset="0"/>
              </a:rPr>
              <a:t>e implemented gravity and collision between different things with the help of the Timer thread which performs fixed task in scheduled times providing the intuition of continuous motion.</a:t>
            </a:r>
          </a:p>
          <a:p>
            <a:r>
              <a:rPr lang="en-US" dirty="0">
                <a:solidFill>
                  <a:srgbClr val="202124"/>
                </a:solidFill>
                <a:latin typeface="Calibri" panose="020F0502020204030204" pitchFamily="34" charset="0"/>
                <a:cs typeface="Calibri" panose="020F0502020204030204" pitchFamily="34" charset="0"/>
              </a:rPr>
              <a:t>T</a:t>
            </a:r>
            <a:r>
              <a:rPr lang="en-US" b="0" i="0" dirty="0">
                <a:solidFill>
                  <a:srgbClr val="202124"/>
                </a:solidFill>
                <a:effectLst/>
                <a:latin typeface="Calibri" panose="020F0502020204030204" pitchFamily="34" charset="0"/>
                <a:cs typeface="Calibri" panose="020F0502020204030204" pitchFamily="34" charset="0"/>
              </a:rPr>
              <a:t>he reward generated inside the treasure box is random with the help of Random class and some fixed data in array Lists and arrays.</a:t>
            </a:r>
          </a:p>
          <a:p>
            <a:r>
              <a:rPr lang="en-US" dirty="0">
                <a:solidFill>
                  <a:srgbClr val="202124"/>
                </a:solidFill>
                <a:latin typeface="Calibri" panose="020F0502020204030204" pitchFamily="34" charset="0"/>
                <a:cs typeface="Calibri" panose="020F0502020204030204" pitchFamily="34" charset="0"/>
              </a:rPr>
              <a:t>T</a:t>
            </a:r>
            <a:r>
              <a:rPr lang="en-US" b="0" i="0" dirty="0">
                <a:solidFill>
                  <a:srgbClr val="202124"/>
                </a:solidFill>
                <a:effectLst/>
                <a:latin typeface="Calibri" panose="020F0502020204030204" pitchFamily="34" charset="0"/>
                <a:cs typeface="Calibri" panose="020F0502020204030204" pitchFamily="34" charset="0"/>
              </a:rPr>
              <a:t>he collision is checked continuously with the help of the timer thread we scheduled and once detected respective functions are called.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522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D31C-D9D3-4254-BDCE-E62FA1893A6F}"/>
              </a:ext>
            </a:extLst>
          </p:cNvPr>
          <p:cNvSpPr>
            <a:spLocks noGrp="1"/>
          </p:cNvSpPr>
          <p:nvPr>
            <p:ph type="title"/>
          </p:nvPr>
        </p:nvSpPr>
        <p:spPr>
          <a:xfrm>
            <a:off x="685800" y="764373"/>
            <a:ext cx="10820400" cy="1293028"/>
          </a:xfrm>
        </p:spPr>
        <p:txBody>
          <a:bodyPr/>
          <a:lstStyle/>
          <a:p>
            <a:pPr algn="ctr"/>
            <a:r>
              <a:rPr lang="en-US" b="1" dirty="0">
                <a:latin typeface="Calibri" panose="020F0502020204030204" pitchFamily="34" charset="0"/>
                <a:cs typeface="Calibri" panose="020F0502020204030204" pitchFamily="34" charset="0"/>
              </a:rPr>
              <a:t>DESIGN PATTERNS</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4B51646-8172-444C-809C-90C968AFA503}"/>
              </a:ext>
            </a:extLst>
          </p:cNvPr>
          <p:cNvSpPr>
            <a:spLocks noGrp="1"/>
          </p:cNvSpPr>
          <p:nvPr>
            <p:ph idx="1"/>
          </p:nvPr>
        </p:nvSpPr>
        <p:spPr/>
        <p:txBody>
          <a:bodyPr>
            <a:normAutofit/>
          </a:bodyPr>
          <a:lstStyle/>
          <a:p>
            <a:r>
              <a:rPr lang="en-IN" sz="2000" dirty="0">
                <a:latin typeface="Calibri" panose="020F0502020204030204" pitchFamily="34" charset="0"/>
                <a:cs typeface="Calibri" panose="020F0502020204030204" pitchFamily="34" charset="0"/>
              </a:rPr>
              <a:t>Decorator pattern: Constructor overloading is used in two to three classes.</a:t>
            </a:r>
          </a:p>
          <a:p>
            <a:r>
              <a:rPr lang="en-IN" sz="2000" dirty="0">
                <a:latin typeface="Calibri" panose="020F0502020204030204" pitchFamily="34" charset="0"/>
                <a:cs typeface="Calibri" panose="020F0502020204030204" pitchFamily="34" charset="0"/>
              </a:rPr>
              <a:t>Strategy pattern: Movement interface has move method, which is being used by two classes.</a:t>
            </a:r>
            <a:endParaRPr lang="en-US"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Inheritance: Missile and Knife are the child classes of Weapon. Red Orc, Green Orc and Boss are child classes of Enemy. </a:t>
            </a:r>
          </a:p>
          <a:p>
            <a:r>
              <a:rPr lang="en-IN" sz="2000" dirty="0">
                <a:latin typeface="Calibri" panose="020F0502020204030204" pitchFamily="34" charset="0"/>
                <a:cs typeface="Calibri" panose="020F0502020204030204" pitchFamily="34" charset="0"/>
              </a:rPr>
              <a:t>Abstraction: Private static are used at most places. Whenever required to access a particular requirement it is accesses using getters and setters.</a:t>
            </a:r>
          </a:p>
          <a:p>
            <a:r>
              <a:rPr lang="en-IN" sz="2000" dirty="0">
                <a:latin typeface="Calibri" panose="020F0502020204030204" pitchFamily="34" charset="0"/>
                <a:cs typeface="Calibri" panose="020F0502020204030204" pitchFamily="34" charset="0"/>
              </a:rPr>
              <a:t>Interface: Serializable interface is used for saving the game.</a:t>
            </a:r>
          </a:p>
          <a:p>
            <a:r>
              <a:rPr lang="en-IN" sz="2000" dirty="0">
                <a:latin typeface="Calibri" panose="020F0502020204030204" pitchFamily="34" charset="0"/>
                <a:cs typeface="Calibri" panose="020F0502020204030204" pitchFamily="34" charset="0"/>
              </a:rPr>
              <a:t>Association: Between game and player, between game and homepage, between player and position and between orc and position.</a:t>
            </a:r>
          </a:p>
          <a:p>
            <a:r>
              <a:rPr lang="en-IN" sz="2000" dirty="0">
                <a:latin typeface="Calibri" panose="020F0502020204030204" pitchFamily="34" charset="0"/>
                <a:cs typeface="Calibri" panose="020F0502020204030204" pitchFamily="34" charset="0"/>
              </a:rPr>
              <a:t>Apart from these we have used all the OOPs concepts.</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678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4D49-EBE2-45A6-8439-20F173992734}"/>
              </a:ext>
            </a:extLst>
          </p:cNvPr>
          <p:cNvSpPr>
            <a:spLocks noGrp="1"/>
          </p:cNvSpPr>
          <p:nvPr>
            <p:ph type="title"/>
          </p:nvPr>
        </p:nvSpPr>
        <p:spPr>
          <a:xfrm>
            <a:off x="213064" y="764373"/>
            <a:ext cx="11293136" cy="1293028"/>
          </a:xfrm>
        </p:spPr>
        <p:txBody>
          <a:bodyPr/>
          <a:lstStyle/>
          <a:p>
            <a:pPr algn="ctr"/>
            <a:r>
              <a:rPr lang="en-US" b="1" dirty="0">
                <a:latin typeface="Calibri" panose="020F0502020204030204" pitchFamily="34" charset="0"/>
                <a:cs typeface="Calibri" panose="020F0502020204030204" pitchFamily="34" charset="0"/>
              </a:rPr>
              <a:t>Work division</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68D2DF-6AA4-4940-8350-6AFC9261AFF4}"/>
              </a:ext>
            </a:extLst>
          </p:cNvPr>
          <p:cNvSpPr>
            <a:spLocks noGrp="1"/>
          </p:cNvSpPr>
          <p:nvPr>
            <p:ph sz="half" idx="1"/>
          </p:nvPr>
        </p:nvSpPr>
        <p:spPr>
          <a:xfrm>
            <a:off x="685800" y="2194559"/>
            <a:ext cx="5334000" cy="2208765"/>
          </a:xfrm>
        </p:spPr>
        <p:txBody>
          <a:bodyPr>
            <a:normAutofit fontScale="92500" lnSpcReduction="10000"/>
          </a:bodyPr>
          <a:lstStyle/>
          <a:p>
            <a:pPr marL="0" indent="0">
              <a:buNone/>
            </a:pPr>
            <a:r>
              <a:rPr lang="en-US" dirty="0">
                <a:latin typeface="Calibri" panose="020F0502020204030204" pitchFamily="34" charset="0"/>
                <a:cs typeface="Calibri" panose="020F0502020204030204" pitchFamily="34" charset="0"/>
              </a:rPr>
              <a:t>ABHIT RANA</a:t>
            </a:r>
          </a:p>
          <a:p>
            <a:r>
              <a:rPr lang="en-IN" dirty="0">
                <a:latin typeface="Calibri" panose="020F0502020204030204" pitchFamily="34" charset="0"/>
                <a:cs typeface="Calibri" panose="020F0502020204030204" pitchFamily="34" charset="0"/>
              </a:rPr>
              <a:t>Common Animation , create Entity, user login for entering a new player, TNT, save and load game, serialize-deserialize collision between player and other entities, Boss and player fight, jump functionality, terminating threads and collecting coins.</a:t>
            </a:r>
          </a:p>
        </p:txBody>
      </p:sp>
      <p:sp>
        <p:nvSpPr>
          <p:cNvPr id="4" name="Content Placeholder 3">
            <a:extLst>
              <a:ext uri="{FF2B5EF4-FFF2-40B4-BE49-F238E27FC236}">
                <a16:creationId xmlns:a16="http://schemas.microsoft.com/office/drawing/2014/main" id="{B115296D-0926-4CCB-9F78-2EF189064CD9}"/>
              </a:ext>
            </a:extLst>
          </p:cNvPr>
          <p:cNvSpPr>
            <a:spLocks noGrp="1"/>
          </p:cNvSpPr>
          <p:nvPr>
            <p:ph sz="half" idx="2"/>
          </p:nvPr>
        </p:nvSpPr>
        <p:spPr>
          <a:xfrm>
            <a:off x="6172200" y="2194559"/>
            <a:ext cx="5334000" cy="2057845"/>
          </a:xfrm>
        </p:spPr>
        <p:txBody>
          <a:bodyPr>
            <a:normAutofit fontScale="92500" lnSpcReduction="10000"/>
          </a:bodyPr>
          <a:lstStyle/>
          <a:p>
            <a:pPr marL="0" indent="0">
              <a:buNone/>
            </a:pPr>
            <a:r>
              <a:rPr lang="en-US" dirty="0">
                <a:latin typeface="Calibri" panose="020F0502020204030204" pitchFamily="34" charset="0"/>
                <a:cs typeface="Calibri" panose="020F0502020204030204" pitchFamily="34" charset="0"/>
              </a:rPr>
              <a:t>JAY SARAF</a:t>
            </a:r>
          </a:p>
          <a:p>
            <a:r>
              <a:rPr lang="en-US" dirty="0">
                <a:latin typeface="Calibri" panose="020F0502020204030204" pitchFamily="34" charset="0"/>
                <a:cs typeface="Calibri" panose="020F0502020204030204" pitchFamily="34" charset="0"/>
              </a:rPr>
              <a:t>Player, homepage GUI , collision between orc and weapon ,enemy, red orc ,green orc, Settings GUI, Hello application, chest type, launching missile and throwing knife, kill and die functionality, fading of entities, setting dimensions of different objects.</a:t>
            </a:r>
            <a:endParaRPr lang="en-IN"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EC2BB5A-A0B1-4F9B-A95F-19EAD95795DD}"/>
              </a:ext>
            </a:extLst>
          </p:cNvPr>
          <p:cNvSpPr txBox="1"/>
          <p:nvPr/>
        </p:nvSpPr>
        <p:spPr>
          <a:xfrm>
            <a:off x="985421" y="4971495"/>
            <a:ext cx="10306975"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We both discussed and implemented our ideas on a daily basis for this project.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822545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214</TotalTime>
  <Words>444</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Century Gothic</vt:lpstr>
      <vt:lpstr>Vapor Trail</vt:lpstr>
      <vt:lpstr>WILL HERO ADVANCED PROGRAMMING PROJECT MONSOON 2021 </vt:lpstr>
      <vt:lpstr>BASICS OF IMPLEMENTATION</vt:lpstr>
      <vt:lpstr>DESIGN PATTERNS</vt:lpstr>
      <vt:lpstr>Work division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HERO</dc:title>
  <dc:creator>JAY SARAF</dc:creator>
  <cp:lastModifiedBy>JAY SARAF</cp:lastModifiedBy>
  <cp:revision>22</cp:revision>
  <dcterms:created xsi:type="dcterms:W3CDTF">2022-01-02T11:12:19Z</dcterms:created>
  <dcterms:modified xsi:type="dcterms:W3CDTF">2022-01-02T22:56:46Z</dcterms:modified>
</cp:coreProperties>
</file>