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9" autoAdjust="0"/>
  </p:normalViewPr>
  <p:slideViewPr>
    <p:cSldViewPr snapToGrid="0" snapToObjects="1">
      <p:cViewPr varScale="1">
        <p:scale>
          <a:sx n="95" d="100"/>
          <a:sy n="95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eSprinkle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1860" y="3201291"/>
            <a:ext cx="4124254" cy="3991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Sprinkle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2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endParaRPr lang="en-US" dirty="0"/>
          </a:p>
          <a:p>
            <a:pPr lvl="1"/>
            <a:r>
              <a:rPr lang="en-US" dirty="0" smtClean="0"/>
              <a:t>Improved the product efficiency (technically).</a:t>
            </a:r>
          </a:p>
          <a:p>
            <a:pPr lvl="1"/>
            <a:r>
              <a:rPr lang="en-US" dirty="0" smtClean="0"/>
              <a:t>Planned for the spring break.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2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before </a:t>
            </a:r>
            <a:r>
              <a:rPr lang="en-US" dirty="0" smtClean="0"/>
              <a:t>Easter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April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fixed the bugs.</a:t>
            </a:r>
          </a:p>
          <a:p>
            <a:pPr lvl="1"/>
            <a:r>
              <a:rPr lang="en-US" dirty="0"/>
              <a:t>Extended the products </a:t>
            </a:r>
            <a:r>
              <a:rPr lang="en-US" dirty="0" smtClean="0"/>
              <a:t>for couple of web sites.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“Just Do it” is the only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April 17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fixed bugs and tested recursively.</a:t>
            </a:r>
          </a:p>
          <a:p>
            <a:pPr lvl="1"/>
            <a:r>
              <a:rPr lang="en-US" dirty="0"/>
              <a:t>added some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stand….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April 24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/>
              <a:t>Discussed the future scope and enhancements of the product. </a:t>
            </a:r>
          </a:p>
          <a:p>
            <a:pPr lvl="1"/>
            <a:r>
              <a:rPr lang="en-US" dirty="0"/>
              <a:t>planned the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7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Found the services with similar functionality.</a:t>
            </a:r>
          </a:p>
          <a:p>
            <a:pPr lvl="1"/>
            <a:r>
              <a:rPr lang="en-US" dirty="0" smtClean="0"/>
              <a:t>Listed what they are lacking at.</a:t>
            </a:r>
          </a:p>
          <a:p>
            <a:pPr lvl="1"/>
            <a:r>
              <a:rPr lang="en-US" dirty="0"/>
              <a:t>Listed what each of them good 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Handed the analysis report to requirement analyst. </a:t>
            </a:r>
          </a:p>
          <a:p>
            <a:pPr lvl="1"/>
            <a:r>
              <a:rPr lang="en-US" dirty="0" smtClean="0"/>
              <a:t>Helped in framing the business plan.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Frame the requirements</a:t>
            </a:r>
          </a:p>
          <a:p>
            <a:pPr lvl="1"/>
            <a:r>
              <a:rPr lang="en-US" dirty="0" smtClean="0"/>
              <a:t>Worked with project manager for product vision and scope. </a:t>
            </a:r>
          </a:p>
          <a:p>
            <a:pPr lvl="1"/>
            <a:r>
              <a:rPr lang="en-US" dirty="0" smtClean="0"/>
              <a:t>Elicit requirements based on business analysis report 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equirements specification using natural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45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Analyzed the requirements document.</a:t>
            </a:r>
          </a:p>
          <a:p>
            <a:r>
              <a:rPr lang="en-US" dirty="0" smtClean="0"/>
              <a:t>Planed the work flow for development.</a:t>
            </a:r>
          </a:p>
          <a:p>
            <a:r>
              <a:rPr lang="en-US" dirty="0" smtClean="0"/>
              <a:t>Tried to fix errors and from the test reports.</a:t>
            </a:r>
          </a:p>
          <a:p>
            <a:r>
              <a:rPr lang="en-US" dirty="0" smtClean="0"/>
              <a:t>Made product which meet the basic requirements in each sprint. </a:t>
            </a:r>
          </a:p>
        </p:txBody>
      </p:sp>
    </p:spTree>
    <p:extLst>
      <p:ext uri="{BB962C8B-B14F-4D97-AF65-F5344CB8AC3E}">
        <p14:creationId xmlns:p14="http://schemas.microsoft.com/office/powerpoint/2010/main" val="233410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Design test cases.</a:t>
            </a:r>
          </a:p>
          <a:p>
            <a:r>
              <a:rPr lang="en-US" dirty="0" smtClean="0"/>
              <a:t>Worked with the software developer to make requirements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3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Distributed the work.</a:t>
            </a:r>
          </a:p>
          <a:p>
            <a:r>
              <a:rPr lang="en-US" dirty="0" smtClean="0"/>
              <a:t>Assigned the tasks. </a:t>
            </a:r>
          </a:p>
          <a:p>
            <a:pPr lvl="1"/>
            <a:r>
              <a:rPr lang="en-US" dirty="0" smtClean="0"/>
              <a:t>Given assignments.</a:t>
            </a:r>
          </a:p>
          <a:p>
            <a:r>
              <a:rPr lang="en-US" dirty="0" smtClean="0"/>
              <a:t>Planed the meetings.</a:t>
            </a:r>
          </a:p>
          <a:p>
            <a:r>
              <a:rPr lang="en-US" dirty="0" smtClean="0"/>
              <a:t>Monitored the sprits and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Been with entire team and product. </a:t>
            </a:r>
          </a:p>
          <a:p>
            <a:r>
              <a:rPr lang="en-US" dirty="0" smtClean="0"/>
              <a:t>Facilitated the team with encouragement.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6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web and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have developed lot of JavaScript plugins to assist the UI development. </a:t>
            </a:r>
          </a:p>
          <a:p>
            <a:r>
              <a:rPr lang="en-US" dirty="0" smtClean="0"/>
              <a:t>We also develop mobile application.</a:t>
            </a:r>
          </a:p>
          <a:p>
            <a:pPr lvl="1"/>
            <a:r>
              <a:rPr lang="en-US" dirty="0" smtClean="0"/>
              <a:t>On Android play store we have 9 Apps published.</a:t>
            </a:r>
          </a:p>
          <a:p>
            <a:pPr lvl="1"/>
            <a:r>
              <a:rPr lang="en-US" dirty="0" smtClean="0"/>
              <a:t>On App Store we 1 App published.</a:t>
            </a:r>
          </a:p>
          <a:p>
            <a:pPr lvl="1"/>
            <a:r>
              <a:rPr lang="en-US" dirty="0" smtClean="0"/>
              <a:t>On Windows store we have 2 Apps published.</a:t>
            </a:r>
          </a:p>
          <a:p>
            <a:r>
              <a:rPr lang="en-US" dirty="0" smtClean="0"/>
              <a:t>We do lot web that support local engineering institutes </a:t>
            </a:r>
          </a:p>
          <a:p>
            <a:pPr lvl="1"/>
            <a:r>
              <a:rPr lang="en-US" dirty="0" smtClean="0"/>
              <a:t>Almost 23 institutes used our service for about 2 years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150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         3  </a:t>
            </a:r>
          </a:p>
          <a:p>
            <a:r>
              <a:rPr lang="en-US" dirty="0" smtClean="0"/>
              <a:t>Product Design		  3	</a:t>
            </a:r>
          </a:p>
          <a:p>
            <a:r>
              <a:rPr lang="en-US" dirty="0" smtClean="0"/>
              <a:t>Development          		  8	</a:t>
            </a:r>
          </a:p>
          <a:p>
            <a:r>
              <a:rPr lang="en-US" dirty="0" smtClean="0"/>
              <a:t>Testing				  3	</a:t>
            </a:r>
          </a:p>
          <a:p>
            <a:r>
              <a:rPr lang="en-US" dirty="0" smtClean="0"/>
              <a:t>Deployment			  2	</a:t>
            </a:r>
          </a:p>
          <a:p>
            <a:r>
              <a:rPr lang="en-US" dirty="0" smtClean="0"/>
              <a:t>Project Management	 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Total		                      22 m/d = 176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now…?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team.</a:t>
            </a:r>
          </a:p>
          <a:p>
            <a:r>
              <a:rPr lang="en-US" dirty="0" smtClean="0"/>
              <a:t>New environment.</a:t>
            </a:r>
          </a:p>
          <a:p>
            <a:r>
              <a:rPr lang="en-US" dirty="0" smtClean="0"/>
              <a:t>More enthusiasm.</a:t>
            </a:r>
          </a:p>
          <a:p>
            <a:r>
              <a:rPr lang="en-US" dirty="0" smtClean="0"/>
              <a:t>Innovative Ideas. </a:t>
            </a:r>
          </a:p>
          <a:p>
            <a:r>
              <a:rPr lang="en-US" dirty="0" smtClean="0"/>
              <a:t>Latest technologies.</a:t>
            </a:r>
          </a:p>
          <a:p>
            <a:r>
              <a:rPr lang="en-US" dirty="0" smtClean="0"/>
              <a:t>More space………!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46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pic>
        <p:nvPicPr>
          <p:cNvPr id="4" name="Content Placeholder 3" descr="priceB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08" b="-31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84385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PriceBag…?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initial Idea?</a:t>
            </a:r>
          </a:p>
          <a:p>
            <a:pPr lvl="1"/>
            <a:r>
              <a:rPr lang="en-US" dirty="0" smtClean="0"/>
              <a:t>Where to buy?</a:t>
            </a:r>
          </a:p>
          <a:p>
            <a:pPr lvl="1"/>
            <a:r>
              <a:rPr lang="en-US" dirty="0" smtClean="0"/>
              <a:t>Compare the product in different </a:t>
            </a:r>
            <a:r>
              <a:rPr lang="en-US" dirty="0" err="1" smtClean="0"/>
              <a:t>eCommerce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best price and best review  </a:t>
            </a:r>
          </a:p>
          <a:p>
            <a:r>
              <a:rPr lang="en-US" dirty="0" smtClean="0"/>
              <a:t>But what now?</a:t>
            </a:r>
          </a:p>
          <a:p>
            <a:pPr lvl="1"/>
            <a:r>
              <a:rPr lang="en-US" dirty="0" err="1" smtClean="0"/>
              <a:t>Steped</a:t>
            </a:r>
            <a:r>
              <a:rPr lang="en-US" dirty="0" smtClean="0"/>
              <a:t> down from ambitious thoughts for short period of time.</a:t>
            </a:r>
          </a:p>
          <a:p>
            <a:pPr lvl="1"/>
            <a:r>
              <a:rPr lang="en-US" dirty="0" smtClean="0"/>
              <a:t>Simple and sweet product. </a:t>
            </a:r>
            <a:endParaRPr lang="en-US" dirty="0"/>
          </a:p>
        </p:txBody>
      </p:sp>
      <p:pic>
        <p:nvPicPr>
          <p:cNvPr id="4" name="Picture 3" descr="priceBa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5955792"/>
            <a:ext cx="2657856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39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now from price bag?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Only mobile phones.</a:t>
            </a:r>
          </a:p>
          <a:p>
            <a:r>
              <a:rPr lang="en-US" dirty="0" smtClean="0"/>
              <a:t>Sweet </a:t>
            </a:r>
          </a:p>
          <a:p>
            <a:pPr lvl="1"/>
            <a:r>
              <a:rPr lang="en-US" dirty="0" smtClean="0"/>
              <a:t>Only on limited phone.</a:t>
            </a:r>
          </a:p>
          <a:p>
            <a:pPr lvl="2"/>
            <a:r>
              <a:rPr lang="en-US" dirty="0" smtClean="0"/>
              <a:t>iPhones.</a:t>
            </a:r>
          </a:p>
          <a:p>
            <a:pPr lvl="2"/>
            <a:r>
              <a:rPr lang="en-US" dirty="0" smtClean="0"/>
              <a:t>Samsung Galaxy phones.</a:t>
            </a:r>
            <a:endParaRPr lang="en-US" dirty="0"/>
          </a:p>
        </p:txBody>
      </p:sp>
      <p:pic>
        <p:nvPicPr>
          <p:cNvPr id="5" name="Picture 4" descr="priceBa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5955792"/>
            <a:ext cx="2657856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23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build PriceBag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Process</a:t>
            </a:r>
          </a:p>
          <a:p>
            <a:pPr lvl="1"/>
            <a:r>
              <a:rPr lang="en-US" dirty="0" smtClean="0"/>
              <a:t>Test driven.</a:t>
            </a:r>
          </a:p>
          <a:p>
            <a:r>
              <a:rPr lang="en-US" dirty="0" smtClean="0"/>
              <a:t>With 6 team meetings.</a:t>
            </a:r>
          </a:p>
          <a:p>
            <a:pPr lvl="1"/>
            <a:r>
              <a:rPr lang="en-US" dirty="0" smtClean="0"/>
              <a:t>About 12 hours of discussions.</a:t>
            </a:r>
          </a:p>
          <a:p>
            <a:pPr lvl="1"/>
            <a:r>
              <a:rPr lang="en-US" dirty="0" smtClean="0"/>
              <a:t>Estimated 10 m/d   +/-  2 m/d.</a:t>
            </a:r>
          </a:p>
          <a:p>
            <a:pPr lvl="1"/>
            <a:r>
              <a:rPr lang="en-US" dirty="0" smtClean="0"/>
              <a:t>Actual effort 11 m/d (3 FTE).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riceBa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5955792"/>
            <a:ext cx="2657856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Meeting (10 day before love)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Feb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Ended with</a:t>
            </a:r>
          </a:p>
          <a:p>
            <a:pPr lvl="2"/>
            <a:r>
              <a:rPr lang="en-US" dirty="0" smtClean="0"/>
              <a:t>Explained </a:t>
            </a:r>
            <a:r>
              <a:rPr lang="en-US" dirty="0"/>
              <a:t>Roles and Responsibilities </a:t>
            </a:r>
          </a:p>
          <a:p>
            <a:pPr lvl="2"/>
            <a:r>
              <a:rPr lang="en-US" dirty="0"/>
              <a:t>Fixed </a:t>
            </a:r>
            <a:r>
              <a:rPr lang="en-US" dirty="0" err="1"/>
              <a:t>dedalines</a:t>
            </a:r>
            <a:r>
              <a:rPr lang="en-US" dirty="0"/>
              <a:t> for Market analysis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next meet.</a:t>
            </a:r>
            <a:endParaRPr lang="en-US" dirty="0"/>
          </a:p>
          <a:p>
            <a:pPr lvl="2"/>
            <a:r>
              <a:rPr lang="en-US" dirty="0"/>
              <a:t>Requirements analyst should be in contact with market analyst </a:t>
            </a:r>
            <a:r>
              <a:rPr lang="en-US" dirty="0" smtClean="0"/>
              <a:t>for </a:t>
            </a:r>
            <a:r>
              <a:rPr lang="en-US" dirty="0"/>
              <a:t>requirements.</a:t>
            </a:r>
          </a:p>
          <a:p>
            <a:pPr lvl="3"/>
            <a:r>
              <a:rPr lang="en-US" dirty="0"/>
              <a:t>only meetings between requirement analyst and market analyst and president.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153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moth later Begins the awesomeness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7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March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ot </a:t>
            </a:r>
            <a:r>
              <a:rPr lang="en-US" dirty="0"/>
              <a:t>the business proposal and final requirements </a:t>
            </a:r>
            <a:r>
              <a:rPr lang="en-US" dirty="0" smtClean="0"/>
              <a:t>ready before meeting.</a:t>
            </a:r>
          </a:p>
          <a:p>
            <a:pPr lvl="1"/>
            <a:r>
              <a:rPr lang="en-US" dirty="0"/>
              <a:t>improvements of the requirements. </a:t>
            </a:r>
          </a:p>
          <a:p>
            <a:pPr lvl="1"/>
            <a:r>
              <a:rPr lang="en-US" dirty="0"/>
              <a:t>Designed the work flow (product architecture )</a:t>
            </a:r>
          </a:p>
          <a:p>
            <a:pPr lvl="1"/>
            <a:r>
              <a:rPr lang="en-US" dirty="0"/>
              <a:t>product design for the 1st sprint.</a:t>
            </a:r>
          </a:p>
          <a:p>
            <a:pPr lvl="2"/>
            <a:r>
              <a:rPr lang="en-US" dirty="0"/>
              <a:t>Need to get results of mobile phones from </a:t>
            </a:r>
            <a:r>
              <a:rPr lang="en-US" dirty="0" smtClean="0"/>
              <a:t>amazon</a:t>
            </a:r>
            <a:r>
              <a:rPr lang="en-US" dirty="0"/>
              <a:t> </a:t>
            </a:r>
            <a:r>
              <a:rPr lang="en-US" dirty="0" smtClean="0"/>
              <a:t>and eBay.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154</TotalTime>
  <Words>495</Words>
  <Application>Microsoft Macintosh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</vt:lpstr>
      <vt:lpstr>eSprinkle</vt:lpstr>
      <vt:lpstr>We do web and mobile</vt:lpstr>
      <vt:lpstr>What's now…?</vt:lpstr>
      <vt:lpstr>Our product</vt:lpstr>
      <vt:lpstr>What is PriceBag…?</vt:lpstr>
      <vt:lpstr>What’s now from price bag?</vt:lpstr>
      <vt:lpstr>How did we build PriceBag</vt:lpstr>
      <vt:lpstr>First Meeting (10 day before love)</vt:lpstr>
      <vt:lpstr>One moth later Begins the awesomeness</vt:lpstr>
      <vt:lpstr>Continued….</vt:lpstr>
      <vt:lpstr>Day before Easter</vt:lpstr>
      <vt:lpstr>“Just Do it” is the only option</vt:lpstr>
      <vt:lpstr>The last stand….</vt:lpstr>
      <vt:lpstr>Market Analysis</vt:lpstr>
      <vt:lpstr>Requirement Analyst </vt:lpstr>
      <vt:lpstr>Software developer</vt:lpstr>
      <vt:lpstr>Test engineer</vt:lpstr>
      <vt:lpstr>Project Manager</vt:lpstr>
      <vt:lpstr>President</vt:lpstr>
      <vt:lpstr>Project Estimate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eSprinkle</dc:title>
  <dc:creator>jayanth</dc:creator>
  <cp:lastModifiedBy>jayanth</cp:lastModifiedBy>
  <cp:revision>22</cp:revision>
  <dcterms:created xsi:type="dcterms:W3CDTF">2015-05-04T03:08:37Z</dcterms:created>
  <dcterms:modified xsi:type="dcterms:W3CDTF">2015-05-04T05:43:02Z</dcterms:modified>
</cp:coreProperties>
</file>