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varScale="1">
        <p:scale>
          <a:sx n="83" d="100"/>
          <a:sy n="83" d="100"/>
        </p:scale>
        <p:origin x="145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2213C5-4290-49B8-B502-95CE557026E2}" type="datetimeFigureOut">
              <a:rPr lang="en-US" smtClean="0"/>
              <a:t>4/18/2019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E28DB7-307D-4D16-AC49-5466C93D0FC1}" type="slidenum">
              <a:rPr lang="en-US" smtClean="0"/>
              <a:t>‹#›</a:t>
            </a:fld>
            <a:endParaRPr lang="en-US"/>
          </a:p>
        </p:txBody>
      </p:sp>
    </p:spTree>
    <p:extLst>
      <p:ext uri="{BB962C8B-B14F-4D97-AF65-F5344CB8AC3E}">
        <p14:creationId xmlns:p14="http://schemas.microsoft.com/office/powerpoint/2010/main" val="26671451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6C302B-C98B-4034-97E8-57DF9BD5E600}" type="datetimeFigureOut">
              <a:rPr lang="en-US" smtClean="0"/>
              <a:t>4/18/2019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A4482-B73F-4835-8559-D2691129FEB0}" type="slidenum">
              <a:rPr lang="en-US" smtClean="0"/>
              <a:t>‹#›</a:t>
            </a:fld>
            <a:endParaRPr lang="en-US"/>
          </a:p>
        </p:txBody>
      </p:sp>
    </p:spTree>
    <p:extLst>
      <p:ext uri="{BB962C8B-B14F-4D97-AF65-F5344CB8AC3E}">
        <p14:creationId xmlns:p14="http://schemas.microsoft.com/office/powerpoint/2010/main" val="33313887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A4482-B73F-4835-8559-D2691129FEB0}" type="slidenum">
              <a:rPr lang="en-US" smtClean="0"/>
              <a:t>2</a:t>
            </a:fld>
            <a:endParaRPr lang="en-US"/>
          </a:p>
        </p:txBody>
      </p:sp>
    </p:spTree>
    <p:extLst>
      <p:ext uri="{BB962C8B-B14F-4D97-AF65-F5344CB8AC3E}">
        <p14:creationId xmlns:p14="http://schemas.microsoft.com/office/powerpoint/2010/main" val="4287111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A4482-B73F-4835-8559-D2691129FEB0}" type="slidenum">
              <a:rPr lang="en-US" smtClean="0"/>
              <a:t>9</a:t>
            </a:fld>
            <a:endParaRPr lang="en-US"/>
          </a:p>
        </p:txBody>
      </p:sp>
    </p:spTree>
    <p:extLst>
      <p:ext uri="{BB962C8B-B14F-4D97-AF65-F5344CB8AC3E}">
        <p14:creationId xmlns:p14="http://schemas.microsoft.com/office/powerpoint/2010/main" val="38427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7F6AC55-F270-4440-8437-00DAF080FA9B}" type="datetime1">
              <a:rPr lang="en-US" smtClean="0"/>
              <a:t>4/18/2019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it-IT"/>
              <a:t>C.B. PATEL COMPUTER COLLEGE, SURAT</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C4FE391-337B-4DA2-9B39-DBEB48E142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3943A1E-E8D5-41CD-ABB7-1DF28CB218F9}" type="datetime1">
              <a:rPr lang="en-US" smtClean="0"/>
              <a:t>4/18/2019</a:t>
            </a:fld>
            <a:endParaRPr lang="en-US"/>
          </a:p>
        </p:txBody>
      </p:sp>
      <p:sp>
        <p:nvSpPr>
          <p:cNvPr id="5" name="Footer Placeholder 4"/>
          <p:cNvSpPr>
            <a:spLocks noGrp="1"/>
          </p:cNvSpPr>
          <p:nvPr>
            <p:ph type="ftr" sz="quarter" idx="11"/>
          </p:nvPr>
        </p:nvSpPr>
        <p:spPr/>
        <p:txBody>
          <a:bodyPr/>
          <a:lstStyle/>
          <a:p>
            <a:r>
              <a:rPr lang="it-IT"/>
              <a:t>C.B. PATEL COMPUTER COLLEGE, SURAT</a:t>
            </a:r>
            <a:endParaRPr lang="en-US"/>
          </a:p>
        </p:txBody>
      </p:sp>
      <p:sp>
        <p:nvSpPr>
          <p:cNvPr id="6" name="Slide Number Placeholder 5"/>
          <p:cNvSpPr>
            <a:spLocks noGrp="1"/>
          </p:cNvSpPr>
          <p:nvPr>
            <p:ph type="sldNum" sz="quarter" idx="12"/>
          </p:nvPr>
        </p:nvSpPr>
        <p:spPr/>
        <p:txBody>
          <a:bodyPr/>
          <a:lstStyle/>
          <a:p>
            <a:fld id="{FC4FE391-337B-4DA2-9B39-DBEB48E142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7B13F88-0D4E-4F20-89FB-5614AFB090DE}" type="datetime1">
              <a:rPr lang="en-US" smtClean="0"/>
              <a:t>4/18/2019</a:t>
            </a:fld>
            <a:endParaRPr lang="en-US"/>
          </a:p>
        </p:txBody>
      </p:sp>
      <p:sp>
        <p:nvSpPr>
          <p:cNvPr id="5" name="Footer Placeholder 4"/>
          <p:cNvSpPr>
            <a:spLocks noGrp="1"/>
          </p:cNvSpPr>
          <p:nvPr>
            <p:ph type="ftr" sz="quarter" idx="11"/>
          </p:nvPr>
        </p:nvSpPr>
        <p:spPr/>
        <p:txBody>
          <a:bodyPr/>
          <a:lstStyle/>
          <a:p>
            <a:r>
              <a:rPr lang="it-IT"/>
              <a:t>C.B. PATEL COMPUTER COLLEGE, SURAT</a:t>
            </a:r>
            <a:endParaRPr lang="en-US"/>
          </a:p>
        </p:txBody>
      </p:sp>
      <p:sp>
        <p:nvSpPr>
          <p:cNvPr id="6" name="Slide Number Placeholder 5"/>
          <p:cNvSpPr>
            <a:spLocks noGrp="1"/>
          </p:cNvSpPr>
          <p:nvPr>
            <p:ph type="sldNum" sz="quarter" idx="12"/>
          </p:nvPr>
        </p:nvSpPr>
        <p:spPr/>
        <p:txBody>
          <a:bodyPr/>
          <a:lstStyle/>
          <a:p>
            <a:fld id="{FC4FE391-337B-4DA2-9B39-DBEB48E142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BD4F541-2850-4853-A676-58190B2F1DBE}" type="datetime1">
              <a:rPr lang="en-US" smtClean="0"/>
              <a:t>4/18/2019</a:t>
            </a:fld>
            <a:endParaRPr lang="en-US"/>
          </a:p>
        </p:txBody>
      </p:sp>
      <p:sp>
        <p:nvSpPr>
          <p:cNvPr id="9" name="Slide Number Placeholder 8"/>
          <p:cNvSpPr>
            <a:spLocks noGrp="1"/>
          </p:cNvSpPr>
          <p:nvPr>
            <p:ph type="sldNum" sz="quarter" idx="15"/>
          </p:nvPr>
        </p:nvSpPr>
        <p:spPr/>
        <p:txBody>
          <a:bodyPr rtlCol="0"/>
          <a:lstStyle/>
          <a:p>
            <a:fld id="{FC4FE391-337B-4DA2-9B39-DBEB48E1426F}" type="slidenum">
              <a:rPr lang="en-US" smtClean="0"/>
              <a:t>‹#›</a:t>
            </a:fld>
            <a:endParaRPr lang="en-US"/>
          </a:p>
        </p:txBody>
      </p:sp>
      <p:sp>
        <p:nvSpPr>
          <p:cNvPr id="10" name="Footer Placeholder 9"/>
          <p:cNvSpPr>
            <a:spLocks noGrp="1"/>
          </p:cNvSpPr>
          <p:nvPr>
            <p:ph type="ftr" sz="quarter" idx="16"/>
          </p:nvPr>
        </p:nvSpPr>
        <p:spPr/>
        <p:txBody>
          <a:bodyPr rtlCol="0"/>
          <a:lstStyle/>
          <a:p>
            <a:r>
              <a:rPr lang="it-IT"/>
              <a:t>C.B. PATEL COMPUTER COLLEGE, SURAT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4EEC716-0C8D-4E77-9D13-11ED47458F10}" type="datetime1">
              <a:rPr lang="en-US" smtClean="0"/>
              <a:t>4/18/2019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it-IT"/>
              <a:t>C.B. PATEL COMPUTER COLLEGE, SURAT</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C4FE391-337B-4DA2-9B39-DBEB48E142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017E448A-DD1F-4100-82CC-503C817FCD75}" type="datetime1">
              <a:rPr lang="en-US" smtClean="0"/>
              <a:t>4/18/2019</a:t>
            </a:fld>
            <a:endParaRPr lang="en-US"/>
          </a:p>
        </p:txBody>
      </p:sp>
      <p:sp>
        <p:nvSpPr>
          <p:cNvPr id="6" name="Footer Placeholder 5"/>
          <p:cNvSpPr>
            <a:spLocks noGrp="1"/>
          </p:cNvSpPr>
          <p:nvPr>
            <p:ph type="ftr" sz="quarter" idx="11"/>
          </p:nvPr>
        </p:nvSpPr>
        <p:spPr/>
        <p:txBody>
          <a:bodyPr/>
          <a:lstStyle/>
          <a:p>
            <a:r>
              <a:rPr lang="it-IT"/>
              <a:t>C.B. PATEL COMPUTER COLLEGE, SURAT</a:t>
            </a:r>
            <a:endParaRPr lang="en-US"/>
          </a:p>
        </p:txBody>
      </p:sp>
      <p:sp>
        <p:nvSpPr>
          <p:cNvPr id="7" name="Slide Number Placeholder 6"/>
          <p:cNvSpPr>
            <a:spLocks noGrp="1"/>
          </p:cNvSpPr>
          <p:nvPr>
            <p:ph type="sldNum" sz="quarter" idx="12"/>
          </p:nvPr>
        </p:nvSpPr>
        <p:spPr/>
        <p:txBody>
          <a:bodyPr/>
          <a:lstStyle/>
          <a:p>
            <a:fld id="{FC4FE391-337B-4DA2-9B39-DBEB48E1426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0A166E5-9F82-429E-AED3-AE9A0787640E}" type="datetime1">
              <a:rPr lang="en-US" smtClean="0"/>
              <a:t>4/18/2019</a:t>
            </a:fld>
            <a:endParaRPr lang="en-US"/>
          </a:p>
        </p:txBody>
      </p:sp>
      <p:sp>
        <p:nvSpPr>
          <p:cNvPr id="8" name="Footer Placeholder 7"/>
          <p:cNvSpPr>
            <a:spLocks noGrp="1"/>
          </p:cNvSpPr>
          <p:nvPr>
            <p:ph type="ftr" sz="quarter" idx="11"/>
          </p:nvPr>
        </p:nvSpPr>
        <p:spPr/>
        <p:txBody>
          <a:bodyPr/>
          <a:lstStyle/>
          <a:p>
            <a:r>
              <a:rPr lang="it-IT"/>
              <a:t>C.B. PATEL COMPUTER COLLEGE, SURAT</a:t>
            </a:r>
            <a:endParaRPr lang="en-US"/>
          </a:p>
        </p:txBody>
      </p:sp>
      <p:sp>
        <p:nvSpPr>
          <p:cNvPr id="9" name="Slide Number Placeholder 8"/>
          <p:cNvSpPr>
            <a:spLocks noGrp="1"/>
          </p:cNvSpPr>
          <p:nvPr>
            <p:ph type="sldNum" sz="quarter" idx="12"/>
          </p:nvPr>
        </p:nvSpPr>
        <p:spPr/>
        <p:txBody>
          <a:bodyPr/>
          <a:lstStyle/>
          <a:p>
            <a:fld id="{FC4FE391-337B-4DA2-9B39-DBEB48E1426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26DA44E-4E65-42D4-8DA5-998C9F9D0918}" type="datetime1">
              <a:rPr lang="en-US" smtClean="0"/>
              <a:t>4/18/2019</a:t>
            </a:fld>
            <a:endParaRPr lang="en-US"/>
          </a:p>
        </p:txBody>
      </p:sp>
      <p:sp>
        <p:nvSpPr>
          <p:cNvPr id="7" name="Slide Number Placeholder 6"/>
          <p:cNvSpPr>
            <a:spLocks noGrp="1"/>
          </p:cNvSpPr>
          <p:nvPr>
            <p:ph type="sldNum" sz="quarter" idx="11"/>
          </p:nvPr>
        </p:nvSpPr>
        <p:spPr/>
        <p:txBody>
          <a:bodyPr rtlCol="0"/>
          <a:lstStyle/>
          <a:p>
            <a:fld id="{FC4FE391-337B-4DA2-9B39-DBEB48E1426F}" type="slidenum">
              <a:rPr lang="en-US" smtClean="0"/>
              <a:t>‹#›</a:t>
            </a:fld>
            <a:endParaRPr lang="en-US"/>
          </a:p>
        </p:txBody>
      </p:sp>
      <p:sp>
        <p:nvSpPr>
          <p:cNvPr id="8" name="Footer Placeholder 7"/>
          <p:cNvSpPr>
            <a:spLocks noGrp="1"/>
          </p:cNvSpPr>
          <p:nvPr>
            <p:ph type="ftr" sz="quarter" idx="12"/>
          </p:nvPr>
        </p:nvSpPr>
        <p:spPr/>
        <p:txBody>
          <a:bodyPr rtlCol="0"/>
          <a:lstStyle/>
          <a:p>
            <a:r>
              <a:rPr lang="it-IT"/>
              <a:t>C.B. PATEL COMPUTER COLLEGE, SURAT</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5FA01-1669-4180-A368-4026CFD1A827}" type="datetime1">
              <a:rPr lang="en-US" smtClean="0"/>
              <a:t>4/18/2019</a:t>
            </a:fld>
            <a:endParaRPr lang="en-US"/>
          </a:p>
        </p:txBody>
      </p:sp>
      <p:sp>
        <p:nvSpPr>
          <p:cNvPr id="3" name="Footer Placeholder 2"/>
          <p:cNvSpPr>
            <a:spLocks noGrp="1"/>
          </p:cNvSpPr>
          <p:nvPr>
            <p:ph type="ftr" sz="quarter" idx="11"/>
          </p:nvPr>
        </p:nvSpPr>
        <p:spPr/>
        <p:txBody>
          <a:bodyPr/>
          <a:lstStyle/>
          <a:p>
            <a:r>
              <a:rPr lang="it-IT"/>
              <a:t>C.B. PATEL COMPUTER COLLEGE, SURAT</a:t>
            </a:r>
            <a:endParaRPr lang="en-US"/>
          </a:p>
        </p:txBody>
      </p:sp>
      <p:sp>
        <p:nvSpPr>
          <p:cNvPr id="4" name="Slide Number Placeholder 3"/>
          <p:cNvSpPr>
            <a:spLocks noGrp="1"/>
          </p:cNvSpPr>
          <p:nvPr>
            <p:ph type="sldNum" sz="quarter" idx="12"/>
          </p:nvPr>
        </p:nvSpPr>
        <p:spPr/>
        <p:txBody>
          <a:bodyPr/>
          <a:lstStyle/>
          <a:p>
            <a:fld id="{FC4FE391-337B-4DA2-9B39-DBEB48E142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44EB6DF-EC99-46C0-B551-4F8589B7B45E}" type="datetime1">
              <a:rPr lang="en-US" smtClean="0"/>
              <a:t>4/18/2019</a:t>
            </a:fld>
            <a:endParaRPr lang="en-US"/>
          </a:p>
        </p:txBody>
      </p:sp>
      <p:sp>
        <p:nvSpPr>
          <p:cNvPr id="22" name="Slide Number Placeholder 21"/>
          <p:cNvSpPr>
            <a:spLocks noGrp="1"/>
          </p:cNvSpPr>
          <p:nvPr>
            <p:ph type="sldNum" sz="quarter" idx="15"/>
          </p:nvPr>
        </p:nvSpPr>
        <p:spPr/>
        <p:txBody>
          <a:bodyPr rtlCol="0"/>
          <a:lstStyle/>
          <a:p>
            <a:fld id="{FC4FE391-337B-4DA2-9B39-DBEB48E1426F}" type="slidenum">
              <a:rPr lang="en-US" smtClean="0"/>
              <a:t>‹#›</a:t>
            </a:fld>
            <a:endParaRPr lang="en-US"/>
          </a:p>
        </p:txBody>
      </p:sp>
      <p:sp>
        <p:nvSpPr>
          <p:cNvPr id="23" name="Footer Placeholder 22"/>
          <p:cNvSpPr>
            <a:spLocks noGrp="1"/>
          </p:cNvSpPr>
          <p:nvPr>
            <p:ph type="ftr" sz="quarter" idx="16"/>
          </p:nvPr>
        </p:nvSpPr>
        <p:spPr/>
        <p:txBody>
          <a:bodyPr rtlCol="0"/>
          <a:lstStyle/>
          <a:p>
            <a:r>
              <a:rPr lang="it-IT"/>
              <a:t>C.B. PATEL COMPUTER COLLEGE, SURAT</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EE557A9-A9B9-4264-BC95-FC69AC2C6F4F}" type="datetime1">
              <a:rPr lang="en-US" smtClean="0"/>
              <a:t>4/18/2019</a:t>
            </a:fld>
            <a:endParaRPr lang="en-US"/>
          </a:p>
        </p:txBody>
      </p:sp>
      <p:sp>
        <p:nvSpPr>
          <p:cNvPr id="18" name="Slide Number Placeholder 17"/>
          <p:cNvSpPr>
            <a:spLocks noGrp="1"/>
          </p:cNvSpPr>
          <p:nvPr>
            <p:ph type="sldNum" sz="quarter" idx="11"/>
          </p:nvPr>
        </p:nvSpPr>
        <p:spPr/>
        <p:txBody>
          <a:bodyPr rtlCol="0"/>
          <a:lstStyle/>
          <a:p>
            <a:fld id="{FC4FE391-337B-4DA2-9B39-DBEB48E1426F}" type="slidenum">
              <a:rPr lang="en-US" smtClean="0"/>
              <a:t>‹#›</a:t>
            </a:fld>
            <a:endParaRPr lang="en-US"/>
          </a:p>
        </p:txBody>
      </p:sp>
      <p:sp>
        <p:nvSpPr>
          <p:cNvPr id="21" name="Footer Placeholder 20"/>
          <p:cNvSpPr>
            <a:spLocks noGrp="1"/>
          </p:cNvSpPr>
          <p:nvPr>
            <p:ph type="ftr" sz="quarter" idx="12"/>
          </p:nvPr>
        </p:nvSpPr>
        <p:spPr/>
        <p:txBody>
          <a:bodyPr rtlCol="0"/>
          <a:lstStyle/>
          <a:p>
            <a:r>
              <a:rPr lang="it-IT"/>
              <a:t>C.B. PATEL COMPUTER COLLEGE, SURAT</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B9BD13F-FA59-41F0-B875-5B4215567F5D}" type="datetime1">
              <a:rPr lang="en-US" smtClean="0"/>
              <a:t>4/18/2019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it-IT"/>
              <a:t>C.B. PATEL COMPUTER COLLEGE, SURAT</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C4FE391-337B-4DA2-9B39-DBEB48E1426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www.c/#dotnet.com" TargetMode="External"/><Relationship Id="rId3" Type="http://schemas.openxmlformats.org/officeDocument/2006/relationships/hyperlink" Target="http://www.codeproject.com/" TargetMode="External"/><Relationship Id="rId7" Type="http://schemas.openxmlformats.org/officeDocument/2006/relationships/hyperlink" Target="http://www.c-sharpcorner.com/" TargetMode="External"/><Relationship Id="rId2" Type="http://schemas.openxmlformats.org/officeDocument/2006/relationships/hyperlink" Target="http://www.stackoverflow.com/" TargetMode="External"/><Relationship Id="rId1" Type="http://schemas.openxmlformats.org/officeDocument/2006/relationships/slideLayout" Target="../slideLayouts/slideLayout3.xml"/><Relationship Id="rId6" Type="http://schemas.openxmlformats.org/officeDocument/2006/relationships/hyperlink" Target="http://www.w3school.com/" TargetMode="External"/><Relationship Id="rId5" Type="http://schemas.openxmlformats.org/officeDocument/2006/relationships/hyperlink" Target="http://www.vbforums.com/" TargetMode="External"/><Relationship Id="rId4" Type="http://schemas.openxmlformats.org/officeDocument/2006/relationships/hyperlink" Target="http://www.goggle.com/" TargetMode="External"/><Relationship Id="rId9" Type="http://schemas.openxmlformats.org/officeDocument/2006/relationships/hyperlink" Target="http://www.zoomcar.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DFD" TargetMode="External"/><Relationship Id="rId7" Type="http://schemas.openxmlformats.org/officeDocument/2006/relationships/hyperlink" Target="system%20map"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process%20spacification" TargetMode="External"/><Relationship Id="rId5" Type="http://schemas.openxmlformats.org/officeDocument/2006/relationships/hyperlink" Target="data%20table" TargetMode="External"/><Relationship Id="rId4" Type="http://schemas.openxmlformats.org/officeDocument/2006/relationships/hyperlink" Target="data%20dictiona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304800"/>
            <a:ext cx="6705600" cy="1524000"/>
          </a:xfrm>
        </p:spPr>
        <p:txBody>
          <a:bodyPr>
            <a:noAutofit/>
          </a:bodyPr>
          <a:lstStyle/>
          <a:p>
            <a:r>
              <a:rPr lang="en-US" sz="4800" dirty="0">
                <a:latin typeface="Times New Roman" pitchFamily="18" charset="0"/>
                <a:cs typeface="Times New Roman" pitchFamily="18" charset="0"/>
              </a:rPr>
              <a:t>Project:</a:t>
            </a:r>
            <a:br>
              <a:rPr lang="en-US" sz="4800" dirty="0">
                <a:latin typeface="Times New Roman" pitchFamily="18" charset="0"/>
                <a:cs typeface="Times New Roman" pitchFamily="18" charset="0"/>
              </a:rPr>
            </a:br>
            <a:r>
              <a:rPr lang="en-US" sz="4800" dirty="0">
                <a:latin typeface="Times New Roman" pitchFamily="18" charset="0"/>
                <a:cs typeface="Times New Roman" pitchFamily="18" charset="0"/>
              </a:rPr>
              <a:t>	Flex Car</a:t>
            </a:r>
          </a:p>
        </p:txBody>
      </p:sp>
      <p:sp>
        <p:nvSpPr>
          <p:cNvPr id="3" name="Subtitle 2"/>
          <p:cNvSpPr>
            <a:spLocks noGrp="1"/>
          </p:cNvSpPr>
          <p:nvPr>
            <p:ph type="subTitle" idx="1"/>
          </p:nvPr>
        </p:nvSpPr>
        <p:spPr>
          <a:xfrm>
            <a:off x="2286000" y="2743200"/>
            <a:ext cx="5867400" cy="3810000"/>
          </a:xfrm>
        </p:spPr>
        <p:txBody>
          <a:bodyPr>
            <a:normAutofit/>
          </a:bodyPr>
          <a:lstStyle/>
          <a:p>
            <a:r>
              <a:rPr lang="en-US" sz="2400" dirty="0">
                <a:latin typeface="Times New Roman" pitchFamily="18" charset="0"/>
                <a:cs typeface="Times New Roman" pitchFamily="18" charset="0"/>
              </a:rPr>
              <a:t>Presented by:</a:t>
            </a:r>
          </a:p>
          <a:p>
            <a:pPr lvl="0"/>
            <a:r>
              <a:rPr lang="en-US" sz="2400" dirty="0">
                <a:latin typeface="Times New Roman" pitchFamily="18" charset="0"/>
                <a:cs typeface="Times New Roman" pitchFamily="18" charset="0"/>
              </a:rPr>
              <a:t>	</a:t>
            </a:r>
            <a:r>
              <a:rPr lang="en-US" dirty="0"/>
              <a:t>Jay Patel                                                                                        </a:t>
            </a:r>
          </a:p>
          <a:p>
            <a:pPr lvl="0"/>
            <a:r>
              <a:rPr lang="en-US" dirty="0"/>
              <a:t>	Mihir Rathod</a:t>
            </a:r>
          </a:p>
          <a:p>
            <a:pPr lvl="0"/>
            <a:r>
              <a:rPr lang="en-US" dirty="0"/>
              <a:t>	</a:t>
            </a:r>
            <a:r>
              <a:rPr lang="en-US" dirty="0" err="1"/>
              <a:t>Moxil</a:t>
            </a:r>
            <a:r>
              <a:rPr lang="en-US" dirty="0"/>
              <a:t> Patel</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Guided by:</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Asst.Prof.</a:t>
            </a:r>
            <a:r>
              <a:rPr lang="en-US" sz="2400" dirty="0" err="1"/>
              <a:t>Jenish</a:t>
            </a:r>
            <a:r>
              <a:rPr lang="en-US" sz="2400" dirty="0"/>
              <a:t> Bhavsar</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endParaRPr lang="en-US" dirty="0"/>
          </a:p>
        </p:txBody>
      </p:sp>
      <p:sp>
        <p:nvSpPr>
          <p:cNvPr id="5" name="Footer Placeholder 4"/>
          <p:cNvSpPr>
            <a:spLocks noGrp="1"/>
          </p:cNvSpPr>
          <p:nvPr>
            <p:ph type="ftr" sz="quarter" idx="11"/>
          </p:nvPr>
        </p:nvSpPr>
        <p:spPr/>
        <p:txBody>
          <a:bodyPr/>
          <a:lstStyle/>
          <a:p>
            <a:r>
              <a:rPr lang="it-IT"/>
              <a:t>C.B. PATEL COMPUTER COLLEGE, SURAT</a:t>
            </a:r>
            <a:endParaRPr lang="en-US"/>
          </a:p>
        </p:txBody>
      </p:sp>
    </p:spTree>
    <p:extLst>
      <p:ext uri="{BB962C8B-B14F-4D97-AF65-F5344CB8AC3E}">
        <p14:creationId xmlns:p14="http://schemas.microsoft.com/office/powerpoint/2010/main" val="83849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0"/>
            <a:ext cx="6172200" cy="834390"/>
          </a:xfrm>
        </p:spPr>
        <p:txBody>
          <a:bodyPr/>
          <a:lstStyle/>
          <a:p>
            <a:pPr algn="ctr"/>
            <a:r>
              <a:rPr lang="en-US" sz="4800" dirty="0">
                <a:latin typeface="Times New Roman" pitchFamily="18" charset="0"/>
                <a:cs typeface="Times New Roman" pitchFamily="18" charset="0"/>
              </a:rPr>
              <a:t>Limitations</a:t>
            </a:r>
          </a:p>
        </p:txBody>
      </p:sp>
      <p:sp>
        <p:nvSpPr>
          <p:cNvPr id="3" name="Text Placeholder 2"/>
          <p:cNvSpPr>
            <a:spLocks noGrp="1"/>
          </p:cNvSpPr>
          <p:nvPr>
            <p:ph type="body" idx="1"/>
          </p:nvPr>
        </p:nvSpPr>
        <p:spPr>
          <a:xfrm>
            <a:off x="2438400" y="1371600"/>
            <a:ext cx="6172200" cy="4876800"/>
          </a:xfrm>
        </p:spPr>
        <p:txBody>
          <a:bodyPr>
            <a:normAutofit/>
          </a:bodyPr>
          <a:lstStyle/>
          <a:p>
            <a:pPr marL="342900" indent="-342900">
              <a:buFont typeface="Wingdings" panose="05000000000000000000" pitchFamily="2" charset="2"/>
              <a:buChar char="q"/>
            </a:pPr>
            <a:r>
              <a:rPr lang="en-US" sz="2000" dirty="0">
                <a:latin typeface="Times New Roman" pitchFamily="18" charset="0"/>
                <a:cs typeface="Times New Roman" pitchFamily="18" charset="0"/>
              </a:rPr>
              <a:t>Now-a-day Each and every system has certain drawbacks that are improper working.</a:t>
            </a:r>
          </a:p>
          <a:p>
            <a:pPr marL="285750" lvl="0" indent="-285750">
              <a:buFont typeface="Wingdings" panose="05000000000000000000" pitchFamily="2" charset="2"/>
              <a:buChar char="q"/>
            </a:pPr>
            <a:r>
              <a:rPr lang="en-US" dirty="0"/>
              <a:t>This system does not accept CASH payment.</a:t>
            </a:r>
          </a:p>
          <a:p>
            <a:pPr marL="285750" lvl="0" indent="-285750">
              <a:buFont typeface="Wingdings" panose="05000000000000000000" pitchFamily="2" charset="2"/>
              <a:buChar char="q"/>
            </a:pPr>
            <a:r>
              <a:rPr lang="en-US" dirty="0"/>
              <a:t>This Site Is Only Working On State Level.</a:t>
            </a:r>
          </a:p>
          <a:p>
            <a:pPr marL="285750" lvl="0" indent="-285750">
              <a:buFont typeface="Wingdings" panose="05000000000000000000" pitchFamily="2" charset="2"/>
              <a:buChar char="q"/>
            </a:pPr>
            <a:r>
              <a:rPr lang="en-US" dirty="0"/>
              <a:t>You can’t choose particular driver.(Male/Female). </a:t>
            </a:r>
          </a:p>
          <a:p>
            <a:pPr marL="342900" indent="-342900">
              <a:buFont typeface="Wingdings" pitchFamily="2" charset="2"/>
              <a:buChar char="§"/>
            </a:pP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it-IT"/>
              <a:t>C.B. PATEL COMPUTER COLLEGE, SURAT</a:t>
            </a:r>
            <a:endParaRPr lang="en-US"/>
          </a:p>
        </p:txBody>
      </p:sp>
      <p:sp>
        <p:nvSpPr>
          <p:cNvPr id="5" name="Slide Number Placeholder 4"/>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3319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6172200" cy="758190"/>
          </a:xfrm>
        </p:spPr>
        <p:txBody>
          <a:bodyPr>
            <a:normAutofit fontScale="90000"/>
          </a:bodyPr>
          <a:lstStyle/>
          <a:p>
            <a:pPr algn="ctr"/>
            <a:r>
              <a:rPr lang="en-US" sz="4800" dirty="0">
                <a:latin typeface="Times New Roman" pitchFamily="18" charset="0"/>
                <a:cs typeface="Times New Roman" pitchFamily="18" charset="0"/>
              </a:rPr>
              <a:t>References</a:t>
            </a:r>
          </a:p>
        </p:txBody>
      </p:sp>
      <p:sp>
        <p:nvSpPr>
          <p:cNvPr id="3" name="Text Placeholder 2"/>
          <p:cNvSpPr>
            <a:spLocks noGrp="1"/>
          </p:cNvSpPr>
          <p:nvPr>
            <p:ph type="body" idx="1"/>
          </p:nvPr>
        </p:nvSpPr>
        <p:spPr>
          <a:xfrm>
            <a:off x="2362200" y="1219200"/>
            <a:ext cx="6172200" cy="5181600"/>
          </a:xfrm>
        </p:spPr>
        <p:txBody>
          <a:bodyPr>
            <a:normAutofit/>
          </a:bodyPr>
          <a:lstStyle/>
          <a:p>
            <a:pPr marL="342900" indent="-342900">
              <a:buFont typeface="Wingdings" panose="05000000000000000000" pitchFamily="2" charset="2"/>
              <a:buChar char="q"/>
            </a:pPr>
            <a:r>
              <a:rPr lang="en-US" sz="2000" u="sng" dirty="0">
                <a:latin typeface="Times New Roman" pitchFamily="18" charset="0"/>
                <a:cs typeface="Times New Roman" pitchFamily="18" charset="0"/>
                <a:hlinkClick r:id="rId2"/>
              </a:rPr>
              <a:t>www.stackoverflow.com</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u="sng" dirty="0">
                <a:latin typeface="Times New Roman" pitchFamily="18" charset="0"/>
                <a:cs typeface="Times New Roman" pitchFamily="18" charset="0"/>
                <a:hlinkClick r:id="rId3"/>
              </a:rPr>
              <a:t>www.codeproject.com</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u="sng" dirty="0">
                <a:latin typeface="Times New Roman" pitchFamily="18" charset="0"/>
                <a:cs typeface="Times New Roman" pitchFamily="18" charset="0"/>
                <a:hlinkClick r:id="rId4"/>
              </a:rPr>
              <a:t>www.goggle.com</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u="sng" dirty="0">
                <a:latin typeface="Times New Roman" pitchFamily="18" charset="0"/>
                <a:cs typeface="Times New Roman" pitchFamily="18" charset="0"/>
                <a:hlinkClick r:id="rId5"/>
              </a:rPr>
              <a:t>www.vbforums.com</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u="sng" dirty="0">
                <a:latin typeface="Times New Roman" pitchFamily="18" charset="0"/>
                <a:cs typeface="Times New Roman" pitchFamily="18" charset="0"/>
                <a:hlinkClick r:id="rId6"/>
              </a:rPr>
              <a:t>www.w3School.com</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u="sng" dirty="0">
                <a:latin typeface="Times New Roman" pitchFamily="18" charset="0"/>
                <a:cs typeface="Times New Roman" pitchFamily="18" charset="0"/>
                <a:hlinkClick r:id="rId7"/>
              </a:rPr>
              <a:t>www.c-sharpcorner.com</a:t>
            </a:r>
            <a:endParaRPr lang="en-US" dirty="0">
              <a:effectLst>
                <a:glow>
                  <a:srgbClr val="000000"/>
                </a:glow>
                <a:outerShdw blurRad="38100" dist="19050" dir="2700000" algn="tl">
                  <a:schemeClr val="dk1">
                    <a:alpha val="40000"/>
                  </a:schemeClr>
                </a:outerShdw>
                <a:reflection stA="0" endPos="0" fadeDir="0" sx="0" sy="0"/>
              </a:effectLst>
            </a:endParaRPr>
          </a:p>
          <a:p>
            <a:pPr marL="285750" lvl="0" indent="-285750">
              <a:buFont typeface="Wingdings" panose="05000000000000000000" pitchFamily="2" charset="2"/>
              <a:buChar char="q"/>
            </a:pPr>
            <a:r>
              <a:rPr lang="en-US" u="sng" dirty="0">
                <a:solidFill>
                  <a:schemeClr val="accent1">
                    <a:lumMod val="75000"/>
                  </a:schemeClr>
                </a:solidFill>
                <a:effectLst>
                  <a:glow>
                    <a:srgbClr val="000000"/>
                  </a:glow>
                  <a:outerShdw blurRad="38100" dist="19050" dir="2700000" algn="tl">
                    <a:schemeClr val="dk1">
                      <a:alpha val="40000"/>
                    </a:schemeClr>
                  </a:outerShdw>
                  <a:reflection stA="0" endPos="0" fadeDir="0" sx="0" sy="0"/>
                </a:effectLst>
              </a:rPr>
              <a:t>www.asp.net</a:t>
            </a:r>
          </a:p>
          <a:p>
            <a:pPr marL="285750" lvl="0" indent="-285750">
              <a:buFont typeface="Wingdings" panose="05000000000000000000" pitchFamily="2" charset="2"/>
              <a:buChar char="q"/>
            </a:pPr>
            <a:r>
              <a:rPr lang="en-US" u="sng" dirty="0">
                <a:effectLst>
                  <a:glow>
                    <a:srgbClr val="000000"/>
                  </a:glow>
                  <a:outerShdw blurRad="38100" dist="19050" dir="2700000" algn="tl">
                    <a:schemeClr val="dk1">
                      <a:alpha val="40000"/>
                    </a:schemeClr>
                  </a:outerShdw>
                  <a:reflection stA="0" endPos="0" fadeDir="0" sx="0" sy="0"/>
                </a:effectLst>
                <a:hlinkClick r:id="rId8"/>
              </a:rPr>
              <a:t>www.c#dotnet.com</a:t>
            </a:r>
            <a:endParaRPr lang="en-US" dirty="0">
              <a:effectLst>
                <a:glow>
                  <a:srgbClr val="000000"/>
                </a:glow>
                <a:outerShdw blurRad="38100" dist="19050" dir="2700000" algn="tl">
                  <a:schemeClr val="dk1">
                    <a:alpha val="40000"/>
                  </a:schemeClr>
                </a:outerShdw>
                <a:reflection stA="0" endPos="0" fadeDir="0" sx="0" sy="0"/>
              </a:effectLst>
            </a:endParaRPr>
          </a:p>
          <a:p>
            <a:pPr marL="285750" lvl="0" indent="-285750">
              <a:buFont typeface="Wingdings" panose="05000000000000000000" pitchFamily="2" charset="2"/>
              <a:buChar char="q"/>
            </a:pPr>
            <a:r>
              <a:rPr lang="en-US" u="sng" dirty="0">
                <a:effectLst>
                  <a:glow>
                    <a:srgbClr val="000000"/>
                  </a:glow>
                  <a:outerShdw blurRad="38100" dist="19050" dir="2700000" algn="tl">
                    <a:schemeClr val="dk1">
                      <a:alpha val="40000"/>
                    </a:schemeClr>
                  </a:outerShdw>
                  <a:reflection stA="0" endPos="0" fadeDir="0" sx="0" sy="0"/>
                </a:effectLst>
                <a:hlinkClick r:id="rId9"/>
              </a:rPr>
              <a:t>www.zoomcar.com</a:t>
            </a:r>
            <a:endParaRPr lang="en-US" dirty="0">
              <a:effectLst>
                <a:glow>
                  <a:srgbClr val="000000"/>
                </a:glow>
                <a:outerShdw blurRad="38100" dist="19050" dir="2700000" algn="tl">
                  <a:schemeClr val="dk1">
                    <a:alpha val="40000"/>
                  </a:schemeClr>
                </a:outerShdw>
                <a:reflection stA="0" endPos="0" fadeDir="0" sx="0" sy="0"/>
              </a:effectLst>
            </a:endParaRPr>
          </a:p>
          <a:p>
            <a:pPr marL="285750" lvl="0" indent="-285750">
              <a:buFont typeface="Wingdings" panose="05000000000000000000" pitchFamily="2" charset="2"/>
              <a:buChar char="q"/>
            </a:pPr>
            <a:r>
              <a:rPr lang="en-US" u="sng" dirty="0">
                <a:solidFill>
                  <a:schemeClr val="accent1">
                    <a:lumMod val="75000"/>
                  </a:schemeClr>
                </a:solidFill>
                <a:effectLst>
                  <a:glow>
                    <a:srgbClr val="000000"/>
                  </a:glow>
                  <a:outerShdw blurRad="38100" dist="19050" dir="2700000" algn="tl">
                    <a:schemeClr val="dk1">
                      <a:alpha val="40000"/>
                    </a:schemeClr>
                  </a:outerShdw>
                  <a:reflection stA="0" endPos="0" fadeDir="0" sx="0" sy="0"/>
                </a:effectLst>
              </a:rPr>
              <a:t>www.olacabs.com</a:t>
            </a:r>
          </a:p>
          <a:p>
            <a:pPr marL="342900" indent="-342900">
              <a:buFont typeface="Wingdings" pitchFamily="2" charset="2"/>
              <a:buChar char="§"/>
            </a:pPr>
            <a:endParaRPr lang="en-US" sz="2000" u="sng"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it-IT"/>
              <a:t>C.B. PATEL COMPUTER COLLEGE, SURAT</a:t>
            </a:r>
            <a:endParaRPr lang="en-US"/>
          </a:p>
        </p:txBody>
      </p:sp>
      <p:sp>
        <p:nvSpPr>
          <p:cNvPr id="5" name="Slide Number Placeholder 4"/>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144442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6172200" cy="762000"/>
          </a:xfrm>
        </p:spPr>
        <p:txBody>
          <a:bodyPr>
            <a:noAutofit/>
          </a:bodyPr>
          <a:lstStyle/>
          <a:p>
            <a:pPr algn="ctr"/>
            <a:r>
              <a:rPr lang="en-US" sz="4800" dirty="0">
                <a:latin typeface="Times New Roman" pitchFamily="18" charset="0"/>
                <a:cs typeface="Times New Roman" pitchFamily="18" charset="0"/>
              </a:rPr>
              <a:t>Introduction</a:t>
            </a:r>
          </a:p>
        </p:txBody>
      </p:sp>
      <p:sp>
        <p:nvSpPr>
          <p:cNvPr id="3" name="Text Placeholder 2"/>
          <p:cNvSpPr>
            <a:spLocks noGrp="1"/>
          </p:cNvSpPr>
          <p:nvPr>
            <p:ph type="body" idx="1"/>
          </p:nvPr>
        </p:nvSpPr>
        <p:spPr>
          <a:xfrm>
            <a:off x="1950216" y="1066800"/>
            <a:ext cx="6553200" cy="5238750"/>
          </a:xfrm>
        </p:spPr>
        <p:txBody>
          <a:bodyPr>
            <a:noAutofit/>
          </a:bodyPr>
          <a:lstStyle/>
          <a:p>
            <a:pPr algn="just"/>
            <a:r>
              <a:rPr lang="en-US" sz="1600" b="0" dirty="0">
                <a:latin typeface="Times New Roman" panose="02020603050405020304" pitchFamily="18" charset="0"/>
                <a:cs typeface="Times New Roman" panose="02020603050405020304" pitchFamily="18" charset="0"/>
              </a:rPr>
              <a:t>This project Car Rental System is a web-based online system because it's easier for the customers to rent a car. This project Car Rental System has been provided car history details, insurance registration and expiration details, car check in and check out details, car servicing details, payment details etc. This project also have to facility to check their customers and suppliers details and their payment mode and status details along with date and time. First time customers will have to create a profile if they are taking a car on rent and select the appropriate payment mode. </a:t>
            </a:r>
          </a:p>
          <a:p>
            <a:pPr algn="just"/>
            <a:r>
              <a:rPr lang="en-US" sz="1600" b="0">
                <a:latin typeface="Times New Roman" panose="02020603050405020304" pitchFamily="18" charset="0"/>
                <a:cs typeface="Times New Roman" panose="02020603050405020304" pitchFamily="18" charset="0"/>
              </a:rPr>
              <a:t>However driver </a:t>
            </a:r>
            <a:r>
              <a:rPr lang="en-US" sz="1600" b="0" dirty="0">
                <a:latin typeface="Times New Roman" panose="02020603050405020304" pitchFamily="18" charset="0"/>
                <a:cs typeface="Times New Roman" panose="02020603050405020304" pitchFamily="18" charset="0"/>
              </a:rPr>
              <a:t>are taking this service by visiting the office, they will get their id and password. Customers will have the facility to select any type of car, search car by their brand name. Upon selection of particular type customers will able to get their entire details like rent type, cost for taking a particular car, mileage details in kilometer an hour. This system can also help for customers to fill the basic information details like name address , total number of family members who also travel through the car, number of days to take service, location to travel etc. The main aim of this project car rental system project is to maintain records of cars.</a:t>
            </a:r>
          </a:p>
          <a:p>
            <a:pPr algn="just"/>
            <a:r>
              <a:rPr lang="en-US" sz="1200" dirty="0"/>
              <a:t> </a:t>
            </a:r>
          </a:p>
          <a:p>
            <a:pPr marL="285750" indent="-285750" algn="just">
              <a:buFont typeface="Wingdings" pitchFamily="2" charset="2"/>
              <a:buChar char="§"/>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r>
              <a:rPr lang="en-US" dirty="0"/>
              <a:t>1</a:t>
            </a:r>
          </a:p>
        </p:txBody>
      </p:sp>
      <p:sp>
        <p:nvSpPr>
          <p:cNvPr id="5" name="Footer Placeholder 4"/>
          <p:cNvSpPr>
            <a:spLocks noGrp="1"/>
          </p:cNvSpPr>
          <p:nvPr>
            <p:ph type="ftr" sz="quarter" idx="11"/>
          </p:nvPr>
        </p:nvSpPr>
        <p:spPr/>
        <p:txBody>
          <a:bodyPr/>
          <a:lstStyle/>
          <a:p>
            <a:r>
              <a:rPr lang="it-IT"/>
              <a:t>C.B. PATEL COMPUTER COLLEGE, SURAT</a:t>
            </a:r>
            <a:endParaRPr lang="en-US"/>
          </a:p>
        </p:txBody>
      </p:sp>
    </p:spTree>
    <p:extLst>
      <p:ext uri="{BB962C8B-B14F-4D97-AF65-F5344CB8AC3E}">
        <p14:creationId xmlns:p14="http://schemas.microsoft.com/office/powerpoint/2010/main" val="397817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6172200" cy="685800"/>
          </a:xfrm>
        </p:spPr>
        <p:txBody>
          <a:bodyPr>
            <a:normAutofit fontScale="90000"/>
          </a:bodyPr>
          <a:lstStyle/>
          <a:p>
            <a:pPr algn="ctr"/>
            <a:r>
              <a:rPr lang="en-US" sz="4800" dirty="0">
                <a:latin typeface="Times New Roman" pitchFamily="18" charset="0"/>
                <a:cs typeface="Times New Roman" pitchFamily="18" charset="0"/>
              </a:rPr>
              <a:t>Objectives</a:t>
            </a:r>
          </a:p>
        </p:txBody>
      </p:sp>
      <p:sp>
        <p:nvSpPr>
          <p:cNvPr id="3" name="Text Placeholder 2"/>
          <p:cNvSpPr>
            <a:spLocks noGrp="1"/>
          </p:cNvSpPr>
          <p:nvPr>
            <p:ph type="body" idx="1"/>
          </p:nvPr>
        </p:nvSpPr>
        <p:spPr>
          <a:xfrm>
            <a:off x="2286000" y="1295400"/>
            <a:ext cx="6172200" cy="5086350"/>
          </a:xfrm>
        </p:spPr>
        <p:txBody>
          <a:bodyPr>
            <a:normAutofit fontScale="85000" lnSpcReduction="10000"/>
          </a:bodyPr>
          <a:lstStyle/>
          <a:p>
            <a:r>
              <a:rPr lang="en-US" sz="1900" dirty="0"/>
              <a:t> </a:t>
            </a:r>
          </a:p>
          <a:p>
            <a:pPr marL="342900" lvl="0" indent="-342900">
              <a:buFont typeface="Wingdings" panose="05000000000000000000" pitchFamily="2" charset="2"/>
              <a:buChar char="Ø"/>
            </a:pPr>
            <a:r>
              <a:rPr lang="en-US" sz="1900" dirty="0"/>
              <a:t>Features:</a:t>
            </a:r>
          </a:p>
          <a:p>
            <a:r>
              <a:rPr lang="en-US" sz="1900" dirty="0"/>
              <a:t> </a:t>
            </a:r>
          </a:p>
          <a:p>
            <a:pPr marL="342900" lvl="0" indent="-342900">
              <a:buFont typeface="Wingdings" panose="05000000000000000000" pitchFamily="2" charset="2"/>
              <a:buChar char="q"/>
            </a:pPr>
            <a:r>
              <a:rPr lang="en-US" sz="1900" dirty="0"/>
              <a:t>Project are categorized into online car booking, online car rent services</a:t>
            </a:r>
          </a:p>
          <a:p>
            <a:pPr marL="342900" lvl="0" indent="-342900">
              <a:buFont typeface="Wingdings" panose="05000000000000000000" pitchFamily="2" charset="2"/>
              <a:buChar char="q"/>
            </a:pPr>
            <a:r>
              <a:rPr lang="en-US" sz="1900" dirty="0"/>
              <a:t>E-mail and SMS services are provide.</a:t>
            </a:r>
          </a:p>
          <a:p>
            <a:pPr marL="342900" lvl="0" indent="-342900">
              <a:buFont typeface="Wingdings" panose="05000000000000000000" pitchFamily="2" charset="2"/>
              <a:buChar char="q"/>
            </a:pPr>
            <a:r>
              <a:rPr lang="en-US" sz="1900" dirty="0"/>
              <a:t>Feedback table for getting feedback from customers.</a:t>
            </a:r>
          </a:p>
          <a:p>
            <a:pPr marL="342900" lvl="0" indent="-342900">
              <a:buFont typeface="Wingdings" panose="05000000000000000000" pitchFamily="2" charset="2"/>
              <a:buChar char="q"/>
            </a:pPr>
            <a:r>
              <a:rPr lang="en-US" sz="1900" dirty="0"/>
              <a:t>Online renting and cash transaction with Paytm.</a:t>
            </a:r>
          </a:p>
          <a:p>
            <a:pPr marL="342900" lvl="0" indent="-342900">
              <a:buFont typeface="Wingdings" panose="05000000000000000000" pitchFamily="2" charset="2"/>
              <a:buChar char="q"/>
            </a:pPr>
            <a:r>
              <a:rPr lang="en-US" sz="1900" dirty="0"/>
              <a:t>Online car booking in minimum cost</a:t>
            </a:r>
          </a:p>
          <a:p>
            <a:r>
              <a:rPr lang="en-US" sz="1900" dirty="0"/>
              <a:t> </a:t>
            </a:r>
          </a:p>
          <a:p>
            <a:pPr marL="342900" lvl="0" indent="-342900">
              <a:buFont typeface="Wingdings" panose="05000000000000000000" pitchFamily="2" charset="2"/>
              <a:buChar char="Ø"/>
            </a:pPr>
            <a:r>
              <a:rPr lang="en-US" sz="1900" dirty="0"/>
              <a:t>Admin panel features:</a:t>
            </a:r>
          </a:p>
          <a:p>
            <a:pPr marL="342900" indent="-342900">
              <a:buFont typeface="Wingdings" panose="05000000000000000000" pitchFamily="2" charset="2"/>
              <a:buChar char="q"/>
            </a:pPr>
            <a:endParaRPr lang="en-US" sz="1900" dirty="0"/>
          </a:p>
          <a:p>
            <a:pPr marL="342900" lvl="0" indent="-342900">
              <a:buFont typeface="Wingdings" panose="05000000000000000000" pitchFamily="2" charset="2"/>
              <a:buChar char="q"/>
            </a:pPr>
            <a:r>
              <a:rPr lang="en-US" sz="1900" dirty="0"/>
              <a:t>Manage category panel to insert delete and select category.</a:t>
            </a:r>
          </a:p>
          <a:p>
            <a:pPr marL="342900" lvl="0" indent="-342900">
              <a:buFont typeface="Wingdings" panose="05000000000000000000" pitchFamily="2" charset="2"/>
              <a:buChar char="q"/>
            </a:pPr>
            <a:r>
              <a:rPr lang="en-US" sz="1900" dirty="0"/>
              <a:t>Login facility for admin and customer both.</a:t>
            </a:r>
          </a:p>
          <a:p>
            <a:pPr marL="342900" lvl="0" indent="-342900">
              <a:buFont typeface="Wingdings" panose="05000000000000000000" pitchFamily="2" charset="2"/>
              <a:buChar char="q"/>
            </a:pPr>
            <a:r>
              <a:rPr lang="en-US" sz="1900" dirty="0"/>
              <a:t>Driver details, cars details ,  car gallery, rent details .</a:t>
            </a:r>
          </a:p>
          <a:p>
            <a:pPr marL="342900" lvl="0" indent="-342900">
              <a:buFont typeface="Wingdings" panose="05000000000000000000" pitchFamily="2" charset="2"/>
              <a:buChar char="q"/>
            </a:pPr>
            <a:r>
              <a:rPr lang="en-US" sz="1900" dirty="0"/>
              <a:t>Search all types of car details.</a:t>
            </a:r>
          </a:p>
          <a:p>
            <a:pPr marL="342900" lvl="0" indent="-342900" algn="just">
              <a:buFont typeface="Wingdings" pitchFamily="2" charset="2"/>
              <a:buChar char="§"/>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r>
              <a:rPr lang="en-US" dirty="0"/>
              <a:t>2</a:t>
            </a:r>
          </a:p>
        </p:txBody>
      </p:sp>
      <p:sp>
        <p:nvSpPr>
          <p:cNvPr id="5" name="Footer Placeholder 4"/>
          <p:cNvSpPr>
            <a:spLocks noGrp="1"/>
          </p:cNvSpPr>
          <p:nvPr>
            <p:ph type="ftr" sz="quarter" idx="11"/>
          </p:nvPr>
        </p:nvSpPr>
        <p:spPr/>
        <p:txBody>
          <a:bodyPr/>
          <a:lstStyle/>
          <a:p>
            <a:r>
              <a:rPr lang="it-IT"/>
              <a:t>C.B. PATEL COMPUTER COLLEGE, SURAT</a:t>
            </a:r>
            <a:endParaRPr lang="en-US"/>
          </a:p>
        </p:txBody>
      </p:sp>
    </p:spTree>
    <p:extLst>
      <p:ext uri="{BB962C8B-B14F-4D97-AF65-F5344CB8AC3E}">
        <p14:creationId xmlns:p14="http://schemas.microsoft.com/office/powerpoint/2010/main" val="315021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6172200" cy="838200"/>
          </a:xfrm>
        </p:spPr>
        <p:txBody>
          <a:bodyPr/>
          <a:lstStyle/>
          <a:p>
            <a:pPr algn="ctr"/>
            <a:r>
              <a:rPr lang="en-US" sz="4800" dirty="0">
                <a:latin typeface="Times New Roman" pitchFamily="18" charset="0"/>
                <a:cs typeface="Times New Roman" pitchFamily="18" charset="0"/>
              </a:rPr>
              <a:t>Admin</a:t>
            </a:r>
          </a:p>
        </p:txBody>
      </p:sp>
      <p:sp>
        <p:nvSpPr>
          <p:cNvPr id="3" name="Text Placeholder 2"/>
          <p:cNvSpPr>
            <a:spLocks noGrp="1"/>
          </p:cNvSpPr>
          <p:nvPr>
            <p:ph type="body" idx="1"/>
          </p:nvPr>
        </p:nvSpPr>
        <p:spPr>
          <a:xfrm>
            <a:off x="2514600" y="1219200"/>
            <a:ext cx="6096000" cy="4876800"/>
          </a:xfrm>
        </p:spPr>
        <p:txBody>
          <a:bodyPr>
            <a:normAutofit/>
          </a:bodyPr>
          <a:lstStyle/>
          <a:p>
            <a:pPr marL="285750" lvl="0" indent="-285750">
              <a:buFont typeface="Wingdings" panose="05000000000000000000" pitchFamily="2" charset="2"/>
              <a:buChar char="q"/>
            </a:pPr>
            <a:r>
              <a:rPr lang="en-US" dirty="0"/>
              <a:t>All Cars are managed and shown in client side.</a:t>
            </a:r>
          </a:p>
          <a:p>
            <a:pPr marL="285750" lvl="0" indent="-285750">
              <a:buFont typeface="Wingdings" panose="05000000000000000000" pitchFamily="2" charset="2"/>
              <a:buChar char="q"/>
            </a:pPr>
            <a:r>
              <a:rPr lang="en-US" dirty="0"/>
              <a:t>Also manage driver &amp; users.</a:t>
            </a:r>
          </a:p>
          <a:p>
            <a:pPr marL="285750" lvl="0" indent="-285750">
              <a:buFont typeface="Wingdings" panose="05000000000000000000" pitchFamily="2" charset="2"/>
              <a:buChar char="q"/>
            </a:pPr>
            <a:r>
              <a:rPr lang="en-US" dirty="0"/>
              <a:t>Can edit, delete, search and add cars.</a:t>
            </a:r>
          </a:p>
          <a:p>
            <a:pPr marL="342900" lvl="0" indent="-342900" algn="just">
              <a:buFont typeface="Wingdings" pitchFamily="2" charset="2"/>
              <a:buChar char="§"/>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r>
              <a:rPr lang="en-US" dirty="0"/>
              <a:t>3</a:t>
            </a:r>
          </a:p>
        </p:txBody>
      </p:sp>
      <p:sp>
        <p:nvSpPr>
          <p:cNvPr id="5" name="Footer Placeholder 4"/>
          <p:cNvSpPr>
            <a:spLocks noGrp="1"/>
          </p:cNvSpPr>
          <p:nvPr>
            <p:ph type="ftr" sz="quarter" idx="11"/>
          </p:nvPr>
        </p:nvSpPr>
        <p:spPr/>
        <p:txBody>
          <a:bodyPr/>
          <a:lstStyle/>
          <a:p>
            <a:r>
              <a:rPr lang="it-IT"/>
              <a:t>C.B. PATEL COMPUTER COLLEGE, SURAT</a:t>
            </a:r>
            <a:endParaRPr lang="en-US"/>
          </a:p>
        </p:txBody>
      </p:sp>
    </p:spTree>
    <p:extLst>
      <p:ext uri="{BB962C8B-B14F-4D97-AF65-F5344CB8AC3E}">
        <p14:creationId xmlns:p14="http://schemas.microsoft.com/office/powerpoint/2010/main" val="306450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76200"/>
            <a:ext cx="6172200" cy="762000"/>
          </a:xfrm>
        </p:spPr>
        <p:txBody>
          <a:bodyPr>
            <a:normAutofit fontScale="90000"/>
          </a:bodyPr>
          <a:lstStyle/>
          <a:p>
            <a:pPr algn="ctr"/>
            <a:r>
              <a:rPr lang="en-US" sz="4800" dirty="0">
                <a:latin typeface="Times New Roman" pitchFamily="18" charset="0"/>
                <a:cs typeface="Times New Roman" pitchFamily="18" charset="0"/>
              </a:rPr>
              <a:t>Customer</a:t>
            </a:r>
          </a:p>
        </p:txBody>
      </p:sp>
      <p:sp>
        <p:nvSpPr>
          <p:cNvPr id="3" name="Text Placeholder 2"/>
          <p:cNvSpPr>
            <a:spLocks noGrp="1"/>
          </p:cNvSpPr>
          <p:nvPr>
            <p:ph type="body" idx="1"/>
          </p:nvPr>
        </p:nvSpPr>
        <p:spPr>
          <a:xfrm>
            <a:off x="2362200" y="1371600"/>
            <a:ext cx="6400800" cy="5105400"/>
          </a:xfrm>
        </p:spPr>
        <p:txBody>
          <a:bodyPr/>
          <a:lstStyle/>
          <a:p>
            <a:pPr marL="285750" lvl="0" indent="-285750">
              <a:buFont typeface="Wingdings" panose="05000000000000000000" pitchFamily="2" charset="2"/>
              <a:buChar char="q"/>
            </a:pPr>
            <a:r>
              <a:rPr lang="en-US" dirty="0"/>
              <a:t>User can login and registered in website.</a:t>
            </a:r>
          </a:p>
          <a:p>
            <a:pPr marL="285750" lvl="0" indent="-285750">
              <a:buFont typeface="Wingdings" panose="05000000000000000000" pitchFamily="2" charset="2"/>
              <a:buChar char="q"/>
            </a:pPr>
            <a:r>
              <a:rPr lang="en-US" dirty="0"/>
              <a:t>User can also show all available car details and rents.</a:t>
            </a:r>
          </a:p>
          <a:p>
            <a:pPr marL="285750" lvl="0" indent="-285750">
              <a:buFont typeface="Wingdings" panose="05000000000000000000" pitchFamily="2" charset="2"/>
              <a:buChar char="q"/>
            </a:pPr>
            <a:r>
              <a:rPr lang="en-US" dirty="0"/>
              <a:t>User can book a car which is available in his/her city. </a:t>
            </a:r>
          </a:p>
          <a:p>
            <a:pPr lvl="0"/>
            <a:endParaRPr lang="en-US" sz="2000"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r>
              <a:rPr lang="en-US" dirty="0"/>
              <a:t>4</a:t>
            </a:r>
          </a:p>
        </p:txBody>
      </p:sp>
      <p:sp>
        <p:nvSpPr>
          <p:cNvPr id="5" name="Footer Placeholder 4"/>
          <p:cNvSpPr>
            <a:spLocks noGrp="1"/>
          </p:cNvSpPr>
          <p:nvPr>
            <p:ph type="ftr" sz="quarter" idx="11"/>
          </p:nvPr>
        </p:nvSpPr>
        <p:spPr/>
        <p:txBody>
          <a:bodyPr/>
          <a:lstStyle/>
          <a:p>
            <a:r>
              <a:rPr lang="it-IT"/>
              <a:t>C.B. PATEL COMPUTER COLLEGE, SURAT</a:t>
            </a:r>
            <a:endParaRPr lang="en-US"/>
          </a:p>
        </p:txBody>
      </p:sp>
    </p:spTree>
    <p:extLst>
      <p:ext uri="{BB962C8B-B14F-4D97-AF65-F5344CB8AC3E}">
        <p14:creationId xmlns:p14="http://schemas.microsoft.com/office/powerpoint/2010/main" val="251435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8600"/>
            <a:ext cx="6172200" cy="762000"/>
          </a:xfrm>
        </p:spPr>
        <p:txBody>
          <a:bodyPr>
            <a:normAutofit fontScale="90000"/>
          </a:bodyPr>
          <a:lstStyle/>
          <a:p>
            <a:pPr algn="ctr"/>
            <a:r>
              <a:rPr lang="en-US" sz="4800" dirty="0">
                <a:latin typeface="Times New Roman" pitchFamily="18" charset="0"/>
                <a:cs typeface="Times New Roman" pitchFamily="18" charset="0"/>
              </a:rPr>
              <a:t>Driver</a:t>
            </a:r>
          </a:p>
        </p:txBody>
      </p:sp>
      <p:sp>
        <p:nvSpPr>
          <p:cNvPr id="3" name="Text Placeholder 2"/>
          <p:cNvSpPr>
            <a:spLocks noGrp="1"/>
          </p:cNvSpPr>
          <p:nvPr>
            <p:ph type="body" idx="1"/>
          </p:nvPr>
        </p:nvSpPr>
        <p:spPr>
          <a:xfrm>
            <a:off x="2514600" y="1219200"/>
            <a:ext cx="6096000" cy="4953000"/>
          </a:xfrm>
        </p:spPr>
        <p:txBody>
          <a:bodyPr>
            <a:normAutofit/>
          </a:bodyPr>
          <a:lstStyle/>
          <a:p>
            <a:pPr marL="285750" lvl="0" indent="-285750">
              <a:buFont typeface="Wingdings" panose="05000000000000000000" pitchFamily="2" charset="2"/>
              <a:buChar char="q"/>
            </a:pPr>
            <a:r>
              <a:rPr lang="en-US" dirty="0"/>
              <a:t>Driver can login his account.</a:t>
            </a:r>
          </a:p>
          <a:p>
            <a:pPr marL="285750" lvl="0" indent="-285750">
              <a:buFont typeface="Wingdings" panose="05000000000000000000" pitchFamily="2" charset="2"/>
              <a:buChar char="q"/>
            </a:pPr>
            <a:r>
              <a:rPr lang="en-US" dirty="0"/>
              <a:t>Driver Manage his profile.</a:t>
            </a:r>
          </a:p>
          <a:p>
            <a:pPr marL="285750" lvl="0" indent="-285750">
              <a:buFont typeface="Wingdings" panose="05000000000000000000" pitchFamily="2" charset="2"/>
              <a:buChar char="q"/>
            </a:pPr>
            <a:r>
              <a:rPr lang="en-US" dirty="0"/>
              <a:t>Driver show Client information and booking information.</a:t>
            </a:r>
          </a:p>
          <a:p>
            <a:pPr marL="342900" indent="-342900">
              <a:buFont typeface="Wingdings" pitchFamily="2" charset="2"/>
              <a:buChar char="§"/>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r>
              <a:rPr lang="en-US" dirty="0"/>
              <a:t>5</a:t>
            </a:r>
          </a:p>
        </p:txBody>
      </p:sp>
      <p:sp>
        <p:nvSpPr>
          <p:cNvPr id="5" name="Footer Placeholder 4"/>
          <p:cNvSpPr>
            <a:spLocks noGrp="1"/>
          </p:cNvSpPr>
          <p:nvPr>
            <p:ph type="ftr" sz="quarter" idx="11"/>
          </p:nvPr>
        </p:nvSpPr>
        <p:spPr/>
        <p:txBody>
          <a:bodyPr/>
          <a:lstStyle/>
          <a:p>
            <a:r>
              <a:rPr lang="it-IT"/>
              <a:t>C.B. PATEL COMPUTER COLLEGE, SURAT</a:t>
            </a:r>
            <a:endParaRPr lang="en-US"/>
          </a:p>
        </p:txBody>
      </p:sp>
    </p:spTree>
    <p:extLst>
      <p:ext uri="{BB962C8B-B14F-4D97-AF65-F5344CB8AC3E}">
        <p14:creationId xmlns:p14="http://schemas.microsoft.com/office/powerpoint/2010/main" val="249595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0"/>
            <a:ext cx="6172200" cy="762000"/>
          </a:xfrm>
        </p:spPr>
        <p:txBody>
          <a:bodyPr>
            <a:normAutofit fontScale="90000"/>
          </a:bodyPr>
          <a:lstStyle/>
          <a:p>
            <a:pPr algn="ctr"/>
            <a:r>
              <a:rPr lang="en-US" sz="4800" dirty="0">
                <a:latin typeface="Times New Roman" pitchFamily="18" charset="0"/>
                <a:cs typeface="Times New Roman" pitchFamily="18" charset="0"/>
              </a:rPr>
              <a:t>Visitor</a:t>
            </a:r>
          </a:p>
        </p:txBody>
      </p:sp>
      <p:sp>
        <p:nvSpPr>
          <p:cNvPr id="3" name="Text Placeholder 2"/>
          <p:cNvSpPr>
            <a:spLocks noGrp="1"/>
          </p:cNvSpPr>
          <p:nvPr>
            <p:ph type="body" idx="1"/>
          </p:nvPr>
        </p:nvSpPr>
        <p:spPr>
          <a:xfrm>
            <a:off x="2286000" y="1143000"/>
            <a:ext cx="6477000" cy="5029200"/>
          </a:xfrm>
        </p:spPr>
        <p:txBody>
          <a:bodyPr>
            <a:normAutofit/>
          </a:bodyPr>
          <a:lstStyle/>
          <a:p>
            <a:pPr marL="285750" lvl="0" indent="-285750">
              <a:buFont typeface="Wingdings" panose="05000000000000000000" pitchFamily="2" charset="2"/>
              <a:buChar char="q"/>
            </a:pPr>
            <a:r>
              <a:rPr lang="en-US" dirty="0"/>
              <a:t>Visitor can only show details about car.</a:t>
            </a:r>
          </a:p>
          <a:p>
            <a:pPr marL="285750" lvl="0" indent="-285750">
              <a:buFont typeface="Wingdings" panose="05000000000000000000" pitchFamily="2" charset="2"/>
              <a:buChar char="q"/>
            </a:pPr>
            <a:r>
              <a:rPr lang="en-US" dirty="0"/>
              <a:t>Visitor can contact to admin.</a:t>
            </a:r>
          </a:p>
          <a:p>
            <a:pPr marL="342900" indent="-342900">
              <a:buFont typeface="Wingdings" pitchFamily="2" charset="2"/>
              <a:buChar char="§"/>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r>
              <a:rPr lang="en-US" dirty="0"/>
              <a:t>6</a:t>
            </a:r>
          </a:p>
        </p:txBody>
      </p:sp>
      <p:sp>
        <p:nvSpPr>
          <p:cNvPr id="5" name="Footer Placeholder 4"/>
          <p:cNvSpPr>
            <a:spLocks noGrp="1"/>
          </p:cNvSpPr>
          <p:nvPr>
            <p:ph type="ftr" sz="quarter" idx="11"/>
          </p:nvPr>
        </p:nvSpPr>
        <p:spPr/>
        <p:txBody>
          <a:bodyPr/>
          <a:lstStyle/>
          <a:p>
            <a:r>
              <a:rPr lang="it-IT"/>
              <a:t>C.B. PATEL COMPUTER COLLEGE, SURAT</a:t>
            </a:r>
            <a:endParaRPr lang="en-US"/>
          </a:p>
        </p:txBody>
      </p:sp>
    </p:spTree>
    <p:extLst>
      <p:ext uri="{BB962C8B-B14F-4D97-AF65-F5344CB8AC3E}">
        <p14:creationId xmlns:p14="http://schemas.microsoft.com/office/powerpoint/2010/main" val="305761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8600"/>
            <a:ext cx="6172200" cy="1905000"/>
          </a:xfrm>
        </p:spPr>
        <p:txBody>
          <a:bodyPr>
            <a:noAutofit/>
          </a:bodyPr>
          <a:lstStyle/>
          <a:p>
            <a:pPr algn="ctr"/>
            <a:r>
              <a:rPr lang="en-US" sz="4800" dirty="0">
                <a:latin typeface="Times New Roman" pitchFamily="18" charset="0"/>
                <a:cs typeface="Times New Roman" pitchFamily="18" charset="0"/>
              </a:rPr>
              <a:t>Hardware &amp; software requirement</a:t>
            </a:r>
          </a:p>
        </p:txBody>
      </p:sp>
      <p:sp>
        <p:nvSpPr>
          <p:cNvPr id="3" name="Text Placeholder 2"/>
          <p:cNvSpPr>
            <a:spLocks noGrp="1"/>
          </p:cNvSpPr>
          <p:nvPr>
            <p:ph type="body" idx="1"/>
          </p:nvPr>
        </p:nvSpPr>
        <p:spPr>
          <a:xfrm>
            <a:off x="2438400" y="2133600"/>
            <a:ext cx="6019800" cy="4248150"/>
          </a:xfrm>
        </p:spPr>
        <p:txBody>
          <a:bodyPr>
            <a:normAutofit fontScale="85000" lnSpcReduction="20000"/>
          </a:bodyPr>
          <a:lstStyle/>
          <a:p>
            <a:pPr marL="285750" indent="-285750">
              <a:buFont typeface="Wingdings" pitchFamily="2" charset="2"/>
              <a:buChar char="Ø"/>
            </a:pPr>
            <a:r>
              <a:rPr lang="en-US" sz="2400" u="sng" dirty="0">
                <a:latin typeface="Times New Roman" pitchFamily="18" charset="0"/>
                <a:cs typeface="Times New Roman" pitchFamily="18" charset="0"/>
              </a:rPr>
              <a:t>Hardware:-</a:t>
            </a:r>
          </a:p>
          <a:p>
            <a:pPr marL="285750" indent="-285750">
              <a:buFont typeface="Wingdings" pitchFamily="2" charset="2"/>
              <a:buChar char="§"/>
            </a:pPr>
            <a:r>
              <a:rPr lang="en-US" sz="2400" dirty="0">
                <a:latin typeface="Times New Roman" pitchFamily="18" charset="0"/>
                <a:cs typeface="Times New Roman" pitchFamily="18" charset="0"/>
              </a:rPr>
              <a:t>Development Time: - 8GB RAM, I5 processor</a:t>
            </a:r>
          </a:p>
          <a:p>
            <a:pPr marL="285750" indent="-285750">
              <a:buFont typeface="Wingdings" pitchFamily="2" charset="2"/>
              <a:buChar char="§"/>
            </a:pPr>
            <a:r>
              <a:rPr lang="en-US" sz="2400" dirty="0">
                <a:latin typeface="Times New Roman" pitchFamily="18" charset="0"/>
                <a:cs typeface="Times New Roman" pitchFamily="18" charset="0"/>
              </a:rPr>
              <a:t>Run Time	:-2GB RAM, I3 processor &amp;Hard Disk 500GB</a:t>
            </a:r>
          </a:p>
          <a:p>
            <a:endParaRPr lang="en-US" dirty="0"/>
          </a:p>
          <a:p>
            <a:pPr marL="285750" indent="-285750">
              <a:buFont typeface="Wingdings" pitchFamily="2" charset="2"/>
              <a:buChar char="Ø"/>
            </a:pPr>
            <a:r>
              <a:rPr lang="en-US" sz="2400" u="sng" dirty="0">
                <a:latin typeface="Times New Roman" pitchFamily="18" charset="0"/>
                <a:cs typeface="Times New Roman" pitchFamily="18" charset="0"/>
              </a:rPr>
              <a:t>Software:-</a:t>
            </a:r>
          </a:p>
          <a:p>
            <a:pPr marL="285750" indent="-285750">
              <a:buFont typeface="Wingdings" pitchFamily="2" charset="2"/>
              <a:buChar char="§"/>
            </a:pPr>
            <a:r>
              <a:rPr lang="en-US" sz="2400" dirty="0">
                <a:latin typeface="Times New Roman" pitchFamily="18" charset="0"/>
                <a:cs typeface="Times New Roman" pitchFamily="18" charset="0"/>
              </a:rPr>
              <a:t>Operating System: Microsoft Windows 10</a:t>
            </a:r>
          </a:p>
          <a:p>
            <a:pPr marL="285750" indent="-285750">
              <a:buFont typeface="Wingdings" pitchFamily="2" charset="2"/>
              <a:buChar char="§"/>
            </a:pPr>
            <a:r>
              <a:rPr lang="en-US" sz="2400" dirty="0">
                <a:latin typeface="Times New Roman" pitchFamily="18" charset="0"/>
                <a:cs typeface="Times New Roman" pitchFamily="18" charset="0"/>
              </a:rPr>
              <a:t>Front End: C#.net.</a:t>
            </a:r>
          </a:p>
          <a:p>
            <a:pPr marL="285750" indent="-285750">
              <a:buFont typeface="Wingdings" pitchFamily="2" charset="2"/>
              <a:buChar char="§"/>
            </a:pPr>
            <a:r>
              <a:rPr lang="en-US" sz="2400" dirty="0">
                <a:latin typeface="Times New Roman" pitchFamily="18" charset="0"/>
                <a:cs typeface="Times New Roman" pitchFamily="18" charset="0"/>
              </a:rPr>
              <a:t>Server: IIS 10.0</a:t>
            </a:r>
          </a:p>
          <a:p>
            <a:pPr marL="285750" indent="-285750">
              <a:buFont typeface="Wingdings" pitchFamily="2" charset="2"/>
              <a:buChar char="§"/>
            </a:pPr>
            <a:r>
              <a:rPr lang="en-US" sz="2400" dirty="0">
                <a:latin typeface="Times New Roman" pitchFamily="18" charset="0"/>
                <a:cs typeface="Times New Roman" pitchFamily="18" charset="0"/>
              </a:rPr>
              <a:t>Back End: SQL Server 17 (External)</a:t>
            </a:r>
          </a:p>
          <a:p>
            <a:pPr marL="285750" indent="-285750">
              <a:buFont typeface="Wingdings" pitchFamily="2" charset="2"/>
              <a:buChar char="§"/>
            </a:pPr>
            <a:r>
              <a:rPr lang="en-US" sz="2400" dirty="0">
                <a:latin typeface="Times New Roman" pitchFamily="18" charset="0"/>
                <a:cs typeface="Times New Roman" pitchFamily="18" charset="0"/>
              </a:rPr>
              <a:t>Tools Used: Visual Studio, SQL Server Management Studio</a:t>
            </a:r>
          </a:p>
          <a:p>
            <a:pPr marL="285750" indent="-285750">
              <a:buFont typeface="Wingdings" pitchFamily="2" charset="2"/>
              <a:buChar char="§"/>
            </a:pPr>
            <a:r>
              <a:rPr lang="en-US" sz="2400" dirty="0">
                <a:latin typeface="Times New Roman" pitchFamily="18" charset="0"/>
                <a:cs typeface="Times New Roman" pitchFamily="18" charset="0"/>
              </a:rPr>
              <a:t>Compatible Browser: Mozilla Firefox, Google Chrome, etc.  </a:t>
            </a:r>
          </a:p>
          <a:p>
            <a:pPr marL="285750" indent="-285750">
              <a:buFont typeface="Wingdings" pitchFamily="2" charset="2"/>
              <a:buChar char="§"/>
            </a:pPr>
            <a:endParaRPr lang="en-US" sz="2400" dirty="0">
              <a:latin typeface="Times New Roman" pitchFamily="18" charset="0"/>
              <a:cs typeface="Times New Roman" pitchFamily="18" charset="0"/>
            </a:endParaRPr>
          </a:p>
          <a:p>
            <a:pPr marL="285750" indent="-285750">
              <a:buFont typeface="Wingdings" pitchFamily="2" charset="2"/>
              <a:buChar char="§"/>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it-IT"/>
              <a:t>C.B. PATEL COMPUTER COLLEGE, SURAT</a:t>
            </a:r>
            <a:endParaRPr lang="en-US"/>
          </a:p>
        </p:txBody>
      </p:sp>
      <p:sp>
        <p:nvSpPr>
          <p:cNvPr id="5" name="Slide Number Placeholder 4"/>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18640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52400"/>
            <a:ext cx="6172200" cy="758190"/>
          </a:xfrm>
        </p:spPr>
        <p:txBody>
          <a:bodyPr>
            <a:normAutofit fontScale="90000"/>
          </a:bodyPr>
          <a:lstStyle/>
          <a:p>
            <a:pPr algn="ctr"/>
            <a:r>
              <a:rPr lang="en-US" sz="4800" dirty="0">
                <a:latin typeface="Times New Roman" pitchFamily="18" charset="0"/>
                <a:cs typeface="Times New Roman" pitchFamily="18" charset="0"/>
              </a:rPr>
              <a:t>Diagrams</a:t>
            </a:r>
          </a:p>
        </p:txBody>
      </p:sp>
      <p:sp>
        <p:nvSpPr>
          <p:cNvPr id="3" name="Text Placeholder 2"/>
          <p:cNvSpPr>
            <a:spLocks noGrp="1"/>
          </p:cNvSpPr>
          <p:nvPr>
            <p:ph type="body" idx="1"/>
          </p:nvPr>
        </p:nvSpPr>
        <p:spPr>
          <a:xfrm>
            <a:off x="2438400" y="1066800"/>
            <a:ext cx="6172200" cy="5257800"/>
          </a:xfrm>
        </p:spPr>
        <p:txBody>
          <a:bodyPr>
            <a:normAutofit/>
          </a:bodyPr>
          <a:lstStyle/>
          <a:p>
            <a:pPr marL="342900" indent="-342900">
              <a:buFont typeface="Wingdings" panose="05000000000000000000" pitchFamily="2" charset="2"/>
              <a:buChar char="q"/>
            </a:pPr>
            <a:r>
              <a:rPr lang="en-US" sz="2000" dirty="0">
                <a:latin typeface="Times New Roman" pitchFamily="18" charset="0"/>
                <a:cs typeface="Times New Roman" pitchFamily="18" charset="0"/>
                <a:hlinkClick r:id="rId3" action="ppaction://hlinkfile"/>
              </a:rPr>
              <a:t>DFD</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dirty="0">
                <a:latin typeface="Times New Roman" pitchFamily="18" charset="0"/>
                <a:cs typeface="Times New Roman" pitchFamily="18" charset="0"/>
                <a:hlinkClick r:id="rId4" action="ppaction://hlinkfile"/>
              </a:rPr>
              <a:t>Data Dictionary</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dirty="0">
                <a:latin typeface="Times New Roman" pitchFamily="18" charset="0"/>
                <a:cs typeface="Times New Roman" pitchFamily="18" charset="0"/>
                <a:hlinkClick r:id="rId5" action="ppaction://hlinkfile"/>
              </a:rPr>
              <a:t>Database Design</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dirty="0">
                <a:latin typeface="Times New Roman" pitchFamily="18" charset="0"/>
                <a:cs typeface="Times New Roman" pitchFamily="18" charset="0"/>
                <a:hlinkClick r:id="rId6" action="ppaction://hlinkfile"/>
              </a:rPr>
              <a:t>Process Specification</a:t>
            </a:r>
            <a:endParaRPr lang="en-US" sz="2000" dirty="0">
              <a:latin typeface="Times New Roman" pitchFamily="18" charset="0"/>
              <a:cs typeface="Times New Roman" pitchFamily="18" charset="0"/>
            </a:endParaRPr>
          </a:p>
          <a:p>
            <a:pPr marL="342900" indent="-342900">
              <a:buFont typeface="Wingdings" panose="05000000000000000000" pitchFamily="2" charset="2"/>
              <a:buChar char="q"/>
            </a:pPr>
            <a:r>
              <a:rPr lang="en-US" sz="2000" dirty="0">
                <a:latin typeface="Times New Roman" pitchFamily="18" charset="0"/>
                <a:cs typeface="Times New Roman" pitchFamily="18" charset="0"/>
                <a:hlinkClick r:id="rId7" action="ppaction://hlinkfile"/>
              </a:rPr>
              <a:t>System map</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it-IT"/>
              <a:t>C.B. PATEL COMPUTER COLLEGE, SURAT</a:t>
            </a:r>
            <a:endParaRPr lang="en-US"/>
          </a:p>
        </p:txBody>
      </p:sp>
      <p:sp>
        <p:nvSpPr>
          <p:cNvPr id="5" name="Slide Number Placeholder 4"/>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269219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334</TotalTime>
  <Words>567</Words>
  <Application>Microsoft Office PowerPoint</Application>
  <PresentationFormat>On-screen Show (4:3)</PresentationFormat>
  <Paragraphs>101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Century Schoolbook</vt:lpstr>
      <vt:lpstr>Times New Roman</vt:lpstr>
      <vt:lpstr>Wingdings</vt:lpstr>
      <vt:lpstr>Wingdings 2</vt:lpstr>
      <vt:lpstr>Oriel</vt:lpstr>
      <vt:lpstr>Project:  Flex Car</vt:lpstr>
      <vt:lpstr>Introduction</vt:lpstr>
      <vt:lpstr>Objectives</vt:lpstr>
      <vt:lpstr>Admin</vt:lpstr>
      <vt:lpstr>Customer</vt:lpstr>
      <vt:lpstr>Driver</vt:lpstr>
      <vt:lpstr>Visitor</vt:lpstr>
      <vt:lpstr>Hardware &amp; software requirement</vt:lpstr>
      <vt:lpstr>Diagrams</vt:lpstr>
      <vt:lpstr>Limitations</vt:lpstr>
      <vt:lpstr>References</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Universal builders</dc:title>
  <dc:creator>Koushal</dc:creator>
  <cp:lastModifiedBy>jay patel</cp:lastModifiedBy>
  <cp:revision>64</cp:revision>
  <dcterms:created xsi:type="dcterms:W3CDTF">2019-04-02T17:58:39Z</dcterms:created>
  <dcterms:modified xsi:type="dcterms:W3CDTF">2019-04-18T01:20:35Z</dcterms:modified>
</cp:coreProperties>
</file>