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64" r:id="rId8"/>
    <p:sldId id="258" r:id="rId9"/>
    <p:sldId id="266" r:id="rId10"/>
    <p:sldId id="273" r:id="rId11"/>
    <p:sldId id="283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5" r:id="rId20"/>
    <p:sldId id="259" r:id="rId21"/>
    <p:sldId id="276" r:id="rId22"/>
    <p:sldId id="274" r:id="rId23"/>
    <p:sldId id="277" r:id="rId24"/>
    <p:sldId id="278" r:id="rId25"/>
    <p:sldId id="279" r:id="rId26"/>
    <p:sldId id="281" r:id="rId27"/>
    <p:sldId id="28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/>
            <a:t>Features of .NET Framework</a:t>
          </a:r>
          <a:endParaRPr lang="en-US" dirty="0"/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/>
            <a:t>.NET Framework Architecture</a:t>
          </a:r>
          <a:endParaRPr lang="en-US" dirty="0"/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/>
            <a:t>CLR (Common Language Runtime)</a:t>
          </a:r>
          <a:endParaRPr lang="en-US" dirty="0"/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/>
            <a:t>CTS (Common Type System)</a:t>
          </a:r>
          <a:endParaRPr lang="en-US" dirty="0"/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/>
            <a:t>CLS (Common Language Specifications)</a:t>
          </a:r>
          <a:endParaRPr lang="en-US" dirty="0"/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/>
            <a:t>Assembly</a:t>
          </a:r>
          <a:endParaRPr lang="en-US" dirty="0"/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/>
            <a:t>Private Assembly</a:t>
          </a:r>
          <a:endParaRPr lang="en-US" dirty="0"/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/>
            <a:t>Shared Assembly</a:t>
          </a:r>
          <a:endParaRPr lang="en-US" dirty="0"/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/>
            <a:t>Metadata</a:t>
          </a:r>
          <a:endParaRPr lang="en-US" dirty="0"/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/>
            <a:t>FCL (.NET Framework Class Library)</a:t>
          </a:r>
          <a:endParaRPr lang="en-US" dirty="0"/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/>
            <a:t>JIT (Just in time ) Compiler</a:t>
          </a:r>
          <a:endParaRPr lang="en-US" dirty="0"/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/>
            <a:t>MSIL (Microsoft Intermediate Language)</a:t>
          </a:r>
          <a:endParaRPr lang="en-US" dirty="0"/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/>
            <a:t>GC (Garbage Collector)</a:t>
          </a:r>
          <a:endParaRPr lang="en-US" dirty="0"/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/>
            <a:t>Visual Basic .NET</a:t>
          </a:r>
          <a:endParaRPr lang="en-US" dirty="0"/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3B64E2-3A35-4BDF-B0D3-0B1BE826511E}" type="presOf" srcId="{B4C38F16-4BB1-4A78-9C88-9AF9FC3A7A0F}" destId="{78BA2D60-792D-459E-9495-AFA747E13289}" srcOrd="0" destOrd="3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8654F5CB-9692-4656-9860-ECF8D876A36E}" type="presOf" srcId="{0C4BE0AA-91E1-449E-8550-D7CABBD85236}" destId="{78BA2D60-792D-459E-9495-AFA747E13289}" srcOrd="0" destOrd="4" presId="urn:microsoft.com/office/officeart/2005/8/layout/vList2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674AD6ED-E2D6-4E8A-9626-628AABB420D9}" type="presOf" srcId="{6C70BDE9-611D-48EC-A155-3D000088A49B}" destId="{78BA2D60-792D-459E-9495-AFA747E13289}" srcOrd="0" destOrd="11" presId="urn:microsoft.com/office/officeart/2005/8/layout/vList2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85DDEA0F-2A54-4E7C-82AA-1B1390731D00}" type="presOf" srcId="{DD79DDD2-A1AE-4EAF-BE97-539ACFB07967}" destId="{78BA2D60-792D-459E-9495-AFA747E13289}" srcOrd="0" destOrd="7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899CEBE0-3BB3-4A7F-A970-8533B1CD6198}" type="presOf" srcId="{F6B0CC75-F1CF-4D91-9227-E5F96732288A}" destId="{884CAE06-8DD0-4640-A511-EEFE5341C1BE}" srcOrd="0" destOrd="0" presId="urn:microsoft.com/office/officeart/2005/8/layout/vList2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50373344-2D01-4B76-B0A7-908D0D9EACDF}" type="presOf" srcId="{275C45A7-6317-4898-96A2-20C2AF65BCCB}" destId="{78BA2D60-792D-459E-9495-AFA747E13289}" srcOrd="0" destOrd="2" presId="urn:microsoft.com/office/officeart/2005/8/layout/vList2"/>
    <dgm:cxn modelId="{F4D93FC8-3A42-4D45-9CAD-60CD48526F7C}" type="presOf" srcId="{9A7C5F87-7494-4C16-B363-C398B9BD0C97}" destId="{3B01F512-0DB1-42FE-86A8-B34937846C19}" srcOrd="0" destOrd="0" presId="urn:microsoft.com/office/officeart/2005/8/layout/vList2"/>
    <dgm:cxn modelId="{61D29F94-C381-4950-A43C-F22AF5F526F1}" type="presOf" srcId="{B8C7E9C6-FF22-4621-B036-CCFC454EADA3}" destId="{78BA2D60-792D-459E-9495-AFA747E13289}" srcOrd="0" destOrd="1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221CC266-5D5A-4922-BA02-D40E99540BFD}" type="presOf" srcId="{F920D45F-5245-499F-9829-0B7BA5529F7F}" destId="{78BA2D60-792D-459E-9495-AFA747E13289}" srcOrd="0" destOrd="8" presId="urn:microsoft.com/office/officeart/2005/8/layout/vList2"/>
    <dgm:cxn modelId="{6683CE84-8C46-41B2-A279-054E72483C65}" type="presOf" srcId="{80292FC3-0035-4675-88E2-17B405AAD9D4}" destId="{78BA2D60-792D-459E-9495-AFA747E13289}" srcOrd="0" destOrd="9" presId="urn:microsoft.com/office/officeart/2005/8/layout/vList2"/>
    <dgm:cxn modelId="{41947395-B10B-48C3-B3CB-93369E71F3CA}" type="presOf" srcId="{7737B815-8ABD-4823-9DB3-C6C20C19A0EA}" destId="{AC20E1A3-04BC-4E81-9B38-AD36E2151C32}" srcOrd="0" destOrd="0" presId="urn:microsoft.com/office/officeart/2005/8/layout/vList2"/>
    <dgm:cxn modelId="{3F227800-98F9-4C8A-8D22-8C2EBBDCD430}" type="presOf" srcId="{022A33E8-A2B5-4FF4-89C9-E1D2F0D74C46}" destId="{78BA2D60-792D-459E-9495-AFA747E13289}" srcOrd="0" destOrd="6" presId="urn:microsoft.com/office/officeart/2005/8/layout/vList2"/>
    <dgm:cxn modelId="{B2E5D74A-20D7-4DFB-8216-F196B221415A}" type="presOf" srcId="{FB360B2A-207B-48F7-9C44-87A622D203B8}" destId="{78BA2D60-792D-459E-9495-AFA747E13289}" srcOrd="0" destOrd="0" presId="urn:microsoft.com/office/officeart/2005/8/layout/vList2"/>
    <dgm:cxn modelId="{CEC789DC-7ED4-4521-A54C-468775F10E27}" type="presOf" srcId="{85DE8BA9-7CD1-4617-BFEE-A6C5488F9F32}" destId="{78BA2D60-792D-459E-9495-AFA747E13289}" srcOrd="0" destOrd="10" presId="urn:microsoft.com/office/officeart/2005/8/layout/vList2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5D4A0A4E-6FA1-45E2-B6C8-DDAE1B3FF4FA}" type="presOf" srcId="{24CC1D1A-0415-4BA5-A350-092301BC818D}" destId="{78BA2D60-792D-459E-9495-AFA747E13289}" srcOrd="0" destOrd="5" presId="urn:microsoft.com/office/officeart/2005/8/layout/vList2"/>
    <dgm:cxn modelId="{58769893-AA5B-407B-9E8B-1B9C7D116FF4}" type="presOf" srcId="{7BF22753-497F-4707-88BC-6D262E868ACA}" destId="{90FE007D-D8FC-4937-9676-A810E915DB8E}" srcOrd="0" destOrd="0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125CBEB-6023-4729-90B6-368E982BD184}" type="presParOf" srcId="{3B01F512-0DB1-42FE-86A8-B34937846C19}" destId="{884CAE06-8DD0-4640-A511-EEFE5341C1BE}" srcOrd="0" destOrd="0" presId="urn:microsoft.com/office/officeart/2005/8/layout/vList2"/>
    <dgm:cxn modelId="{484E967B-DFEB-4052-BC8E-D32F61041404}" type="presParOf" srcId="{3B01F512-0DB1-42FE-86A8-B34937846C19}" destId="{7B4149B9-E2FA-46C8-9FEC-C1F05B8D7CD4}" srcOrd="1" destOrd="0" presId="urn:microsoft.com/office/officeart/2005/8/layout/vList2"/>
    <dgm:cxn modelId="{963363E2-3045-46CE-B359-D3CD0ED8904D}" type="presParOf" srcId="{3B01F512-0DB1-42FE-86A8-B34937846C19}" destId="{AC20E1A3-04BC-4E81-9B38-AD36E2151C32}" srcOrd="2" destOrd="0" presId="urn:microsoft.com/office/officeart/2005/8/layout/vList2"/>
    <dgm:cxn modelId="{3B5C15D5-2A84-4203-9A8A-9893821DE742}" type="presParOf" srcId="{3B01F512-0DB1-42FE-86A8-B34937846C19}" destId="{78BA2D60-792D-459E-9495-AFA747E13289}" srcOrd="3" destOrd="0" presId="urn:microsoft.com/office/officeart/2005/8/layout/vList2"/>
    <dgm:cxn modelId="{5EAD4F5B-A0D6-4A8D-9C03-50AA31A11009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JIT (Just in time ) Compiler</a:t>
          </a:r>
          <a:endParaRPr lang="en-US" dirty="0">
            <a:solidFill>
              <a:schemeClr val="tx1"/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F1983DD3-9F6E-4EC4-9942-9C4791502EA7}" type="presOf" srcId="{7BF22753-497F-4707-88BC-6D262E868ACA}" destId="{90FE007D-D8FC-4937-9676-A810E915DB8E}" srcOrd="0" destOrd="0" presId="urn:microsoft.com/office/officeart/2005/8/layout/vList2"/>
    <dgm:cxn modelId="{FA867B96-BD2A-4116-9CE6-E51C07AEDFB6}" type="presOf" srcId="{022A33E8-A2B5-4FF4-89C9-E1D2F0D74C46}" destId="{78BA2D60-792D-459E-9495-AFA747E13289}" srcOrd="0" destOrd="6" presId="urn:microsoft.com/office/officeart/2005/8/layout/vList2"/>
    <dgm:cxn modelId="{D4C66733-EDE2-42FB-957D-A49AE544BFA6}" type="presOf" srcId="{85DE8BA9-7CD1-4617-BFEE-A6C5488F9F32}" destId="{78BA2D60-792D-459E-9495-AFA747E13289}" srcOrd="0" destOrd="10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79377932-EBC6-48BE-A585-F17EE0558819}" type="presOf" srcId="{DD79DDD2-A1AE-4EAF-BE97-539ACFB07967}" destId="{78BA2D60-792D-459E-9495-AFA747E13289}" srcOrd="0" destOrd="7" presId="urn:microsoft.com/office/officeart/2005/8/layout/vList2"/>
    <dgm:cxn modelId="{69DB1AA7-C525-43D0-B251-D10697B43427}" type="presOf" srcId="{F920D45F-5245-499F-9829-0B7BA5529F7F}" destId="{78BA2D60-792D-459E-9495-AFA747E13289}" srcOrd="0" destOrd="8" presId="urn:microsoft.com/office/officeart/2005/8/layout/vList2"/>
    <dgm:cxn modelId="{C35945A7-4324-4C29-B81A-A6EA05930141}" type="presOf" srcId="{B4C38F16-4BB1-4A78-9C88-9AF9FC3A7A0F}" destId="{78BA2D60-792D-459E-9495-AFA747E13289}" srcOrd="0" destOrd="3" presId="urn:microsoft.com/office/officeart/2005/8/layout/vList2"/>
    <dgm:cxn modelId="{4EF2958B-6952-401F-8F75-25177FF8B93D}" type="presOf" srcId="{B8C7E9C6-FF22-4621-B036-CCFC454EADA3}" destId="{78BA2D60-792D-459E-9495-AFA747E13289}" srcOrd="0" destOrd="1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A0A76505-FB6D-49D7-9EBB-C481F18B6FDF}" type="presOf" srcId="{24CC1D1A-0415-4BA5-A350-092301BC818D}" destId="{78BA2D60-792D-459E-9495-AFA747E13289}" srcOrd="0" destOrd="5" presId="urn:microsoft.com/office/officeart/2005/8/layout/vList2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8D80DF6F-9973-4733-8E7A-E5871E227F55}" type="presOf" srcId="{FB360B2A-207B-48F7-9C44-87A622D203B8}" destId="{78BA2D60-792D-459E-9495-AFA747E13289}" srcOrd="0" destOrd="0" presId="urn:microsoft.com/office/officeart/2005/8/layout/vList2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C45428CC-64D0-4354-A94B-531A0141B1B1}" type="presOf" srcId="{F6B0CC75-F1CF-4D91-9227-E5F96732288A}" destId="{884CAE06-8DD0-4640-A511-EEFE5341C1BE}" srcOrd="0" destOrd="0" presId="urn:microsoft.com/office/officeart/2005/8/layout/vList2"/>
    <dgm:cxn modelId="{57A1A49E-4560-438F-8826-F21ABC3FACB7}" type="presOf" srcId="{7737B815-8ABD-4823-9DB3-C6C20C19A0EA}" destId="{AC20E1A3-04BC-4E81-9B38-AD36E2151C32}" srcOrd="0" destOrd="0" presId="urn:microsoft.com/office/officeart/2005/8/layout/vList2"/>
    <dgm:cxn modelId="{251A1F35-C6CC-4181-902D-23ECA89658DF}" type="presOf" srcId="{9A7C5F87-7494-4C16-B363-C398B9BD0C97}" destId="{3B01F512-0DB1-42FE-86A8-B34937846C19}" srcOrd="0" destOrd="0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9DCDCA07-8826-49C7-87E5-6374D91DA395}" type="presOf" srcId="{275C45A7-6317-4898-96A2-20C2AF65BCCB}" destId="{78BA2D60-792D-459E-9495-AFA747E13289}" srcOrd="0" destOrd="2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838A355B-0468-4274-82F7-76A52AF2DFE0}" type="presOf" srcId="{6C70BDE9-611D-48EC-A155-3D000088A49B}" destId="{78BA2D60-792D-459E-9495-AFA747E13289}" srcOrd="0" destOrd="11" presId="urn:microsoft.com/office/officeart/2005/8/layout/vList2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A58E9E78-F8D8-4896-97ED-B76D77BCC8EF}" type="presOf" srcId="{80292FC3-0035-4675-88E2-17B405AAD9D4}" destId="{78BA2D60-792D-459E-9495-AFA747E13289}" srcOrd="0" destOrd="9" presId="urn:microsoft.com/office/officeart/2005/8/layout/vList2"/>
    <dgm:cxn modelId="{05845E32-6B12-49EB-9FC0-6C5BDFDF4ADC}" type="presOf" srcId="{0C4BE0AA-91E1-449E-8550-D7CABBD85236}" destId="{78BA2D60-792D-459E-9495-AFA747E13289}" srcOrd="0" destOrd="4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933D16BD-ACDB-4C65-B23E-8ED592BB1482}" type="presParOf" srcId="{3B01F512-0DB1-42FE-86A8-B34937846C19}" destId="{884CAE06-8DD0-4640-A511-EEFE5341C1BE}" srcOrd="0" destOrd="0" presId="urn:microsoft.com/office/officeart/2005/8/layout/vList2"/>
    <dgm:cxn modelId="{97E57028-2508-4DB1-93E3-11B6D8F119E9}" type="presParOf" srcId="{3B01F512-0DB1-42FE-86A8-B34937846C19}" destId="{7B4149B9-E2FA-46C8-9FEC-C1F05B8D7CD4}" srcOrd="1" destOrd="0" presId="urn:microsoft.com/office/officeart/2005/8/layout/vList2"/>
    <dgm:cxn modelId="{D66CAD38-43F4-459D-B954-EF002AB139C8}" type="presParOf" srcId="{3B01F512-0DB1-42FE-86A8-B34937846C19}" destId="{AC20E1A3-04BC-4E81-9B38-AD36E2151C32}" srcOrd="2" destOrd="0" presId="urn:microsoft.com/office/officeart/2005/8/layout/vList2"/>
    <dgm:cxn modelId="{6917F66F-B8B5-40E7-A54A-E86FD2D221EA}" type="presParOf" srcId="{3B01F512-0DB1-42FE-86A8-B34937846C19}" destId="{78BA2D60-792D-459E-9495-AFA747E13289}" srcOrd="3" destOrd="0" presId="urn:microsoft.com/office/officeart/2005/8/layout/vList2"/>
    <dgm:cxn modelId="{69C3070B-D512-4792-8D59-A480C93AD12F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MSIL (Microsoft Intermediate Language)</a:t>
          </a:r>
          <a:endParaRPr lang="en-US" dirty="0">
            <a:solidFill>
              <a:schemeClr val="tx1"/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422871-CC7E-42E2-A9B2-2A615D6B61A8}" type="presOf" srcId="{0C4BE0AA-91E1-449E-8550-D7CABBD85236}" destId="{78BA2D60-792D-459E-9495-AFA747E13289}" srcOrd="0" destOrd="4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DE41662E-BB2B-4105-82E8-7C85AC1BC250}" type="presOf" srcId="{FB360B2A-207B-48F7-9C44-87A622D203B8}" destId="{78BA2D60-792D-459E-9495-AFA747E13289}" srcOrd="0" destOrd="0" presId="urn:microsoft.com/office/officeart/2005/8/layout/vList2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557E9C16-F080-4189-A375-1B055B87135A}" type="presOf" srcId="{B4C38F16-4BB1-4A78-9C88-9AF9FC3A7A0F}" destId="{78BA2D60-792D-459E-9495-AFA747E13289}" srcOrd="0" destOrd="3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10DCCCB4-A19D-4CF5-B3C6-CDBE7E80E013}" type="presOf" srcId="{80292FC3-0035-4675-88E2-17B405AAD9D4}" destId="{78BA2D60-792D-459E-9495-AFA747E13289}" srcOrd="0" destOrd="9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12B3B53D-3878-4E80-BCA7-56278C014607}" type="presOf" srcId="{275C45A7-6317-4898-96A2-20C2AF65BCCB}" destId="{78BA2D60-792D-459E-9495-AFA747E13289}" srcOrd="0" destOrd="2" presId="urn:microsoft.com/office/officeart/2005/8/layout/vList2"/>
    <dgm:cxn modelId="{C8510E1B-64AD-420E-B4E7-468E06C23A20}" type="presOf" srcId="{9A7C5F87-7494-4C16-B363-C398B9BD0C97}" destId="{3B01F512-0DB1-42FE-86A8-B34937846C19}" srcOrd="0" destOrd="0" presId="urn:microsoft.com/office/officeart/2005/8/layout/vList2"/>
    <dgm:cxn modelId="{C64599FD-D5DC-49BC-967D-22CFC889AF61}" type="presOf" srcId="{F920D45F-5245-499F-9829-0B7BA5529F7F}" destId="{78BA2D60-792D-459E-9495-AFA747E13289}" srcOrd="0" destOrd="8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5AA3D074-3AB5-4480-A382-2469527355E1}" type="presOf" srcId="{24CC1D1A-0415-4BA5-A350-092301BC818D}" destId="{78BA2D60-792D-459E-9495-AFA747E13289}" srcOrd="0" destOrd="5" presId="urn:microsoft.com/office/officeart/2005/8/layout/vList2"/>
    <dgm:cxn modelId="{0BD0387C-CD73-463B-9422-6575F1CAA040}" type="presOf" srcId="{B8C7E9C6-FF22-4621-B036-CCFC454EADA3}" destId="{78BA2D60-792D-459E-9495-AFA747E13289}" srcOrd="0" destOrd="1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85486C74-DC6F-4B74-88E2-23ECCFB43FE9}" type="presOf" srcId="{6C70BDE9-611D-48EC-A155-3D000088A49B}" destId="{78BA2D60-792D-459E-9495-AFA747E13289}" srcOrd="0" destOrd="11" presId="urn:microsoft.com/office/officeart/2005/8/layout/vList2"/>
    <dgm:cxn modelId="{47EA6829-E2EC-49D1-A4C2-7F99397D6949}" type="presOf" srcId="{7BF22753-497F-4707-88BC-6D262E868ACA}" destId="{90FE007D-D8FC-4937-9676-A810E915DB8E}" srcOrd="0" destOrd="0" presId="urn:microsoft.com/office/officeart/2005/8/layout/vList2"/>
    <dgm:cxn modelId="{55A51F1E-472A-4E94-AD70-0EBC05CB3CD8}" type="presOf" srcId="{85DE8BA9-7CD1-4617-BFEE-A6C5488F9F32}" destId="{78BA2D60-792D-459E-9495-AFA747E13289}" srcOrd="0" destOrd="10" presId="urn:microsoft.com/office/officeart/2005/8/layout/vList2"/>
    <dgm:cxn modelId="{82271005-B1A8-45B6-896A-F5E5FDBE2786}" type="presOf" srcId="{DD79DDD2-A1AE-4EAF-BE97-539ACFB07967}" destId="{78BA2D60-792D-459E-9495-AFA747E13289}" srcOrd="0" destOrd="7" presId="urn:microsoft.com/office/officeart/2005/8/layout/vList2"/>
    <dgm:cxn modelId="{A9E4D580-D14D-412B-B393-5834478C25BF}" type="presOf" srcId="{022A33E8-A2B5-4FF4-89C9-E1D2F0D74C46}" destId="{78BA2D60-792D-459E-9495-AFA747E13289}" srcOrd="0" destOrd="6" presId="urn:microsoft.com/office/officeart/2005/8/layout/vList2"/>
    <dgm:cxn modelId="{1412C1FD-115D-4689-9D11-9A478AD9095F}" type="presOf" srcId="{F6B0CC75-F1CF-4D91-9227-E5F96732288A}" destId="{884CAE06-8DD0-4640-A511-EEFE5341C1BE}" srcOrd="0" destOrd="0" presId="urn:microsoft.com/office/officeart/2005/8/layout/vList2"/>
    <dgm:cxn modelId="{8F2DC0B7-BE5A-44EC-B8E7-FB416FF2B30F}" type="presOf" srcId="{7737B815-8ABD-4823-9DB3-C6C20C19A0EA}" destId="{AC20E1A3-04BC-4E81-9B38-AD36E2151C32}" srcOrd="0" destOrd="0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5725EE2-3CCA-4528-A0F3-871C635697E4}" type="presParOf" srcId="{3B01F512-0DB1-42FE-86A8-B34937846C19}" destId="{884CAE06-8DD0-4640-A511-EEFE5341C1BE}" srcOrd="0" destOrd="0" presId="urn:microsoft.com/office/officeart/2005/8/layout/vList2"/>
    <dgm:cxn modelId="{AA962D79-81C5-4104-8B69-916F2B3E9EEF}" type="presParOf" srcId="{3B01F512-0DB1-42FE-86A8-B34937846C19}" destId="{7B4149B9-E2FA-46C8-9FEC-C1F05B8D7CD4}" srcOrd="1" destOrd="0" presId="urn:microsoft.com/office/officeart/2005/8/layout/vList2"/>
    <dgm:cxn modelId="{678310DF-7F5B-4A26-9EC5-22EF1A892046}" type="presParOf" srcId="{3B01F512-0DB1-42FE-86A8-B34937846C19}" destId="{AC20E1A3-04BC-4E81-9B38-AD36E2151C32}" srcOrd="2" destOrd="0" presId="urn:microsoft.com/office/officeart/2005/8/layout/vList2"/>
    <dgm:cxn modelId="{594D4730-FE78-4625-9CC8-4A4EBC266929}" type="presParOf" srcId="{3B01F512-0DB1-42FE-86A8-B34937846C19}" destId="{78BA2D60-792D-459E-9495-AFA747E13289}" srcOrd="3" destOrd="0" presId="urn:microsoft.com/office/officeart/2005/8/layout/vList2"/>
    <dgm:cxn modelId="{14DF2ACE-9D0B-4C82-92A2-B37795292151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GC (Garbage Collector)</a:t>
          </a:r>
          <a:endParaRPr lang="en-US" dirty="0">
            <a:solidFill>
              <a:schemeClr val="tx1"/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F68A6BB0-7C2A-44CB-B836-B18E0C0DB54E}" type="presOf" srcId="{85DE8BA9-7CD1-4617-BFEE-A6C5488F9F32}" destId="{78BA2D60-792D-459E-9495-AFA747E13289}" srcOrd="0" destOrd="10" presId="urn:microsoft.com/office/officeart/2005/8/layout/vList2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2DB71E21-0C4B-4E98-A193-B4A54FE02365}" type="presOf" srcId="{F920D45F-5245-499F-9829-0B7BA5529F7F}" destId="{78BA2D60-792D-459E-9495-AFA747E13289}" srcOrd="0" destOrd="8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B558C82A-2B4B-424C-B81B-D9E6DAC7C5BE}" type="presOf" srcId="{24CC1D1A-0415-4BA5-A350-092301BC818D}" destId="{78BA2D60-792D-459E-9495-AFA747E13289}" srcOrd="0" destOrd="5" presId="urn:microsoft.com/office/officeart/2005/8/layout/vList2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C7A4614E-84D1-4EA8-8DF5-7ED47476709E}" type="presOf" srcId="{B8C7E9C6-FF22-4621-B036-CCFC454EADA3}" destId="{78BA2D60-792D-459E-9495-AFA747E13289}" srcOrd="0" destOrd="1" presId="urn:microsoft.com/office/officeart/2005/8/layout/vList2"/>
    <dgm:cxn modelId="{8378D3B3-D577-478C-8A54-A63985464511}" type="presOf" srcId="{F6B0CC75-F1CF-4D91-9227-E5F96732288A}" destId="{884CAE06-8DD0-4640-A511-EEFE5341C1BE}" srcOrd="0" destOrd="0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546BBB47-7D93-4ED0-9700-AA8EF56D0690}" type="presOf" srcId="{0C4BE0AA-91E1-449E-8550-D7CABBD85236}" destId="{78BA2D60-792D-459E-9495-AFA747E13289}" srcOrd="0" destOrd="4" presId="urn:microsoft.com/office/officeart/2005/8/layout/vList2"/>
    <dgm:cxn modelId="{2A13DC95-05F1-4275-A65A-ACCED39E9003}" type="presOf" srcId="{022A33E8-A2B5-4FF4-89C9-E1D2F0D74C46}" destId="{78BA2D60-792D-459E-9495-AFA747E13289}" srcOrd="0" destOrd="6" presId="urn:microsoft.com/office/officeart/2005/8/layout/vList2"/>
    <dgm:cxn modelId="{706A6AA5-522D-46CB-9893-33790DA3E4ED}" type="presOf" srcId="{7737B815-8ABD-4823-9DB3-C6C20C19A0EA}" destId="{AC20E1A3-04BC-4E81-9B38-AD36E2151C32}" srcOrd="0" destOrd="0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D5C4F4B1-80DB-4BDB-87C2-A807B50FC7A3}" type="presOf" srcId="{9A7C5F87-7494-4C16-B363-C398B9BD0C97}" destId="{3B01F512-0DB1-42FE-86A8-B34937846C19}" srcOrd="0" destOrd="0" presId="urn:microsoft.com/office/officeart/2005/8/layout/vList2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2D60C06B-BAE7-4B98-AC49-B229DC779DD2}" type="presOf" srcId="{FB360B2A-207B-48F7-9C44-87A622D203B8}" destId="{78BA2D60-792D-459E-9495-AFA747E13289}" srcOrd="0" destOrd="0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3A15EFBC-9F8B-439B-85AD-A2D20E50FA1C}" type="presOf" srcId="{B4C38F16-4BB1-4A78-9C88-9AF9FC3A7A0F}" destId="{78BA2D60-792D-459E-9495-AFA747E13289}" srcOrd="0" destOrd="3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3ED4455-4673-42DE-8A75-0337E9978B9A}" type="presOf" srcId="{DD79DDD2-A1AE-4EAF-BE97-539ACFB07967}" destId="{78BA2D60-792D-459E-9495-AFA747E13289}" srcOrd="0" destOrd="7" presId="urn:microsoft.com/office/officeart/2005/8/layout/vList2"/>
    <dgm:cxn modelId="{EDECFEEE-7A5F-450F-8FE5-871C6C9341C4}" type="presOf" srcId="{6C70BDE9-611D-48EC-A155-3D000088A49B}" destId="{78BA2D60-792D-459E-9495-AFA747E13289}" srcOrd="0" destOrd="11" presId="urn:microsoft.com/office/officeart/2005/8/layout/vList2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D792B48F-433C-461C-88BF-3147057F5171}" type="presOf" srcId="{80292FC3-0035-4675-88E2-17B405AAD9D4}" destId="{78BA2D60-792D-459E-9495-AFA747E13289}" srcOrd="0" destOrd="9" presId="urn:microsoft.com/office/officeart/2005/8/layout/vList2"/>
    <dgm:cxn modelId="{992ADC88-77FE-4BA2-A670-E2933C8B1CBC}" type="presOf" srcId="{275C45A7-6317-4898-96A2-20C2AF65BCCB}" destId="{78BA2D60-792D-459E-9495-AFA747E13289}" srcOrd="0" destOrd="2" presId="urn:microsoft.com/office/officeart/2005/8/layout/vList2"/>
    <dgm:cxn modelId="{BDE4AB18-9727-4562-B69B-921C838A4D65}" type="presOf" srcId="{7BF22753-497F-4707-88BC-6D262E868ACA}" destId="{90FE007D-D8FC-4937-9676-A810E915DB8E}" srcOrd="0" destOrd="0" presId="urn:microsoft.com/office/officeart/2005/8/layout/vList2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FF069C41-427A-4650-9A6A-B31EF804671B}" type="presParOf" srcId="{3B01F512-0DB1-42FE-86A8-B34937846C19}" destId="{884CAE06-8DD0-4640-A511-EEFE5341C1BE}" srcOrd="0" destOrd="0" presId="urn:microsoft.com/office/officeart/2005/8/layout/vList2"/>
    <dgm:cxn modelId="{49F44085-CF8A-47C4-8A19-BB69704C5ECA}" type="presParOf" srcId="{3B01F512-0DB1-42FE-86A8-B34937846C19}" destId="{7B4149B9-E2FA-46C8-9FEC-C1F05B8D7CD4}" srcOrd="1" destOrd="0" presId="urn:microsoft.com/office/officeart/2005/8/layout/vList2"/>
    <dgm:cxn modelId="{8697CDAD-906C-4B2E-A364-ACC5D2DE75FE}" type="presParOf" srcId="{3B01F512-0DB1-42FE-86A8-B34937846C19}" destId="{AC20E1A3-04BC-4E81-9B38-AD36E2151C32}" srcOrd="2" destOrd="0" presId="urn:microsoft.com/office/officeart/2005/8/layout/vList2"/>
    <dgm:cxn modelId="{65A3C79A-7422-4CFA-9592-1183F1A3D055}" type="presParOf" srcId="{3B01F512-0DB1-42FE-86A8-B34937846C19}" destId="{78BA2D60-792D-459E-9495-AFA747E13289}" srcOrd="3" destOrd="0" presId="urn:microsoft.com/office/officeart/2005/8/layout/vList2"/>
    <dgm:cxn modelId="{6D3845DD-AE0E-430A-BE13-04702BA65CC4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Features of .NET Framework</a:t>
          </a:r>
          <a:endParaRPr lang="en-US" dirty="0">
            <a:solidFill>
              <a:srgbClr val="FFFF00"/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.NET Framework Architecture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1E615-2BE1-4DC4-B593-BA7D7F4351E4}" type="presOf" srcId="{80292FC3-0035-4675-88E2-17B405AAD9D4}" destId="{78BA2D60-792D-459E-9495-AFA747E13289}" srcOrd="0" destOrd="9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C447C1B2-70C5-44D9-85D1-019B612FFA50}" type="presOf" srcId="{275C45A7-6317-4898-96A2-20C2AF65BCCB}" destId="{78BA2D60-792D-459E-9495-AFA747E13289}" srcOrd="0" destOrd="2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A197AF0F-143E-41C6-AEC5-47BF60CD485D}" type="presOf" srcId="{9A7C5F87-7494-4C16-B363-C398B9BD0C97}" destId="{3B01F512-0DB1-42FE-86A8-B34937846C19}" srcOrd="0" destOrd="0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1CC319C7-C0D9-492B-8799-26C4CE4EB4D0}" type="presOf" srcId="{B8C7E9C6-FF22-4621-B036-CCFC454EADA3}" destId="{78BA2D60-792D-459E-9495-AFA747E13289}" srcOrd="0" destOrd="1" presId="urn:microsoft.com/office/officeart/2005/8/layout/vList2"/>
    <dgm:cxn modelId="{D6820BC8-8536-41BF-A3C6-CB267312AB1B}" type="presOf" srcId="{0C4BE0AA-91E1-449E-8550-D7CABBD85236}" destId="{78BA2D60-792D-459E-9495-AFA747E13289}" srcOrd="0" destOrd="4" presId="urn:microsoft.com/office/officeart/2005/8/layout/vList2"/>
    <dgm:cxn modelId="{D02E8C66-C0E8-467E-90D7-D05839251828}" type="presOf" srcId="{7BF22753-497F-4707-88BC-6D262E868ACA}" destId="{90FE007D-D8FC-4937-9676-A810E915DB8E}" srcOrd="0" destOrd="0" presId="urn:microsoft.com/office/officeart/2005/8/layout/vList2"/>
    <dgm:cxn modelId="{376EB5D5-FC4B-46DA-9CDD-7DE98EAC5C8E}" type="presOf" srcId="{B4C38F16-4BB1-4A78-9C88-9AF9FC3A7A0F}" destId="{78BA2D60-792D-459E-9495-AFA747E13289}" srcOrd="0" destOrd="3" presId="urn:microsoft.com/office/officeart/2005/8/layout/vList2"/>
    <dgm:cxn modelId="{033780FF-06A0-4B18-9087-EC5F37A298F6}" type="presOf" srcId="{F920D45F-5245-499F-9829-0B7BA5529F7F}" destId="{78BA2D60-792D-459E-9495-AFA747E13289}" srcOrd="0" destOrd="8" presId="urn:microsoft.com/office/officeart/2005/8/layout/vList2"/>
    <dgm:cxn modelId="{B898946D-C051-45D6-A0B1-5DC1C6ED68CC}" type="presOf" srcId="{24CC1D1A-0415-4BA5-A350-092301BC818D}" destId="{78BA2D60-792D-459E-9495-AFA747E13289}" srcOrd="0" destOrd="5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6A156A90-4650-406B-9EA6-1F1166AE4B20}" type="presOf" srcId="{F6B0CC75-F1CF-4D91-9227-E5F96732288A}" destId="{884CAE06-8DD0-4640-A511-EEFE5341C1BE}" srcOrd="0" destOrd="0" presId="urn:microsoft.com/office/officeart/2005/8/layout/vList2"/>
    <dgm:cxn modelId="{6A15F3F8-CD07-4D2B-AF16-883FBAE113F5}" type="presOf" srcId="{FB360B2A-207B-48F7-9C44-87A622D203B8}" destId="{78BA2D60-792D-459E-9495-AFA747E13289}" srcOrd="0" destOrd="0" presId="urn:microsoft.com/office/officeart/2005/8/layout/vList2"/>
    <dgm:cxn modelId="{1DE23067-39AC-4428-B52E-ADEA5F99E517}" type="presOf" srcId="{DD79DDD2-A1AE-4EAF-BE97-539ACFB07967}" destId="{78BA2D60-792D-459E-9495-AFA747E13289}" srcOrd="0" destOrd="7" presId="urn:microsoft.com/office/officeart/2005/8/layout/vList2"/>
    <dgm:cxn modelId="{5A01D697-3511-4D3E-B2D8-79D1DACE6E55}" type="presOf" srcId="{022A33E8-A2B5-4FF4-89C9-E1D2F0D74C46}" destId="{78BA2D60-792D-459E-9495-AFA747E13289}" srcOrd="0" destOrd="6" presId="urn:microsoft.com/office/officeart/2005/8/layout/vList2"/>
    <dgm:cxn modelId="{25BD2426-2802-4969-A5CE-EA4658802D72}" type="presOf" srcId="{85DE8BA9-7CD1-4617-BFEE-A6C5488F9F32}" destId="{78BA2D60-792D-459E-9495-AFA747E13289}" srcOrd="0" destOrd="10" presId="urn:microsoft.com/office/officeart/2005/8/layout/vList2"/>
    <dgm:cxn modelId="{EF7F7A36-D2EF-45C2-AE3D-644F14C6AB30}" type="presOf" srcId="{6C70BDE9-611D-48EC-A155-3D000088A49B}" destId="{78BA2D60-792D-459E-9495-AFA747E13289}" srcOrd="0" destOrd="11" presId="urn:microsoft.com/office/officeart/2005/8/layout/vList2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9B4C6D4-3C65-4DF8-BDDB-A79E6C498405}" type="presOf" srcId="{7737B815-8ABD-4823-9DB3-C6C20C19A0EA}" destId="{AC20E1A3-04BC-4E81-9B38-AD36E2151C32}" srcOrd="0" destOrd="0" presId="urn:microsoft.com/office/officeart/2005/8/layout/vList2"/>
    <dgm:cxn modelId="{881BB1C7-4D53-40E5-A609-3922A06F508E}" type="presParOf" srcId="{3B01F512-0DB1-42FE-86A8-B34937846C19}" destId="{884CAE06-8DD0-4640-A511-EEFE5341C1BE}" srcOrd="0" destOrd="0" presId="urn:microsoft.com/office/officeart/2005/8/layout/vList2"/>
    <dgm:cxn modelId="{A837F794-2774-4608-9E0D-CC419D8AF7ED}" type="presParOf" srcId="{3B01F512-0DB1-42FE-86A8-B34937846C19}" destId="{7B4149B9-E2FA-46C8-9FEC-C1F05B8D7CD4}" srcOrd="1" destOrd="0" presId="urn:microsoft.com/office/officeart/2005/8/layout/vList2"/>
    <dgm:cxn modelId="{3682C025-EB71-4DDE-8C7C-83DE55761F2F}" type="presParOf" srcId="{3B01F512-0DB1-42FE-86A8-B34937846C19}" destId="{AC20E1A3-04BC-4E81-9B38-AD36E2151C32}" srcOrd="2" destOrd="0" presId="urn:microsoft.com/office/officeart/2005/8/layout/vList2"/>
    <dgm:cxn modelId="{159F290B-F9F8-4CE7-9301-B034C3E4252B}" type="presParOf" srcId="{3B01F512-0DB1-42FE-86A8-B34937846C19}" destId="{78BA2D60-792D-459E-9495-AFA747E13289}" srcOrd="3" destOrd="0" presId="urn:microsoft.com/office/officeart/2005/8/layout/vList2"/>
    <dgm:cxn modelId="{CF093E0B-8063-4FFB-A06D-969A6919BF86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E18DE-322B-4885-901C-EE81D760AA93}" type="presOf" srcId="{DD79DDD2-A1AE-4EAF-BE97-539ACFB07967}" destId="{78BA2D60-792D-459E-9495-AFA747E13289}" srcOrd="0" destOrd="7" presId="urn:microsoft.com/office/officeart/2005/8/layout/vList2"/>
    <dgm:cxn modelId="{2871CF99-5213-419F-81ED-AD3043D8B2EF}" type="presOf" srcId="{6C70BDE9-611D-48EC-A155-3D000088A49B}" destId="{78BA2D60-792D-459E-9495-AFA747E13289}" srcOrd="0" destOrd="11" presId="urn:microsoft.com/office/officeart/2005/8/layout/vList2"/>
    <dgm:cxn modelId="{E34ECCED-B578-4222-89A3-D0A43FA5FB32}" type="presOf" srcId="{80292FC3-0035-4675-88E2-17B405AAD9D4}" destId="{78BA2D60-792D-459E-9495-AFA747E13289}" srcOrd="0" destOrd="9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6A091556-8A14-4CE5-840E-82C85AEC636D}" type="presOf" srcId="{7737B815-8ABD-4823-9DB3-C6C20C19A0EA}" destId="{AC20E1A3-04BC-4E81-9B38-AD36E2151C32}" srcOrd="0" destOrd="0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694E3960-94BA-4303-8F62-5A442658F113}" type="presOf" srcId="{F920D45F-5245-499F-9829-0B7BA5529F7F}" destId="{78BA2D60-792D-459E-9495-AFA747E13289}" srcOrd="0" destOrd="8" presId="urn:microsoft.com/office/officeart/2005/8/layout/vList2"/>
    <dgm:cxn modelId="{A7EB8472-0A35-4579-B7E6-43263A7EC431}" type="presOf" srcId="{85DE8BA9-7CD1-4617-BFEE-A6C5488F9F32}" destId="{78BA2D60-792D-459E-9495-AFA747E13289}" srcOrd="0" destOrd="10" presId="urn:microsoft.com/office/officeart/2005/8/layout/vList2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266CC1E5-3155-4C7E-96D4-6C5C59F43069}" type="presOf" srcId="{022A33E8-A2B5-4FF4-89C9-E1D2F0D74C46}" destId="{78BA2D60-792D-459E-9495-AFA747E13289}" srcOrd="0" destOrd="6" presId="urn:microsoft.com/office/officeart/2005/8/layout/vList2"/>
    <dgm:cxn modelId="{9B02B43C-A9CB-4250-B884-D0E223FA3C0C}" type="presOf" srcId="{FB360B2A-207B-48F7-9C44-87A622D203B8}" destId="{78BA2D60-792D-459E-9495-AFA747E13289}" srcOrd="0" destOrd="0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D5D63D80-E3FE-4AF5-B364-F6E92B3F1EB9}" type="presOf" srcId="{0C4BE0AA-91E1-449E-8550-D7CABBD85236}" destId="{78BA2D60-792D-459E-9495-AFA747E13289}" srcOrd="0" destOrd="4" presId="urn:microsoft.com/office/officeart/2005/8/layout/vList2"/>
    <dgm:cxn modelId="{96D366C3-6B8C-4170-8998-4006A2DA78FB}" type="presOf" srcId="{7BF22753-497F-4707-88BC-6D262E868ACA}" destId="{90FE007D-D8FC-4937-9676-A810E915DB8E}" srcOrd="0" destOrd="0" presId="urn:microsoft.com/office/officeart/2005/8/layout/vList2"/>
    <dgm:cxn modelId="{11A7B294-161E-430A-8229-CE79CE5E6250}" type="presOf" srcId="{24CC1D1A-0415-4BA5-A350-092301BC818D}" destId="{78BA2D60-792D-459E-9495-AFA747E13289}" srcOrd="0" destOrd="5" presId="urn:microsoft.com/office/officeart/2005/8/layout/vList2"/>
    <dgm:cxn modelId="{DBFC8B91-5D40-4E8B-95B4-6DD9E3E8B934}" type="presOf" srcId="{275C45A7-6317-4898-96A2-20C2AF65BCCB}" destId="{78BA2D60-792D-459E-9495-AFA747E13289}" srcOrd="0" destOrd="2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A5E57B20-D254-42E8-AE84-496CDE910638}" type="presOf" srcId="{F6B0CC75-F1CF-4D91-9227-E5F96732288A}" destId="{884CAE06-8DD0-4640-A511-EEFE5341C1BE}" srcOrd="0" destOrd="0" presId="urn:microsoft.com/office/officeart/2005/8/layout/vList2"/>
    <dgm:cxn modelId="{0F7F5AA4-3CC5-402C-B27B-F652D910F35C}" type="presOf" srcId="{9A7C5F87-7494-4C16-B363-C398B9BD0C97}" destId="{3B01F512-0DB1-42FE-86A8-B34937846C19}" srcOrd="0" destOrd="0" presId="urn:microsoft.com/office/officeart/2005/8/layout/vList2"/>
    <dgm:cxn modelId="{7B3D7692-28EC-4FC8-AEEC-49C5115E720A}" type="presOf" srcId="{B8C7E9C6-FF22-4621-B036-CCFC454EADA3}" destId="{78BA2D60-792D-459E-9495-AFA747E13289}" srcOrd="0" destOrd="1" presId="urn:microsoft.com/office/officeart/2005/8/layout/vList2"/>
    <dgm:cxn modelId="{7CA18301-7146-4009-8B9E-6909AF373E52}" type="presOf" srcId="{B4C38F16-4BB1-4A78-9C88-9AF9FC3A7A0F}" destId="{78BA2D60-792D-459E-9495-AFA747E13289}" srcOrd="0" destOrd="3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CBCD071F-262E-4909-9C2C-D753847ED36D}" type="presParOf" srcId="{3B01F512-0DB1-42FE-86A8-B34937846C19}" destId="{884CAE06-8DD0-4640-A511-EEFE5341C1BE}" srcOrd="0" destOrd="0" presId="urn:microsoft.com/office/officeart/2005/8/layout/vList2"/>
    <dgm:cxn modelId="{B270C901-0F5B-43A1-B241-C9A61F99598F}" type="presParOf" srcId="{3B01F512-0DB1-42FE-86A8-B34937846C19}" destId="{7B4149B9-E2FA-46C8-9FEC-C1F05B8D7CD4}" srcOrd="1" destOrd="0" presId="urn:microsoft.com/office/officeart/2005/8/layout/vList2"/>
    <dgm:cxn modelId="{08AFF70F-A2C5-4D84-BD26-E6DFA4DEF8FD}" type="presParOf" srcId="{3B01F512-0DB1-42FE-86A8-B34937846C19}" destId="{AC20E1A3-04BC-4E81-9B38-AD36E2151C32}" srcOrd="2" destOrd="0" presId="urn:microsoft.com/office/officeart/2005/8/layout/vList2"/>
    <dgm:cxn modelId="{BB2A3ECB-17F6-466F-AF40-B1ABC92D714A}" type="presParOf" srcId="{3B01F512-0DB1-42FE-86A8-B34937846C19}" destId="{78BA2D60-792D-459E-9495-AFA747E13289}" srcOrd="3" destOrd="0" presId="urn:microsoft.com/office/officeart/2005/8/layout/vList2"/>
    <dgm:cxn modelId="{F1BF3493-DED2-4B5D-8663-29B8BD66C0F6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CLR (Common Language Runtime)</a:t>
          </a:r>
          <a:endParaRPr lang="en-US" dirty="0">
            <a:solidFill>
              <a:schemeClr val="tx1"/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09FDD862-7777-47EA-A775-2F59B08F7B02}" type="presOf" srcId="{24CC1D1A-0415-4BA5-A350-092301BC818D}" destId="{78BA2D60-792D-459E-9495-AFA747E13289}" srcOrd="0" destOrd="5" presId="urn:microsoft.com/office/officeart/2005/8/layout/vList2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120557DB-787C-488E-8A1F-C258240B6271}" type="presOf" srcId="{7737B815-8ABD-4823-9DB3-C6C20C19A0EA}" destId="{AC20E1A3-04BC-4E81-9B38-AD36E2151C32}" srcOrd="0" destOrd="0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C1EA7A2F-0675-48A7-A4DD-218DFFDF3AEF}" type="presOf" srcId="{F920D45F-5245-499F-9829-0B7BA5529F7F}" destId="{78BA2D60-792D-459E-9495-AFA747E13289}" srcOrd="0" destOrd="8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2C458A40-17CC-4DA4-A248-BC0C34F59390}" type="presOf" srcId="{80292FC3-0035-4675-88E2-17B405AAD9D4}" destId="{78BA2D60-792D-459E-9495-AFA747E13289}" srcOrd="0" destOrd="9" presId="urn:microsoft.com/office/officeart/2005/8/layout/vList2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ACB2F0AB-4D24-40F6-BA47-ED4C6E195146}" type="presOf" srcId="{7BF22753-497F-4707-88BC-6D262E868ACA}" destId="{90FE007D-D8FC-4937-9676-A810E915DB8E}" srcOrd="0" destOrd="0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D94C28C5-C13F-4324-BDC4-9042432150C2}" type="presOf" srcId="{9A7C5F87-7494-4C16-B363-C398B9BD0C97}" destId="{3B01F512-0DB1-42FE-86A8-B34937846C19}" srcOrd="0" destOrd="0" presId="urn:microsoft.com/office/officeart/2005/8/layout/vList2"/>
    <dgm:cxn modelId="{2F05561F-3ECB-4E78-847D-5B371CB06CAF}" type="presOf" srcId="{275C45A7-6317-4898-96A2-20C2AF65BCCB}" destId="{78BA2D60-792D-459E-9495-AFA747E13289}" srcOrd="0" destOrd="2" presId="urn:microsoft.com/office/officeart/2005/8/layout/vList2"/>
    <dgm:cxn modelId="{BA484922-6ACB-4FC3-9EA7-3DEDCA025D26}" type="presOf" srcId="{022A33E8-A2B5-4FF4-89C9-E1D2F0D74C46}" destId="{78BA2D60-792D-459E-9495-AFA747E13289}" srcOrd="0" destOrd="6" presId="urn:microsoft.com/office/officeart/2005/8/layout/vList2"/>
    <dgm:cxn modelId="{E531727C-FF14-4936-8302-6CD11CED18E6}" type="presOf" srcId="{6C70BDE9-611D-48EC-A155-3D000088A49B}" destId="{78BA2D60-792D-459E-9495-AFA747E13289}" srcOrd="0" destOrd="11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03C9108A-C6DC-455D-B7CC-7CDCEDF85C17}" type="presOf" srcId="{0C4BE0AA-91E1-449E-8550-D7CABBD85236}" destId="{78BA2D60-792D-459E-9495-AFA747E13289}" srcOrd="0" destOrd="4" presId="urn:microsoft.com/office/officeart/2005/8/layout/vList2"/>
    <dgm:cxn modelId="{3D33665A-90FA-4BB9-B4B3-0B13EEA96A51}" type="presOf" srcId="{FB360B2A-207B-48F7-9C44-87A622D203B8}" destId="{78BA2D60-792D-459E-9495-AFA747E13289}" srcOrd="0" destOrd="0" presId="urn:microsoft.com/office/officeart/2005/8/layout/vList2"/>
    <dgm:cxn modelId="{5AC240EB-8E23-4D50-B52E-369BC87C5993}" type="presOf" srcId="{85DE8BA9-7CD1-4617-BFEE-A6C5488F9F32}" destId="{78BA2D60-792D-459E-9495-AFA747E13289}" srcOrd="0" destOrd="10" presId="urn:microsoft.com/office/officeart/2005/8/layout/vList2"/>
    <dgm:cxn modelId="{7705FAB1-6A86-46A9-911D-656BE3DC64B7}" type="presOf" srcId="{DD79DDD2-A1AE-4EAF-BE97-539ACFB07967}" destId="{78BA2D60-792D-459E-9495-AFA747E13289}" srcOrd="0" destOrd="7" presId="urn:microsoft.com/office/officeart/2005/8/layout/vList2"/>
    <dgm:cxn modelId="{0FE292E8-7392-4140-8634-D88DF9B51E51}" type="presOf" srcId="{F6B0CC75-F1CF-4D91-9227-E5F96732288A}" destId="{884CAE06-8DD0-4640-A511-EEFE5341C1BE}" srcOrd="0" destOrd="0" presId="urn:microsoft.com/office/officeart/2005/8/layout/vList2"/>
    <dgm:cxn modelId="{0B5FB745-6F40-4B8F-81E9-FC4B6B17C777}" type="presOf" srcId="{B4C38F16-4BB1-4A78-9C88-9AF9FC3A7A0F}" destId="{78BA2D60-792D-459E-9495-AFA747E13289}" srcOrd="0" destOrd="3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3FB02D12-B94A-4CD6-8DDC-2629ADBFBCC1}" type="presOf" srcId="{B8C7E9C6-FF22-4621-B036-CCFC454EADA3}" destId="{78BA2D60-792D-459E-9495-AFA747E13289}" srcOrd="0" destOrd="1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3A33EA5-7CF2-42BA-B595-7EDC87E7B679}" type="presParOf" srcId="{3B01F512-0DB1-42FE-86A8-B34937846C19}" destId="{884CAE06-8DD0-4640-A511-EEFE5341C1BE}" srcOrd="0" destOrd="0" presId="urn:microsoft.com/office/officeart/2005/8/layout/vList2"/>
    <dgm:cxn modelId="{8C3064FD-D269-4484-B292-741FD71469B1}" type="presParOf" srcId="{3B01F512-0DB1-42FE-86A8-B34937846C19}" destId="{7B4149B9-E2FA-46C8-9FEC-C1F05B8D7CD4}" srcOrd="1" destOrd="0" presId="urn:microsoft.com/office/officeart/2005/8/layout/vList2"/>
    <dgm:cxn modelId="{F5E21D95-57DD-4699-9135-7F56B2EE1C8E}" type="presParOf" srcId="{3B01F512-0DB1-42FE-86A8-B34937846C19}" destId="{AC20E1A3-04BC-4E81-9B38-AD36E2151C32}" srcOrd="2" destOrd="0" presId="urn:microsoft.com/office/officeart/2005/8/layout/vList2"/>
    <dgm:cxn modelId="{36745622-E213-4BA0-8C30-3C2A0DD8FF4E}" type="presParOf" srcId="{3B01F512-0DB1-42FE-86A8-B34937846C19}" destId="{78BA2D60-792D-459E-9495-AFA747E13289}" srcOrd="3" destOrd="0" presId="urn:microsoft.com/office/officeart/2005/8/layout/vList2"/>
    <dgm:cxn modelId="{28A71B03-9BBD-474B-8BF7-911CA1396B06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CTS (Common Type System)</a:t>
          </a:r>
          <a:endParaRPr lang="en-US" dirty="0">
            <a:solidFill>
              <a:schemeClr val="tx1"/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98BC98-3E1E-4C72-85FC-C1969F2FA983}" type="presOf" srcId="{B8C7E9C6-FF22-4621-B036-CCFC454EADA3}" destId="{78BA2D60-792D-459E-9495-AFA747E13289}" srcOrd="0" destOrd="1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7EBCE9D3-8BB4-42EC-B730-242CEE82B665}" type="presOf" srcId="{80292FC3-0035-4675-88E2-17B405AAD9D4}" destId="{78BA2D60-792D-459E-9495-AFA747E13289}" srcOrd="0" destOrd="9" presId="urn:microsoft.com/office/officeart/2005/8/layout/vList2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4D931BB0-6F08-48AA-A823-DBF99526862D}" type="presOf" srcId="{6C70BDE9-611D-48EC-A155-3D000088A49B}" destId="{78BA2D60-792D-459E-9495-AFA747E13289}" srcOrd="0" destOrd="11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76627ED3-8C85-44E1-A68D-4859705566C3}" type="presOf" srcId="{9A7C5F87-7494-4C16-B363-C398B9BD0C97}" destId="{3B01F512-0DB1-42FE-86A8-B34937846C19}" srcOrd="0" destOrd="0" presId="urn:microsoft.com/office/officeart/2005/8/layout/vList2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EA0755DD-BF28-4695-AAFD-122D97031738}" type="presOf" srcId="{0C4BE0AA-91E1-449E-8550-D7CABBD85236}" destId="{78BA2D60-792D-459E-9495-AFA747E13289}" srcOrd="0" destOrd="4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F79AC104-41B4-490B-B76A-080949213717}" type="presOf" srcId="{B4C38F16-4BB1-4A78-9C88-9AF9FC3A7A0F}" destId="{78BA2D60-792D-459E-9495-AFA747E13289}" srcOrd="0" destOrd="3" presId="urn:microsoft.com/office/officeart/2005/8/layout/vList2"/>
    <dgm:cxn modelId="{28992EA6-816E-4052-B206-26D903D20430}" type="presOf" srcId="{FB360B2A-207B-48F7-9C44-87A622D203B8}" destId="{78BA2D60-792D-459E-9495-AFA747E13289}" srcOrd="0" destOrd="0" presId="urn:microsoft.com/office/officeart/2005/8/layout/vList2"/>
    <dgm:cxn modelId="{06E6CDCF-F74A-4B96-9D9B-A749D4021DB4}" type="presOf" srcId="{24CC1D1A-0415-4BA5-A350-092301BC818D}" destId="{78BA2D60-792D-459E-9495-AFA747E13289}" srcOrd="0" destOrd="5" presId="urn:microsoft.com/office/officeart/2005/8/layout/vList2"/>
    <dgm:cxn modelId="{10CDCED9-F6CD-4808-B2B1-25A7E08F4480}" type="presOf" srcId="{F6B0CC75-F1CF-4D91-9227-E5F96732288A}" destId="{884CAE06-8DD0-4640-A511-EEFE5341C1BE}" srcOrd="0" destOrd="0" presId="urn:microsoft.com/office/officeart/2005/8/layout/vList2"/>
    <dgm:cxn modelId="{2ED4CDFF-9F6F-4209-BCFC-00D35B80378E}" type="presOf" srcId="{7737B815-8ABD-4823-9DB3-C6C20C19A0EA}" destId="{AC20E1A3-04BC-4E81-9B38-AD36E2151C32}" srcOrd="0" destOrd="0" presId="urn:microsoft.com/office/officeart/2005/8/layout/vList2"/>
    <dgm:cxn modelId="{D081F8FB-57E9-4CC4-8848-D2310B842B9B}" type="presOf" srcId="{022A33E8-A2B5-4FF4-89C9-E1D2F0D74C46}" destId="{78BA2D60-792D-459E-9495-AFA747E13289}" srcOrd="0" destOrd="6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34B4CE60-E0BD-4352-9880-4B17E25913B3}" type="presOf" srcId="{275C45A7-6317-4898-96A2-20C2AF65BCCB}" destId="{78BA2D60-792D-459E-9495-AFA747E13289}" srcOrd="0" destOrd="2" presId="urn:microsoft.com/office/officeart/2005/8/layout/vList2"/>
    <dgm:cxn modelId="{F22367E7-4033-416A-B75A-AC0D1491E01D}" type="presOf" srcId="{DD79DDD2-A1AE-4EAF-BE97-539ACFB07967}" destId="{78BA2D60-792D-459E-9495-AFA747E13289}" srcOrd="0" destOrd="7" presId="urn:microsoft.com/office/officeart/2005/8/layout/vList2"/>
    <dgm:cxn modelId="{26D849B4-6EF7-4D28-8D51-2B0293972DA2}" type="presOf" srcId="{F920D45F-5245-499F-9829-0B7BA5529F7F}" destId="{78BA2D60-792D-459E-9495-AFA747E13289}" srcOrd="0" destOrd="8" presId="urn:microsoft.com/office/officeart/2005/8/layout/vList2"/>
    <dgm:cxn modelId="{0B0BDA56-BFEB-4CDC-A13F-C52EE6E7AC23}" type="presOf" srcId="{85DE8BA9-7CD1-4617-BFEE-A6C5488F9F32}" destId="{78BA2D60-792D-459E-9495-AFA747E13289}" srcOrd="0" destOrd="10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C89ABF1F-AC4E-4467-8BD3-53757747EC83}" type="presOf" srcId="{7BF22753-497F-4707-88BC-6D262E868ACA}" destId="{90FE007D-D8FC-4937-9676-A810E915DB8E}" srcOrd="0" destOrd="0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F5D37FBC-3AD7-41E0-BFF4-6AA759855761}" type="presParOf" srcId="{3B01F512-0DB1-42FE-86A8-B34937846C19}" destId="{884CAE06-8DD0-4640-A511-EEFE5341C1BE}" srcOrd="0" destOrd="0" presId="urn:microsoft.com/office/officeart/2005/8/layout/vList2"/>
    <dgm:cxn modelId="{3FB4AFF1-0562-4F2F-BAD1-0A539B15A1D2}" type="presParOf" srcId="{3B01F512-0DB1-42FE-86A8-B34937846C19}" destId="{7B4149B9-E2FA-46C8-9FEC-C1F05B8D7CD4}" srcOrd="1" destOrd="0" presId="urn:microsoft.com/office/officeart/2005/8/layout/vList2"/>
    <dgm:cxn modelId="{4CB3FC20-F397-4F3F-ADCD-B4B42584E676}" type="presParOf" srcId="{3B01F512-0DB1-42FE-86A8-B34937846C19}" destId="{AC20E1A3-04BC-4E81-9B38-AD36E2151C32}" srcOrd="2" destOrd="0" presId="urn:microsoft.com/office/officeart/2005/8/layout/vList2"/>
    <dgm:cxn modelId="{8736EA4A-5608-4A70-8EE6-5138A08A2E18}" type="presParOf" srcId="{3B01F512-0DB1-42FE-86A8-B34937846C19}" destId="{78BA2D60-792D-459E-9495-AFA747E13289}" srcOrd="3" destOrd="0" presId="urn:microsoft.com/office/officeart/2005/8/layout/vList2"/>
    <dgm:cxn modelId="{54E2390D-9BE6-4CD7-97AF-ED408A59C05E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CLS (Common Language Specifications)</a:t>
          </a:r>
          <a:endParaRPr lang="en-US" dirty="0">
            <a:solidFill>
              <a:schemeClr val="tx1"/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B9152-B60E-4144-A1B1-01BF7962CB7A}" type="presOf" srcId="{6C70BDE9-611D-48EC-A155-3D000088A49B}" destId="{78BA2D60-792D-459E-9495-AFA747E13289}" srcOrd="0" destOrd="11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6BBFBC01-BE58-4DFF-AFE7-15F12B038AFE}" type="presOf" srcId="{85DE8BA9-7CD1-4617-BFEE-A6C5488F9F32}" destId="{78BA2D60-792D-459E-9495-AFA747E13289}" srcOrd="0" destOrd="10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818A596C-D706-4A7F-907D-1FF2D1603DFC}" type="presOf" srcId="{7BF22753-497F-4707-88BC-6D262E868ACA}" destId="{90FE007D-D8FC-4937-9676-A810E915DB8E}" srcOrd="0" destOrd="0" presId="urn:microsoft.com/office/officeart/2005/8/layout/vList2"/>
    <dgm:cxn modelId="{A1B250BB-2D2D-4616-AEE1-297BFEE2B269}" type="presOf" srcId="{7737B815-8ABD-4823-9DB3-C6C20C19A0EA}" destId="{AC20E1A3-04BC-4E81-9B38-AD36E2151C32}" srcOrd="0" destOrd="0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CE751C2B-A278-4D24-83B9-3717B4107E0E}" type="presOf" srcId="{275C45A7-6317-4898-96A2-20C2AF65BCCB}" destId="{78BA2D60-792D-459E-9495-AFA747E13289}" srcOrd="0" destOrd="2" presId="urn:microsoft.com/office/officeart/2005/8/layout/vList2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BE03F3F9-0546-4211-B3BF-F36979FB43A7}" type="presOf" srcId="{022A33E8-A2B5-4FF4-89C9-E1D2F0D74C46}" destId="{78BA2D60-792D-459E-9495-AFA747E13289}" srcOrd="0" destOrd="6" presId="urn:microsoft.com/office/officeart/2005/8/layout/vList2"/>
    <dgm:cxn modelId="{E10B4CA9-C730-486C-A6AE-B06EF31FFBD5}" type="presOf" srcId="{F6B0CC75-F1CF-4D91-9227-E5F96732288A}" destId="{884CAE06-8DD0-4640-A511-EEFE5341C1BE}" srcOrd="0" destOrd="0" presId="urn:microsoft.com/office/officeart/2005/8/layout/vList2"/>
    <dgm:cxn modelId="{51F390CB-A49B-4870-A318-064F7C93E430}" type="presOf" srcId="{80292FC3-0035-4675-88E2-17B405AAD9D4}" destId="{78BA2D60-792D-459E-9495-AFA747E13289}" srcOrd="0" destOrd="9" presId="urn:microsoft.com/office/officeart/2005/8/layout/vList2"/>
    <dgm:cxn modelId="{083AA2E1-D6DE-41BB-8D4F-2B71EBC48177}" type="presOf" srcId="{DD79DDD2-A1AE-4EAF-BE97-539ACFB07967}" destId="{78BA2D60-792D-459E-9495-AFA747E13289}" srcOrd="0" destOrd="7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BB6DBEDC-F42A-4A22-A77F-5CC562463C44}" type="presOf" srcId="{F920D45F-5245-499F-9829-0B7BA5529F7F}" destId="{78BA2D60-792D-459E-9495-AFA747E13289}" srcOrd="0" destOrd="8" presId="urn:microsoft.com/office/officeart/2005/8/layout/vList2"/>
    <dgm:cxn modelId="{07727955-5666-4B62-8965-A05761BEB6F7}" type="presOf" srcId="{FB360B2A-207B-48F7-9C44-87A622D203B8}" destId="{78BA2D60-792D-459E-9495-AFA747E13289}" srcOrd="0" destOrd="0" presId="urn:microsoft.com/office/officeart/2005/8/layout/vList2"/>
    <dgm:cxn modelId="{A1F27167-CA80-404A-93ED-83E642011D07}" type="presOf" srcId="{B4C38F16-4BB1-4A78-9C88-9AF9FC3A7A0F}" destId="{78BA2D60-792D-459E-9495-AFA747E13289}" srcOrd="0" destOrd="3" presId="urn:microsoft.com/office/officeart/2005/8/layout/vList2"/>
    <dgm:cxn modelId="{9D063323-13A4-4E25-9557-238E5AED4D10}" type="presOf" srcId="{9A7C5F87-7494-4C16-B363-C398B9BD0C97}" destId="{3B01F512-0DB1-42FE-86A8-B34937846C19}" srcOrd="0" destOrd="0" presId="urn:microsoft.com/office/officeart/2005/8/layout/vList2"/>
    <dgm:cxn modelId="{8C41A291-CA26-4969-B7FF-A0761E236F5D}" type="presOf" srcId="{0C4BE0AA-91E1-449E-8550-D7CABBD85236}" destId="{78BA2D60-792D-459E-9495-AFA747E13289}" srcOrd="0" destOrd="4" presId="urn:microsoft.com/office/officeart/2005/8/layout/vList2"/>
    <dgm:cxn modelId="{D17581D0-24B5-4AE9-B9C9-7F92E32B3814}" type="presOf" srcId="{B8C7E9C6-FF22-4621-B036-CCFC454EADA3}" destId="{78BA2D60-792D-459E-9495-AFA747E13289}" srcOrd="0" destOrd="1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A38D0B1-445A-4705-93BC-F0A05DD06208}" type="presOf" srcId="{24CC1D1A-0415-4BA5-A350-092301BC818D}" destId="{78BA2D60-792D-459E-9495-AFA747E13289}" srcOrd="0" destOrd="5" presId="urn:microsoft.com/office/officeart/2005/8/layout/vList2"/>
    <dgm:cxn modelId="{55B94193-7420-4341-B422-68B8F156253A}" type="presParOf" srcId="{3B01F512-0DB1-42FE-86A8-B34937846C19}" destId="{884CAE06-8DD0-4640-A511-EEFE5341C1BE}" srcOrd="0" destOrd="0" presId="urn:microsoft.com/office/officeart/2005/8/layout/vList2"/>
    <dgm:cxn modelId="{3FDBBEF7-C4F2-4088-9A75-C9E51E509367}" type="presParOf" srcId="{3B01F512-0DB1-42FE-86A8-B34937846C19}" destId="{7B4149B9-E2FA-46C8-9FEC-C1F05B8D7CD4}" srcOrd="1" destOrd="0" presId="urn:microsoft.com/office/officeart/2005/8/layout/vList2"/>
    <dgm:cxn modelId="{D0D3F458-EB6A-4EA9-9738-CF8AC0C67FF1}" type="presParOf" srcId="{3B01F512-0DB1-42FE-86A8-B34937846C19}" destId="{AC20E1A3-04BC-4E81-9B38-AD36E2151C32}" srcOrd="2" destOrd="0" presId="urn:microsoft.com/office/officeart/2005/8/layout/vList2"/>
    <dgm:cxn modelId="{0B1160B9-D407-4BEF-86B0-8898FDBE96D3}" type="presParOf" srcId="{3B01F512-0DB1-42FE-86A8-B34937846C19}" destId="{78BA2D60-792D-459E-9495-AFA747E13289}" srcOrd="3" destOrd="0" presId="urn:microsoft.com/office/officeart/2005/8/layout/vList2"/>
    <dgm:cxn modelId="{158391CD-CD4B-4375-B18C-54F01D9F64D8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Assembly</a:t>
          </a:r>
          <a:endParaRPr lang="en-US" dirty="0">
            <a:solidFill>
              <a:schemeClr val="tx1"/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Private Assembly</a:t>
          </a:r>
          <a:endParaRPr lang="en-US" dirty="0">
            <a:solidFill>
              <a:schemeClr val="tx1"/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Shared Assembly</a:t>
          </a:r>
          <a:endParaRPr lang="en-US" dirty="0">
            <a:solidFill>
              <a:schemeClr val="tx1"/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88DD0B-A4FE-49C1-BEE9-1537F9D7A01D}" type="presOf" srcId="{9A7C5F87-7494-4C16-B363-C398B9BD0C97}" destId="{3B01F512-0DB1-42FE-86A8-B34937846C19}" srcOrd="0" destOrd="0" presId="urn:microsoft.com/office/officeart/2005/8/layout/vList2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41EB9662-566D-4C8D-9457-C1787E1222B6}" type="presOf" srcId="{85DE8BA9-7CD1-4617-BFEE-A6C5488F9F32}" destId="{78BA2D60-792D-459E-9495-AFA747E13289}" srcOrd="0" destOrd="10" presId="urn:microsoft.com/office/officeart/2005/8/layout/vList2"/>
    <dgm:cxn modelId="{905BBC88-B6BB-4CB2-BBA1-836D6DCC46A2}" type="presOf" srcId="{022A33E8-A2B5-4FF4-89C9-E1D2F0D74C46}" destId="{78BA2D60-792D-459E-9495-AFA747E13289}" srcOrd="0" destOrd="6" presId="urn:microsoft.com/office/officeart/2005/8/layout/vList2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D0AE8B03-715C-4C1E-8FBE-5A9C4AC6CE55}" type="presOf" srcId="{24CC1D1A-0415-4BA5-A350-092301BC818D}" destId="{78BA2D60-792D-459E-9495-AFA747E13289}" srcOrd="0" destOrd="5" presId="urn:microsoft.com/office/officeart/2005/8/layout/vList2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C2434B17-AAC1-46A2-9CDB-D45DFB40488E}" type="presOf" srcId="{B8C7E9C6-FF22-4621-B036-CCFC454EADA3}" destId="{78BA2D60-792D-459E-9495-AFA747E13289}" srcOrd="0" destOrd="1" presId="urn:microsoft.com/office/officeart/2005/8/layout/vList2"/>
    <dgm:cxn modelId="{6C530A58-66BB-4A8B-9541-8E74E481FEBB}" type="presOf" srcId="{FB360B2A-207B-48F7-9C44-87A622D203B8}" destId="{78BA2D60-792D-459E-9495-AFA747E13289}" srcOrd="0" destOrd="0" presId="urn:microsoft.com/office/officeart/2005/8/layout/vList2"/>
    <dgm:cxn modelId="{4E75AEA9-3051-4B1D-99B7-92F19EF13079}" type="presOf" srcId="{80292FC3-0035-4675-88E2-17B405AAD9D4}" destId="{78BA2D60-792D-459E-9495-AFA747E13289}" srcOrd="0" destOrd="9" presId="urn:microsoft.com/office/officeart/2005/8/layout/vList2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9AAACA70-37D3-41C9-9774-896DA6B4C3CD}" type="presOf" srcId="{F6B0CC75-F1CF-4D91-9227-E5F96732288A}" destId="{884CAE06-8DD0-4640-A511-EEFE5341C1BE}" srcOrd="0" destOrd="0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B6E651F7-13D3-41F8-858A-4BB6C8B0A7E8}" type="presOf" srcId="{275C45A7-6317-4898-96A2-20C2AF65BCCB}" destId="{78BA2D60-792D-459E-9495-AFA747E13289}" srcOrd="0" destOrd="2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D85D2A08-044F-44A2-A6AB-6141115282FC}" type="presOf" srcId="{0C4BE0AA-91E1-449E-8550-D7CABBD85236}" destId="{78BA2D60-792D-459E-9495-AFA747E13289}" srcOrd="0" destOrd="4" presId="urn:microsoft.com/office/officeart/2005/8/layout/vList2"/>
    <dgm:cxn modelId="{0BF61FBC-0B32-49EA-B3DE-4D2277C246E4}" type="presOf" srcId="{7BF22753-497F-4707-88BC-6D262E868ACA}" destId="{90FE007D-D8FC-4937-9676-A810E915DB8E}" srcOrd="0" destOrd="0" presId="urn:microsoft.com/office/officeart/2005/8/layout/vList2"/>
    <dgm:cxn modelId="{BE888E05-A860-41F5-BCAB-BADC8F359249}" type="presOf" srcId="{F920D45F-5245-499F-9829-0B7BA5529F7F}" destId="{78BA2D60-792D-459E-9495-AFA747E13289}" srcOrd="0" destOrd="8" presId="urn:microsoft.com/office/officeart/2005/8/layout/vList2"/>
    <dgm:cxn modelId="{187F9EFB-E924-4808-9BC1-F84C6D3D12D3}" type="presOf" srcId="{B4C38F16-4BB1-4A78-9C88-9AF9FC3A7A0F}" destId="{78BA2D60-792D-459E-9495-AFA747E13289}" srcOrd="0" destOrd="3" presId="urn:microsoft.com/office/officeart/2005/8/layout/vList2"/>
    <dgm:cxn modelId="{A86C53FF-7B84-4E0B-8681-3AA99C20516B}" type="presOf" srcId="{DD79DDD2-A1AE-4EAF-BE97-539ACFB07967}" destId="{78BA2D60-792D-459E-9495-AFA747E13289}" srcOrd="0" destOrd="7" presId="urn:microsoft.com/office/officeart/2005/8/layout/vList2"/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D42E5CE9-D800-460C-AA30-523A5781A0D1}" type="presOf" srcId="{6C70BDE9-611D-48EC-A155-3D000088A49B}" destId="{78BA2D60-792D-459E-9495-AFA747E13289}" srcOrd="0" destOrd="11" presId="urn:microsoft.com/office/officeart/2005/8/layout/vList2"/>
    <dgm:cxn modelId="{C874367D-052C-44B3-A884-0F78037E65F0}" type="presOf" srcId="{7737B815-8ABD-4823-9DB3-C6C20C19A0EA}" destId="{AC20E1A3-04BC-4E81-9B38-AD36E2151C32}" srcOrd="0" destOrd="0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46C9F99A-2FF6-41B2-9754-2E8291A3A33F}" type="presParOf" srcId="{3B01F512-0DB1-42FE-86A8-B34937846C19}" destId="{884CAE06-8DD0-4640-A511-EEFE5341C1BE}" srcOrd="0" destOrd="0" presId="urn:microsoft.com/office/officeart/2005/8/layout/vList2"/>
    <dgm:cxn modelId="{BC79D36B-1E40-4E82-9F35-EACA88B11755}" type="presParOf" srcId="{3B01F512-0DB1-42FE-86A8-B34937846C19}" destId="{7B4149B9-E2FA-46C8-9FEC-C1F05B8D7CD4}" srcOrd="1" destOrd="0" presId="urn:microsoft.com/office/officeart/2005/8/layout/vList2"/>
    <dgm:cxn modelId="{0BCFA427-6392-445C-968D-7422FA88089F}" type="presParOf" srcId="{3B01F512-0DB1-42FE-86A8-B34937846C19}" destId="{AC20E1A3-04BC-4E81-9B38-AD36E2151C32}" srcOrd="2" destOrd="0" presId="urn:microsoft.com/office/officeart/2005/8/layout/vList2"/>
    <dgm:cxn modelId="{797AEAF7-7AEC-4A4F-83E9-B7C8A96D7508}" type="presParOf" srcId="{3B01F512-0DB1-42FE-86A8-B34937846C19}" destId="{78BA2D60-792D-459E-9495-AFA747E13289}" srcOrd="3" destOrd="0" presId="urn:microsoft.com/office/officeart/2005/8/layout/vList2"/>
    <dgm:cxn modelId="{4081F9BE-7835-48BE-A784-BCDB9AFFF7B3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Metadata</a:t>
          </a:r>
          <a:endParaRPr lang="en-US" dirty="0">
            <a:solidFill>
              <a:schemeClr val="tx1"/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DFF87D1C-E498-41F6-8002-A5743117301C}" type="presOf" srcId="{80292FC3-0035-4675-88E2-17B405AAD9D4}" destId="{78BA2D60-792D-459E-9495-AFA747E13289}" srcOrd="0" destOrd="9" presId="urn:microsoft.com/office/officeart/2005/8/layout/vList2"/>
    <dgm:cxn modelId="{B8976F9F-5620-480C-BDAA-F16B27B38FC7}" type="presOf" srcId="{F920D45F-5245-499F-9829-0B7BA5529F7F}" destId="{78BA2D60-792D-459E-9495-AFA747E13289}" srcOrd="0" destOrd="8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5DAA4DC1-3D1B-46C2-A1F8-A5BE9E75A922}" type="presOf" srcId="{24CC1D1A-0415-4BA5-A350-092301BC818D}" destId="{78BA2D60-792D-459E-9495-AFA747E13289}" srcOrd="0" destOrd="5" presId="urn:microsoft.com/office/officeart/2005/8/layout/vList2"/>
    <dgm:cxn modelId="{BAD2E05C-27D5-47A6-8BCB-69E832C40542}" type="presOf" srcId="{85DE8BA9-7CD1-4617-BFEE-A6C5488F9F32}" destId="{78BA2D60-792D-459E-9495-AFA747E13289}" srcOrd="0" destOrd="10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992B8B5B-57E7-47BF-B036-DF3F24A2F989}" type="presOf" srcId="{275C45A7-6317-4898-96A2-20C2AF65BCCB}" destId="{78BA2D60-792D-459E-9495-AFA747E13289}" srcOrd="0" destOrd="2" presId="urn:microsoft.com/office/officeart/2005/8/layout/vList2"/>
    <dgm:cxn modelId="{2DF82481-A00F-40E5-BBCF-25685771044F}" type="presOf" srcId="{7BF22753-497F-4707-88BC-6D262E868ACA}" destId="{90FE007D-D8FC-4937-9676-A810E915DB8E}" srcOrd="0" destOrd="0" presId="urn:microsoft.com/office/officeart/2005/8/layout/vList2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92B0178A-665A-431A-8350-FC767CB4FA3D}" type="presOf" srcId="{FB360B2A-207B-48F7-9C44-87A622D203B8}" destId="{78BA2D60-792D-459E-9495-AFA747E13289}" srcOrd="0" destOrd="0" presId="urn:microsoft.com/office/officeart/2005/8/layout/vList2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EEE9759C-20BB-4C4B-9291-4A0121B36795}" type="presOf" srcId="{B8C7E9C6-FF22-4621-B036-CCFC454EADA3}" destId="{78BA2D60-792D-459E-9495-AFA747E13289}" srcOrd="0" destOrd="1" presId="urn:microsoft.com/office/officeart/2005/8/layout/vList2"/>
    <dgm:cxn modelId="{5FF67D1C-01EC-4239-A702-5E754BF393C9}" type="presOf" srcId="{6C70BDE9-611D-48EC-A155-3D000088A49B}" destId="{78BA2D60-792D-459E-9495-AFA747E13289}" srcOrd="0" destOrd="11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A17B095B-0175-42FB-843B-ADE8D4EC306A}" type="presOf" srcId="{7737B815-8ABD-4823-9DB3-C6C20C19A0EA}" destId="{AC20E1A3-04BC-4E81-9B38-AD36E2151C32}" srcOrd="0" destOrd="0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146C115B-C31C-4C9F-81E9-F95C32700E0F}" type="presOf" srcId="{0C4BE0AA-91E1-449E-8550-D7CABBD85236}" destId="{78BA2D60-792D-459E-9495-AFA747E13289}" srcOrd="0" destOrd="4" presId="urn:microsoft.com/office/officeart/2005/8/layout/vList2"/>
    <dgm:cxn modelId="{C5A2A565-977F-42B2-80B5-8FACAAB7426E}" type="presOf" srcId="{022A33E8-A2B5-4FF4-89C9-E1D2F0D74C46}" destId="{78BA2D60-792D-459E-9495-AFA747E13289}" srcOrd="0" destOrd="6" presId="urn:microsoft.com/office/officeart/2005/8/layout/vList2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FA3E0C95-B0E4-4D7D-903F-3D46BC134022}" type="presOf" srcId="{DD79DDD2-A1AE-4EAF-BE97-539ACFB07967}" destId="{78BA2D60-792D-459E-9495-AFA747E13289}" srcOrd="0" destOrd="7" presId="urn:microsoft.com/office/officeart/2005/8/layout/vList2"/>
    <dgm:cxn modelId="{620B9408-5815-4D78-B0C5-AB3D8392B4A6}" type="presOf" srcId="{F6B0CC75-F1CF-4D91-9227-E5F96732288A}" destId="{884CAE06-8DD0-4640-A511-EEFE5341C1BE}" srcOrd="0" destOrd="0" presId="urn:microsoft.com/office/officeart/2005/8/layout/vList2"/>
    <dgm:cxn modelId="{E9C2601F-258A-4A6A-BC80-2D73E3540CD7}" type="presOf" srcId="{9A7C5F87-7494-4C16-B363-C398B9BD0C97}" destId="{3B01F512-0DB1-42FE-86A8-B34937846C19}" srcOrd="0" destOrd="0" presId="urn:microsoft.com/office/officeart/2005/8/layout/vList2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6E9CD4BE-AA7D-4718-8A3F-214D1BC7FD6E}" type="presOf" srcId="{B4C38F16-4BB1-4A78-9C88-9AF9FC3A7A0F}" destId="{78BA2D60-792D-459E-9495-AFA747E13289}" srcOrd="0" destOrd="3" presId="urn:microsoft.com/office/officeart/2005/8/layout/vList2"/>
    <dgm:cxn modelId="{B5F2EAA1-53E0-4950-9AE1-325062A7DD90}" type="presParOf" srcId="{3B01F512-0DB1-42FE-86A8-B34937846C19}" destId="{884CAE06-8DD0-4640-A511-EEFE5341C1BE}" srcOrd="0" destOrd="0" presId="urn:microsoft.com/office/officeart/2005/8/layout/vList2"/>
    <dgm:cxn modelId="{1167E5BE-7052-402A-9C68-14922F830B08}" type="presParOf" srcId="{3B01F512-0DB1-42FE-86A8-B34937846C19}" destId="{7B4149B9-E2FA-46C8-9FEC-C1F05B8D7CD4}" srcOrd="1" destOrd="0" presId="urn:microsoft.com/office/officeart/2005/8/layout/vList2"/>
    <dgm:cxn modelId="{588C3154-1379-4725-B909-B15AB89885FB}" type="presParOf" srcId="{3B01F512-0DB1-42FE-86A8-B34937846C19}" destId="{AC20E1A3-04BC-4E81-9B38-AD36E2151C32}" srcOrd="2" destOrd="0" presId="urn:microsoft.com/office/officeart/2005/8/layout/vList2"/>
    <dgm:cxn modelId="{AD3C9DF0-6E2A-437F-ADDB-26999837B24A}" type="presParOf" srcId="{3B01F512-0DB1-42FE-86A8-B34937846C19}" destId="{78BA2D60-792D-459E-9495-AFA747E13289}" srcOrd="3" destOrd="0" presId="urn:microsoft.com/office/officeart/2005/8/layout/vList2"/>
    <dgm:cxn modelId="{61509FB5-4CD4-414D-BADD-BAFE97B2BA9D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7C5F87-7494-4C16-B363-C398B9BD0C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0CC75-F1CF-4D91-9227-E5F96732288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1405E76-F1C7-4410-9799-D26B58BCCF99}" type="parTrans" cxnId="{A0C51B28-30CF-4252-BF9F-BEB4AD5F77D5}">
      <dgm:prSet/>
      <dgm:spPr/>
      <dgm:t>
        <a:bodyPr/>
        <a:lstStyle/>
        <a:p>
          <a:endParaRPr lang="en-US"/>
        </a:p>
      </dgm:t>
    </dgm:pt>
    <dgm:pt modelId="{36B56DD2-7A36-418F-B2A0-C137DC36CE14}" type="sibTrans" cxnId="{A0C51B28-30CF-4252-BF9F-BEB4AD5F77D5}">
      <dgm:prSet/>
      <dgm:spPr/>
      <dgm:t>
        <a:bodyPr/>
        <a:lstStyle/>
        <a:p>
          <a:endParaRPr lang="en-US"/>
        </a:p>
      </dgm:t>
    </dgm:pt>
    <dgm:pt modelId="{7737B815-8ABD-4823-9DB3-C6C20C19A0EA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</a:rPr>
            <a:t>.NET Framework Architecture</a:t>
          </a:r>
          <a:endParaRPr lang="en-US" dirty="0">
            <a:solidFill>
              <a:srgbClr val="FFFF00"/>
            </a:solidFill>
          </a:endParaRPr>
        </a:p>
      </dgm:t>
    </dgm:pt>
    <dgm:pt modelId="{7B2A658C-05C5-4748-9B95-79FB5FE25AC8}" type="parTrans" cxnId="{284B748C-7A66-48EA-99FB-8498BA57912B}">
      <dgm:prSet/>
      <dgm:spPr/>
      <dgm:t>
        <a:bodyPr/>
        <a:lstStyle/>
        <a:p>
          <a:endParaRPr lang="en-US"/>
        </a:p>
      </dgm:t>
    </dgm:pt>
    <dgm:pt modelId="{69DFE087-81AE-4951-AB10-FC27DD54EE43}" type="sibTrans" cxnId="{284B748C-7A66-48EA-99FB-8498BA57912B}">
      <dgm:prSet/>
      <dgm:spPr/>
      <dgm:t>
        <a:bodyPr/>
        <a:lstStyle/>
        <a:p>
          <a:endParaRPr lang="en-US"/>
        </a:p>
      </dgm:t>
    </dgm:pt>
    <dgm:pt modelId="{FB360B2A-207B-48F7-9C44-87A622D203B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3A96D7A5-6ED2-4C1B-9009-C5B243B5DE7D}" type="parTrans" cxnId="{C45C57B7-800D-4D2B-A29E-DA30B518B1FF}">
      <dgm:prSet/>
      <dgm:spPr/>
      <dgm:t>
        <a:bodyPr/>
        <a:lstStyle/>
        <a:p>
          <a:endParaRPr lang="en-US"/>
        </a:p>
      </dgm:t>
    </dgm:pt>
    <dgm:pt modelId="{4856A4E8-5384-4967-8038-22AF4A4B5BF5}" type="sibTrans" cxnId="{C45C57B7-800D-4D2B-A29E-DA30B518B1FF}">
      <dgm:prSet/>
      <dgm:spPr/>
      <dgm:t>
        <a:bodyPr/>
        <a:lstStyle/>
        <a:p>
          <a:endParaRPr lang="en-US"/>
        </a:p>
      </dgm:t>
    </dgm:pt>
    <dgm:pt modelId="{B8C7E9C6-FF22-4621-B036-CCFC454EADA3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2C082426-4434-4B40-8F84-4F5574397B33}" type="parTrans" cxnId="{6C69830F-89C9-4476-B3A3-808CE10B9A64}">
      <dgm:prSet/>
      <dgm:spPr/>
      <dgm:t>
        <a:bodyPr/>
        <a:lstStyle/>
        <a:p>
          <a:endParaRPr lang="en-US"/>
        </a:p>
      </dgm:t>
    </dgm:pt>
    <dgm:pt modelId="{0B91CB7B-2CFB-4C6E-A6D9-D2D33890C3E0}" type="sibTrans" cxnId="{6C69830F-89C9-4476-B3A3-808CE10B9A64}">
      <dgm:prSet/>
      <dgm:spPr/>
      <dgm:t>
        <a:bodyPr/>
        <a:lstStyle/>
        <a:p>
          <a:endParaRPr lang="en-US"/>
        </a:p>
      </dgm:t>
    </dgm:pt>
    <dgm:pt modelId="{275C45A7-6317-4898-96A2-20C2AF65BCCB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F6CAEF93-586E-4AC2-8D10-2D1C1169A8BE}" type="parTrans" cxnId="{92577C28-BBBE-4B2A-A8A1-DFCCC77D705E}">
      <dgm:prSet/>
      <dgm:spPr/>
      <dgm:t>
        <a:bodyPr/>
        <a:lstStyle/>
        <a:p>
          <a:endParaRPr lang="en-US"/>
        </a:p>
      </dgm:t>
    </dgm:pt>
    <dgm:pt modelId="{3DBFC11A-0B46-4D50-A3B3-1E6563867776}" type="sibTrans" cxnId="{92577C28-BBBE-4B2A-A8A1-DFCCC77D705E}">
      <dgm:prSet/>
      <dgm:spPr/>
      <dgm:t>
        <a:bodyPr/>
        <a:lstStyle/>
        <a:p>
          <a:endParaRPr lang="en-US"/>
        </a:p>
      </dgm:t>
    </dgm:pt>
    <dgm:pt modelId="{B4C38F16-4BB1-4A78-9C88-9AF9FC3A7A0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80005155-65FB-438F-AE0A-E76A077501CD}" type="parTrans" cxnId="{DB38C0C5-15E6-4407-A5C2-FEEF25209FEE}">
      <dgm:prSet/>
      <dgm:spPr/>
      <dgm:t>
        <a:bodyPr/>
        <a:lstStyle/>
        <a:p>
          <a:endParaRPr lang="en-US"/>
        </a:p>
      </dgm:t>
    </dgm:pt>
    <dgm:pt modelId="{197FE7E7-8182-4928-BD70-2039943C8052}" type="sibTrans" cxnId="{DB38C0C5-15E6-4407-A5C2-FEEF25209FEE}">
      <dgm:prSet/>
      <dgm:spPr/>
      <dgm:t>
        <a:bodyPr/>
        <a:lstStyle/>
        <a:p>
          <a:endParaRPr lang="en-US"/>
        </a:p>
      </dgm:t>
    </dgm:pt>
    <dgm:pt modelId="{0C4BE0AA-91E1-449E-8550-D7CABBD8523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43FC03E-21BE-4D0C-A276-F96B3D295782}" type="parTrans" cxnId="{96131FFD-5705-46EE-BBD6-F952C7D3EF19}">
      <dgm:prSet/>
      <dgm:spPr/>
      <dgm:t>
        <a:bodyPr/>
        <a:lstStyle/>
        <a:p>
          <a:endParaRPr lang="en-US"/>
        </a:p>
      </dgm:t>
    </dgm:pt>
    <dgm:pt modelId="{103C174F-B779-4AC0-AA66-2EC0121CCAF4}" type="sibTrans" cxnId="{96131FFD-5705-46EE-BBD6-F952C7D3EF19}">
      <dgm:prSet/>
      <dgm:spPr/>
      <dgm:t>
        <a:bodyPr/>
        <a:lstStyle/>
        <a:p>
          <a:endParaRPr lang="en-US"/>
        </a:p>
      </dgm:t>
    </dgm:pt>
    <dgm:pt modelId="{24CC1D1A-0415-4BA5-A350-092301BC818D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46B030EA-96A2-4169-BB56-F3D9DE663A66}" type="parTrans" cxnId="{872E5C0F-B628-4615-AE8F-9573177A9733}">
      <dgm:prSet/>
      <dgm:spPr/>
      <dgm:t>
        <a:bodyPr/>
        <a:lstStyle/>
        <a:p>
          <a:endParaRPr lang="en-US"/>
        </a:p>
      </dgm:t>
    </dgm:pt>
    <dgm:pt modelId="{7A1384C8-904F-4345-80D0-8A22DD2BA4A4}" type="sibTrans" cxnId="{872E5C0F-B628-4615-AE8F-9573177A9733}">
      <dgm:prSet/>
      <dgm:spPr/>
      <dgm:t>
        <a:bodyPr/>
        <a:lstStyle/>
        <a:p>
          <a:endParaRPr lang="en-US"/>
        </a:p>
      </dgm:t>
    </dgm:pt>
    <dgm:pt modelId="{022A33E8-A2B5-4FF4-89C9-E1D2F0D74C46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D7570E43-485A-41B0-82CD-D2E43596BAA7}" type="parTrans" cxnId="{6C463328-1558-4288-8D0D-8B5690D62456}">
      <dgm:prSet/>
      <dgm:spPr/>
      <dgm:t>
        <a:bodyPr/>
        <a:lstStyle/>
        <a:p>
          <a:endParaRPr lang="en-US"/>
        </a:p>
      </dgm:t>
    </dgm:pt>
    <dgm:pt modelId="{95278BE8-A340-4F82-8CCB-A8C5DF146727}" type="sibTrans" cxnId="{6C463328-1558-4288-8D0D-8B5690D62456}">
      <dgm:prSet/>
      <dgm:spPr/>
      <dgm:t>
        <a:bodyPr/>
        <a:lstStyle/>
        <a:p>
          <a:endParaRPr lang="en-US"/>
        </a:p>
      </dgm:t>
    </dgm:pt>
    <dgm:pt modelId="{DD79DDD2-A1AE-4EAF-BE97-539ACFB0796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FCL (.NET Framework Class Library)</a:t>
          </a:r>
          <a:endParaRPr lang="en-US" dirty="0">
            <a:solidFill>
              <a:schemeClr val="tx1"/>
            </a:solidFill>
          </a:endParaRPr>
        </a:p>
      </dgm:t>
    </dgm:pt>
    <dgm:pt modelId="{48C52336-7410-46D4-B415-8EED086835D5}" type="parTrans" cxnId="{3C9D3DBA-85E5-46B7-9117-AE0D5B5CE5AF}">
      <dgm:prSet/>
      <dgm:spPr/>
      <dgm:t>
        <a:bodyPr/>
        <a:lstStyle/>
        <a:p>
          <a:endParaRPr lang="en-US"/>
        </a:p>
      </dgm:t>
    </dgm:pt>
    <dgm:pt modelId="{B2C3D163-B787-4ACE-A323-69540CF6484C}" type="sibTrans" cxnId="{3C9D3DBA-85E5-46B7-9117-AE0D5B5CE5AF}">
      <dgm:prSet/>
      <dgm:spPr/>
      <dgm:t>
        <a:bodyPr/>
        <a:lstStyle/>
        <a:p>
          <a:endParaRPr lang="en-US"/>
        </a:p>
      </dgm:t>
    </dgm:pt>
    <dgm:pt modelId="{F920D45F-5245-499F-9829-0B7BA5529F7F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803E82-726D-4CA0-9938-86D2884F5C68}" type="parTrans" cxnId="{099FDDE2-649D-4DAB-87D0-9DBEC2AB1151}">
      <dgm:prSet/>
      <dgm:spPr/>
      <dgm:t>
        <a:bodyPr/>
        <a:lstStyle/>
        <a:p>
          <a:endParaRPr lang="en-US"/>
        </a:p>
      </dgm:t>
    </dgm:pt>
    <dgm:pt modelId="{AA9E4B7F-3947-4B64-B3A3-6EF26FAA5CE5}" type="sibTrans" cxnId="{099FDDE2-649D-4DAB-87D0-9DBEC2AB1151}">
      <dgm:prSet/>
      <dgm:spPr/>
      <dgm:t>
        <a:bodyPr/>
        <a:lstStyle/>
        <a:p>
          <a:endParaRPr lang="en-US"/>
        </a:p>
      </dgm:t>
    </dgm:pt>
    <dgm:pt modelId="{80292FC3-0035-4675-88E2-17B405AAD9D4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05527A2A-43E6-4E47-917E-4BA82A195E5A}" type="parTrans" cxnId="{B846B089-5358-4EB0-81C3-46B6CD519750}">
      <dgm:prSet/>
      <dgm:spPr/>
      <dgm:t>
        <a:bodyPr/>
        <a:lstStyle/>
        <a:p>
          <a:endParaRPr lang="en-US"/>
        </a:p>
      </dgm:t>
    </dgm:pt>
    <dgm:pt modelId="{574B3C4F-C2D7-439B-9A3E-C565B3FB07D4}" type="sibTrans" cxnId="{B846B089-5358-4EB0-81C3-46B6CD519750}">
      <dgm:prSet/>
      <dgm:spPr/>
      <dgm:t>
        <a:bodyPr/>
        <a:lstStyle/>
        <a:p>
          <a:endParaRPr lang="en-US"/>
        </a:p>
      </dgm:t>
    </dgm:pt>
    <dgm:pt modelId="{85DE8BA9-7CD1-4617-BFEE-A6C5488F9F32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0AEE3F6-3061-4028-8DC8-05CC145AFAE5}" type="parTrans" cxnId="{53EFA719-39B6-4179-ABC2-D877FC906331}">
      <dgm:prSet/>
      <dgm:spPr/>
      <dgm:t>
        <a:bodyPr/>
        <a:lstStyle/>
        <a:p>
          <a:endParaRPr lang="en-US"/>
        </a:p>
      </dgm:t>
    </dgm:pt>
    <dgm:pt modelId="{5518A400-74B2-454A-9C48-2D1F21508558}" type="sibTrans" cxnId="{53EFA719-39B6-4179-ABC2-D877FC906331}">
      <dgm:prSet/>
      <dgm:spPr/>
      <dgm:t>
        <a:bodyPr/>
        <a:lstStyle/>
        <a:p>
          <a:endParaRPr lang="en-US"/>
        </a:p>
      </dgm:t>
    </dgm:pt>
    <dgm:pt modelId="{6C70BDE9-611D-48EC-A155-3D000088A49B}">
      <dgm:prSet/>
      <dgm:spPr/>
      <dgm:t>
        <a:bodyPr/>
        <a:lstStyle/>
        <a:p>
          <a:pPr rtl="0"/>
          <a:endParaRPr lang="en-US" dirty="0"/>
        </a:p>
      </dgm:t>
    </dgm:pt>
    <dgm:pt modelId="{57C43DD9-745F-4796-B6E4-BB05F8E3D01B}" type="parTrans" cxnId="{63CB19F7-0157-440C-9066-CF766F54BA78}">
      <dgm:prSet/>
      <dgm:spPr/>
      <dgm:t>
        <a:bodyPr/>
        <a:lstStyle/>
        <a:p>
          <a:endParaRPr lang="en-US"/>
        </a:p>
      </dgm:t>
    </dgm:pt>
    <dgm:pt modelId="{4F7D3232-936D-4F14-864B-A5270A715C66}" type="sibTrans" cxnId="{63CB19F7-0157-440C-9066-CF766F54BA78}">
      <dgm:prSet/>
      <dgm:spPr/>
      <dgm:t>
        <a:bodyPr/>
        <a:lstStyle/>
        <a:p>
          <a:endParaRPr lang="en-US"/>
        </a:p>
      </dgm:t>
    </dgm:pt>
    <dgm:pt modelId="{7BF22753-497F-4707-88BC-6D262E868ACA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670FCBCE-7942-430D-875C-104CF6F05D3A}" type="parTrans" cxnId="{8BFDE2AD-C4BF-4D05-8001-2A5FF40EA0E3}">
      <dgm:prSet/>
      <dgm:spPr/>
      <dgm:t>
        <a:bodyPr/>
        <a:lstStyle/>
        <a:p>
          <a:endParaRPr lang="en-US"/>
        </a:p>
      </dgm:t>
    </dgm:pt>
    <dgm:pt modelId="{6379C13A-F675-4770-A702-CFFEBF745F00}" type="sibTrans" cxnId="{8BFDE2AD-C4BF-4D05-8001-2A5FF40EA0E3}">
      <dgm:prSet/>
      <dgm:spPr/>
      <dgm:t>
        <a:bodyPr/>
        <a:lstStyle/>
        <a:p>
          <a:endParaRPr lang="en-US"/>
        </a:p>
      </dgm:t>
    </dgm:pt>
    <dgm:pt modelId="{3B01F512-0DB1-42FE-86A8-B34937846C19}" type="pres">
      <dgm:prSet presAssocID="{9A7C5F87-7494-4C16-B363-C398B9BD0C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CAE06-8DD0-4640-A511-EEFE5341C1BE}" type="pres">
      <dgm:prSet presAssocID="{F6B0CC75-F1CF-4D91-9227-E5F967322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B9-E2FA-46C8-9FEC-C1F05B8D7CD4}" type="pres">
      <dgm:prSet presAssocID="{36B56DD2-7A36-418F-B2A0-C137DC36CE14}" presName="spacer" presStyleCnt="0"/>
      <dgm:spPr/>
    </dgm:pt>
    <dgm:pt modelId="{AC20E1A3-04BC-4E81-9B38-AD36E2151C32}" type="pres">
      <dgm:prSet presAssocID="{7737B815-8ABD-4823-9DB3-C6C20C19A0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A2D60-792D-459E-9495-AFA747E13289}" type="pres">
      <dgm:prSet presAssocID="{7737B815-8ABD-4823-9DB3-C6C20C19A0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007D-D8FC-4937-9676-A810E915DB8E}" type="pres">
      <dgm:prSet presAssocID="{7BF22753-497F-4707-88BC-6D262E868A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9830F-89C9-4476-B3A3-808CE10B9A64}" srcId="{7737B815-8ABD-4823-9DB3-C6C20C19A0EA}" destId="{B8C7E9C6-FF22-4621-B036-CCFC454EADA3}" srcOrd="1" destOrd="0" parTransId="{2C082426-4434-4B40-8F84-4F5574397B33}" sibTransId="{0B91CB7B-2CFB-4C6E-A6D9-D2D33890C3E0}"/>
    <dgm:cxn modelId="{50C47FB5-B6E2-41E6-A89C-7D9EE34E8DB3}" type="presOf" srcId="{7737B815-8ABD-4823-9DB3-C6C20C19A0EA}" destId="{AC20E1A3-04BC-4E81-9B38-AD36E2151C32}" srcOrd="0" destOrd="0" presId="urn:microsoft.com/office/officeart/2005/8/layout/vList2"/>
    <dgm:cxn modelId="{918EDC97-85B6-4E25-B0CF-05E161FDA4C2}" type="presOf" srcId="{85DE8BA9-7CD1-4617-BFEE-A6C5488F9F32}" destId="{78BA2D60-792D-459E-9495-AFA747E13289}" srcOrd="0" destOrd="10" presId="urn:microsoft.com/office/officeart/2005/8/layout/vList2"/>
    <dgm:cxn modelId="{872E5C0F-B628-4615-AE8F-9573177A9733}" srcId="{B4C38F16-4BB1-4A78-9C88-9AF9FC3A7A0F}" destId="{24CC1D1A-0415-4BA5-A350-092301BC818D}" srcOrd="1" destOrd="0" parTransId="{46B030EA-96A2-4169-BB56-F3D9DE663A66}" sibTransId="{7A1384C8-904F-4345-80D0-8A22DD2BA4A4}"/>
    <dgm:cxn modelId="{9C86ADEC-5598-42DB-A64F-6F232EE5A2B5}" type="presOf" srcId="{DD79DDD2-A1AE-4EAF-BE97-539ACFB07967}" destId="{78BA2D60-792D-459E-9495-AFA747E13289}" srcOrd="0" destOrd="7" presId="urn:microsoft.com/office/officeart/2005/8/layout/vList2"/>
    <dgm:cxn modelId="{9C952CFB-249D-4919-9AC7-FBCAF4411726}" type="presOf" srcId="{80292FC3-0035-4675-88E2-17B405AAD9D4}" destId="{78BA2D60-792D-459E-9495-AFA747E13289}" srcOrd="0" destOrd="9" presId="urn:microsoft.com/office/officeart/2005/8/layout/vList2"/>
    <dgm:cxn modelId="{D41CE15B-4997-4302-8566-CCC234858685}" type="presOf" srcId="{275C45A7-6317-4898-96A2-20C2AF65BCCB}" destId="{78BA2D60-792D-459E-9495-AFA747E13289}" srcOrd="0" destOrd="2" presId="urn:microsoft.com/office/officeart/2005/8/layout/vList2"/>
    <dgm:cxn modelId="{96131FFD-5705-46EE-BBD6-F952C7D3EF19}" srcId="{B4C38F16-4BB1-4A78-9C88-9AF9FC3A7A0F}" destId="{0C4BE0AA-91E1-449E-8550-D7CABBD85236}" srcOrd="0" destOrd="0" parTransId="{443FC03E-21BE-4D0C-A276-F96B3D295782}" sibTransId="{103C174F-B779-4AC0-AA66-2EC0121CCAF4}"/>
    <dgm:cxn modelId="{C45C57B7-800D-4D2B-A29E-DA30B518B1FF}" srcId="{7737B815-8ABD-4823-9DB3-C6C20C19A0EA}" destId="{FB360B2A-207B-48F7-9C44-87A622D203B8}" srcOrd="0" destOrd="0" parTransId="{3A96D7A5-6ED2-4C1B-9009-C5B243B5DE7D}" sibTransId="{4856A4E8-5384-4967-8038-22AF4A4B5BF5}"/>
    <dgm:cxn modelId="{284B748C-7A66-48EA-99FB-8498BA57912B}" srcId="{9A7C5F87-7494-4C16-B363-C398B9BD0C97}" destId="{7737B815-8ABD-4823-9DB3-C6C20C19A0EA}" srcOrd="1" destOrd="0" parTransId="{7B2A658C-05C5-4748-9B95-79FB5FE25AC8}" sibTransId="{69DFE087-81AE-4951-AB10-FC27DD54EE43}"/>
    <dgm:cxn modelId="{AC7D23A6-2217-4CA9-9411-50E78FBAE601}" type="presOf" srcId="{B8C7E9C6-FF22-4621-B036-CCFC454EADA3}" destId="{78BA2D60-792D-459E-9495-AFA747E13289}" srcOrd="0" destOrd="1" presId="urn:microsoft.com/office/officeart/2005/8/layout/vList2"/>
    <dgm:cxn modelId="{DB38C0C5-15E6-4407-A5C2-FEEF25209FEE}" srcId="{7737B815-8ABD-4823-9DB3-C6C20C19A0EA}" destId="{B4C38F16-4BB1-4A78-9C88-9AF9FC3A7A0F}" srcOrd="3" destOrd="0" parTransId="{80005155-65FB-438F-AE0A-E76A077501CD}" sibTransId="{197FE7E7-8182-4928-BD70-2039943C8052}"/>
    <dgm:cxn modelId="{5EBC3A66-D813-41C0-95F8-C71164B7FFCF}" type="presOf" srcId="{F920D45F-5245-499F-9829-0B7BA5529F7F}" destId="{78BA2D60-792D-459E-9495-AFA747E13289}" srcOrd="0" destOrd="8" presId="urn:microsoft.com/office/officeart/2005/8/layout/vList2"/>
    <dgm:cxn modelId="{92577C28-BBBE-4B2A-A8A1-DFCCC77D705E}" srcId="{7737B815-8ABD-4823-9DB3-C6C20C19A0EA}" destId="{275C45A7-6317-4898-96A2-20C2AF65BCCB}" srcOrd="2" destOrd="0" parTransId="{F6CAEF93-586E-4AC2-8D10-2D1C1169A8BE}" sibTransId="{3DBFC11A-0B46-4D50-A3B3-1E6563867776}"/>
    <dgm:cxn modelId="{A0C51B28-30CF-4252-BF9F-BEB4AD5F77D5}" srcId="{9A7C5F87-7494-4C16-B363-C398B9BD0C97}" destId="{F6B0CC75-F1CF-4D91-9227-E5F96732288A}" srcOrd="0" destOrd="0" parTransId="{E1405E76-F1C7-4410-9799-D26B58BCCF99}" sibTransId="{36B56DD2-7A36-418F-B2A0-C137DC36CE14}"/>
    <dgm:cxn modelId="{2EA56C16-0337-4632-90B0-A2C597EE58A3}" type="presOf" srcId="{24CC1D1A-0415-4BA5-A350-092301BC818D}" destId="{78BA2D60-792D-459E-9495-AFA747E13289}" srcOrd="0" destOrd="5" presId="urn:microsoft.com/office/officeart/2005/8/layout/vList2"/>
    <dgm:cxn modelId="{F5CC1B42-0B6D-41AF-BF6B-F20F80075EF7}" type="presOf" srcId="{0C4BE0AA-91E1-449E-8550-D7CABBD85236}" destId="{78BA2D60-792D-459E-9495-AFA747E13289}" srcOrd="0" destOrd="4" presId="urn:microsoft.com/office/officeart/2005/8/layout/vList2"/>
    <dgm:cxn modelId="{6C463328-1558-4288-8D0D-8B5690D62456}" srcId="{7737B815-8ABD-4823-9DB3-C6C20C19A0EA}" destId="{022A33E8-A2B5-4FF4-89C9-E1D2F0D74C46}" srcOrd="4" destOrd="0" parTransId="{D7570E43-485A-41B0-82CD-D2E43596BAA7}" sibTransId="{95278BE8-A340-4F82-8CCB-A8C5DF146727}"/>
    <dgm:cxn modelId="{F5064925-B072-4585-A3D5-6D12B667E90D}" type="presOf" srcId="{FB360B2A-207B-48F7-9C44-87A622D203B8}" destId="{78BA2D60-792D-459E-9495-AFA747E13289}" srcOrd="0" destOrd="0" presId="urn:microsoft.com/office/officeart/2005/8/layout/vList2"/>
    <dgm:cxn modelId="{8BFDE2AD-C4BF-4D05-8001-2A5FF40EA0E3}" srcId="{9A7C5F87-7494-4C16-B363-C398B9BD0C97}" destId="{7BF22753-497F-4707-88BC-6D262E868ACA}" srcOrd="2" destOrd="0" parTransId="{670FCBCE-7942-430D-875C-104CF6F05D3A}" sibTransId="{6379C13A-F675-4770-A702-CFFEBF745F00}"/>
    <dgm:cxn modelId="{0CC4C9B0-2823-4C3C-9F5C-B12FEF471BDF}" type="presOf" srcId="{7BF22753-497F-4707-88BC-6D262E868ACA}" destId="{90FE007D-D8FC-4937-9676-A810E915DB8E}" srcOrd="0" destOrd="0" presId="urn:microsoft.com/office/officeart/2005/8/layout/vList2"/>
    <dgm:cxn modelId="{53EFA719-39B6-4179-ABC2-D877FC906331}" srcId="{7737B815-8ABD-4823-9DB3-C6C20C19A0EA}" destId="{85DE8BA9-7CD1-4617-BFEE-A6C5488F9F32}" srcOrd="8" destOrd="0" parTransId="{A0AEE3F6-3061-4028-8DC8-05CC145AFAE5}" sibTransId="{5518A400-74B2-454A-9C48-2D1F21508558}"/>
    <dgm:cxn modelId="{DB8AEB6E-2EEA-441D-B6E2-3782048C4895}" type="presOf" srcId="{F6B0CC75-F1CF-4D91-9227-E5F96732288A}" destId="{884CAE06-8DD0-4640-A511-EEFE5341C1BE}" srcOrd="0" destOrd="0" presId="urn:microsoft.com/office/officeart/2005/8/layout/vList2"/>
    <dgm:cxn modelId="{3C9D3DBA-85E5-46B7-9117-AE0D5B5CE5AF}" srcId="{7737B815-8ABD-4823-9DB3-C6C20C19A0EA}" destId="{DD79DDD2-A1AE-4EAF-BE97-539ACFB07967}" srcOrd="5" destOrd="0" parTransId="{48C52336-7410-46D4-B415-8EED086835D5}" sibTransId="{B2C3D163-B787-4ACE-A323-69540CF6484C}"/>
    <dgm:cxn modelId="{B846B089-5358-4EB0-81C3-46B6CD519750}" srcId="{7737B815-8ABD-4823-9DB3-C6C20C19A0EA}" destId="{80292FC3-0035-4675-88E2-17B405AAD9D4}" srcOrd="7" destOrd="0" parTransId="{05527A2A-43E6-4E47-917E-4BA82A195E5A}" sibTransId="{574B3C4F-C2D7-439B-9A3E-C565B3FB07D4}"/>
    <dgm:cxn modelId="{43B8E60E-1A9F-4855-8CA0-D0BBCF79544E}" type="presOf" srcId="{B4C38F16-4BB1-4A78-9C88-9AF9FC3A7A0F}" destId="{78BA2D60-792D-459E-9495-AFA747E13289}" srcOrd="0" destOrd="3" presId="urn:microsoft.com/office/officeart/2005/8/layout/vList2"/>
    <dgm:cxn modelId="{C8840B67-8DA4-4F31-A912-3FA3C971BCC5}" type="presOf" srcId="{6C70BDE9-611D-48EC-A155-3D000088A49B}" destId="{78BA2D60-792D-459E-9495-AFA747E13289}" srcOrd="0" destOrd="11" presId="urn:microsoft.com/office/officeart/2005/8/layout/vList2"/>
    <dgm:cxn modelId="{5C74E141-BA82-4114-A4B2-4C5EC6BE60E3}" type="presOf" srcId="{022A33E8-A2B5-4FF4-89C9-E1D2F0D74C46}" destId="{78BA2D60-792D-459E-9495-AFA747E13289}" srcOrd="0" destOrd="6" presId="urn:microsoft.com/office/officeart/2005/8/layout/vList2"/>
    <dgm:cxn modelId="{099FDDE2-649D-4DAB-87D0-9DBEC2AB1151}" srcId="{7737B815-8ABD-4823-9DB3-C6C20C19A0EA}" destId="{F920D45F-5245-499F-9829-0B7BA5529F7F}" srcOrd="6" destOrd="0" parTransId="{A0803E82-726D-4CA0-9938-86D2884F5C68}" sibTransId="{AA9E4B7F-3947-4B64-B3A3-6EF26FAA5CE5}"/>
    <dgm:cxn modelId="{63CB19F7-0157-440C-9066-CF766F54BA78}" srcId="{7737B815-8ABD-4823-9DB3-C6C20C19A0EA}" destId="{6C70BDE9-611D-48EC-A155-3D000088A49B}" srcOrd="9" destOrd="0" parTransId="{57C43DD9-745F-4796-B6E4-BB05F8E3D01B}" sibTransId="{4F7D3232-936D-4F14-864B-A5270A715C66}"/>
    <dgm:cxn modelId="{12FB3533-1BBE-402C-BFE2-60610FF39E99}" type="presOf" srcId="{9A7C5F87-7494-4C16-B363-C398B9BD0C97}" destId="{3B01F512-0DB1-42FE-86A8-B34937846C19}" srcOrd="0" destOrd="0" presId="urn:microsoft.com/office/officeart/2005/8/layout/vList2"/>
    <dgm:cxn modelId="{2F5E2A8F-156D-40F8-A83D-E29789E95E77}" type="presParOf" srcId="{3B01F512-0DB1-42FE-86A8-B34937846C19}" destId="{884CAE06-8DD0-4640-A511-EEFE5341C1BE}" srcOrd="0" destOrd="0" presId="urn:microsoft.com/office/officeart/2005/8/layout/vList2"/>
    <dgm:cxn modelId="{296116B1-B774-4397-AC49-51523244F0F0}" type="presParOf" srcId="{3B01F512-0DB1-42FE-86A8-B34937846C19}" destId="{7B4149B9-E2FA-46C8-9FEC-C1F05B8D7CD4}" srcOrd="1" destOrd="0" presId="urn:microsoft.com/office/officeart/2005/8/layout/vList2"/>
    <dgm:cxn modelId="{C61D5CC2-E7CB-4D7E-97D2-F8E2670E4BA9}" type="presParOf" srcId="{3B01F512-0DB1-42FE-86A8-B34937846C19}" destId="{AC20E1A3-04BC-4E81-9B38-AD36E2151C32}" srcOrd="2" destOrd="0" presId="urn:microsoft.com/office/officeart/2005/8/layout/vList2"/>
    <dgm:cxn modelId="{3012951C-71EE-4D40-B4BD-60A1B6F9082E}" type="presParOf" srcId="{3B01F512-0DB1-42FE-86A8-B34937846C19}" destId="{78BA2D60-792D-459E-9495-AFA747E13289}" srcOrd="3" destOrd="0" presId="urn:microsoft.com/office/officeart/2005/8/layout/vList2"/>
    <dgm:cxn modelId="{0E2E21E3-44E2-4A31-B314-395501FDD5F9}" type="presParOf" srcId="{3B01F512-0DB1-42FE-86A8-B34937846C19}" destId="{90FE007D-D8FC-4937-9676-A810E915DB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Features of .NET Framework</a:t>
          </a:r>
          <a:endParaRPr lang="en-US" sz="1900" kern="1200" dirty="0"/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.NET Framework Architecture</a:t>
          </a:r>
          <a:endParaRPr lang="en-US" sz="1900" kern="1200" dirty="0"/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CLR (Common Language Runtime)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CTS (Common Type System)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CLS (Common Language Specifications)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Assembly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Private Assembly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Shared Assembly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Metadata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FCL (.NET Framework Class Library)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JIT (Just in time ) Compiler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MSIL (Microsoft Intermediate Language)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GC (Garbage Collector)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Visual Basic .NET</a:t>
          </a:r>
          <a:endParaRPr lang="en-US" sz="1900" kern="1200" dirty="0"/>
        </a:p>
      </dsp:txBody>
      <dsp:txXfrm>
        <a:off x="26858" y="5152084"/>
        <a:ext cx="7490084" cy="4964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Features of .NET Framework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.NET Framework Architecture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CLR (Common Language Runtime)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CTS (Common Type System)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CLS (Common Language Specifications)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Assembly</a:t>
          </a:r>
          <a:endParaRPr lang="en-US" sz="1500" kern="1200" dirty="0">
            <a:solidFill>
              <a:schemeClr val="tx1"/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Private Assembly</a:t>
          </a:r>
          <a:endParaRPr lang="en-US" sz="1500" kern="1200" dirty="0">
            <a:solidFill>
              <a:schemeClr val="tx1"/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Shared Assembly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Metadata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FCL (.NET Framework Class Library)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AE06-8DD0-4640-A511-EEFE5341C1BE}">
      <dsp:nvSpPr>
        <dsp:cNvPr id="0" name=""/>
        <dsp:cNvSpPr/>
      </dsp:nvSpPr>
      <dsp:spPr>
        <a:xfrm>
          <a:off x="0" y="115781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Features of .NET Framework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142639"/>
        <a:ext cx="7490084" cy="496476"/>
      </dsp:txXfrm>
    </dsp:sp>
    <dsp:sp modelId="{AC20E1A3-04BC-4E81-9B38-AD36E2151C32}">
      <dsp:nvSpPr>
        <dsp:cNvPr id="0" name=""/>
        <dsp:cNvSpPr/>
      </dsp:nvSpPr>
      <dsp:spPr>
        <a:xfrm>
          <a:off x="0" y="720693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</a:rPr>
            <a:t>.NET Framework Architecture</a:t>
          </a:r>
          <a:endParaRPr lang="en-US" sz="1900" kern="1200" dirty="0">
            <a:solidFill>
              <a:srgbClr val="FFFF00"/>
            </a:solidFill>
          </a:endParaRPr>
        </a:p>
      </dsp:txBody>
      <dsp:txXfrm>
        <a:off x="26858" y="747551"/>
        <a:ext cx="7490084" cy="496476"/>
      </dsp:txXfrm>
    </dsp:sp>
    <dsp:sp modelId="{78BA2D60-792D-459E-9495-AFA747E13289}">
      <dsp:nvSpPr>
        <dsp:cNvPr id="0" name=""/>
        <dsp:cNvSpPr/>
      </dsp:nvSpPr>
      <dsp:spPr>
        <a:xfrm>
          <a:off x="0" y="1270886"/>
          <a:ext cx="7543800" cy="385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CLR (Common Language Runtime)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CTS (Common Type System)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CLS (Common Language Specifications)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Private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Shared Assembly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Metadata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FCL (.NET Framework Class Library)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JIT (Just in time ) Compiler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MSIL (Microsoft Intermediate Language)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GC (Garbage Collector)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500" kern="1200" dirty="0"/>
        </a:p>
      </dsp:txBody>
      <dsp:txXfrm>
        <a:off x="0" y="1270886"/>
        <a:ext cx="7543800" cy="3854340"/>
      </dsp:txXfrm>
    </dsp:sp>
    <dsp:sp modelId="{90FE007D-D8FC-4937-9676-A810E915DB8E}">
      <dsp:nvSpPr>
        <dsp:cNvPr id="0" name=""/>
        <dsp:cNvSpPr/>
      </dsp:nvSpPr>
      <dsp:spPr>
        <a:xfrm>
          <a:off x="0" y="5125226"/>
          <a:ext cx="7543800" cy="55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Visual Basic .NET</a:t>
          </a:r>
          <a:endParaRPr lang="en-US" sz="19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58" y="5152084"/>
        <a:ext cx="7490084" cy="496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EF0462-A95F-4B29-AB98-4BD1C414910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5E7E05-386F-428F-9BE5-05F33F066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r-execution-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320535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Code Executed by CLR</a:t>
            </a:r>
          </a:p>
          <a:p>
            <a:endParaRPr lang="en-US" dirty="0" smtClean="0"/>
          </a:p>
          <a:p>
            <a:r>
              <a:rPr lang="en-US" dirty="0" smtClean="0"/>
              <a:t>Code Compiled into MSIL</a:t>
            </a:r>
          </a:p>
          <a:p>
            <a:endParaRPr lang="en-US" dirty="0" smtClean="0"/>
          </a:p>
          <a:p>
            <a:r>
              <a:rPr lang="en-US" dirty="0" smtClean="0"/>
              <a:t>at Runtime provides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GC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Executed by OS</a:t>
            </a:r>
          </a:p>
          <a:p>
            <a:endParaRPr lang="en-US" dirty="0" smtClean="0"/>
          </a:p>
          <a:p>
            <a:r>
              <a:rPr lang="en-US" dirty="0" smtClean="0"/>
              <a:t>Code compiled into Native Language</a:t>
            </a:r>
          </a:p>
          <a:p>
            <a:endParaRPr lang="en-US" dirty="0" smtClean="0"/>
          </a:p>
          <a:p>
            <a:r>
              <a:rPr lang="en-US" dirty="0" smtClean="0"/>
              <a:t>Programmer need to handle these manually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457200"/>
            <a:ext cx="40386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457200"/>
            <a:ext cx="40386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Code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Language Integration</a:t>
            </a:r>
          </a:p>
          <a:p>
            <a:r>
              <a:rPr lang="en-US" dirty="0" smtClean="0"/>
              <a:t>Class written in C# should be equivalent to class written in VB.NET</a:t>
            </a:r>
          </a:p>
          <a:p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various</a:t>
            </a:r>
            <a:r>
              <a:rPr lang="fr-FR" dirty="0" smtClean="0"/>
              <a:t> types (</a:t>
            </a:r>
            <a:r>
              <a:rPr lang="fr-FR" dirty="0" err="1" smtClean="0"/>
              <a:t>int</a:t>
            </a:r>
            <a:r>
              <a:rPr lang="fr-FR" dirty="0" smtClean="0"/>
              <a:t>, double, etc.)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Types</a:t>
            </a:r>
          </a:p>
          <a:p>
            <a:pPr lvl="1"/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 System (CTS)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Guideline for all the available languages</a:t>
            </a:r>
          </a:p>
          <a:p>
            <a:r>
              <a:rPr lang="en-US" dirty="0" smtClean="0"/>
              <a:t>Basic common syntax</a:t>
            </a:r>
          </a:p>
          <a:p>
            <a:r>
              <a:rPr lang="en-US" dirty="0" smtClean="0"/>
              <a:t>Subset of Common Type System (CTS)</a:t>
            </a:r>
          </a:p>
          <a:p>
            <a:r>
              <a:rPr lang="en-US" dirty="0" smtClean="0"/>
              <a:t>Interact with Objects written in Other languages and share information.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Specifications (CLS)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DLLs and EXE files</a:t>
            </a:r>
          </a:p>
          <a:p>
            <a:endParaRPr lang="en-US" dirty="0" smtClean="0"/>
          </a:p>
          <a:p>
            <a:r>
              <a:rPr lang="en-US" dirty="0" smtClean="0"/>
              <a:t>Assembly Information stored in it’s manifest file.</a:t>
            </a:r>
          </a:p>
          <a:p>
            <a:endParaRPr lang="en-US" dirty="0" smtClean="0"/>
          </a:p>
          <a:p>
            <a:r>
              <a:rPr lang="en-US" dirty="0" smtClean="0"/>
              <a:t>Private Assemblies</a:t>
            </a:r>
          </a:p>
          <a:p>
            <a:pPr lvl="1"/>
            <a:r>
              <a:rPr lang="en-US" dirty="0" smtClean="0"/>
              <a:t>Integrated with each 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Public/Shared Assemblies</a:t>
            </a:r>
          </a:p>
          <a:p>
            <a:pPr lvl="1"/>
            <a:r>
              <a:rPr lang="en-US" dirty="0" smtClean="0"/>
              <a:t>GAC (Global Assembly Cache)</a:t>
            </a:r>
          </a:p>
          <a:p>
            <a:pPr lvl="1"/>
            <a:r>
              <a:rPr lang="en-US" dirty="0" smtClean="0"/>
              <a:t>SNK (Strong Name Key)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08" y="1481138"/>
            <a:ext cx="57229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about Data</a:t>
            </a:r>
          </a:p>
          <a:p>
            <a:endParaRPr lang="en-US" dirty="0" smtClean="0"/>
          </a:p>
          <a:p>
            <a:r>
              <a:rPr lang="en-US" dirty="0" smtClean="0"/>
              <a:t>Binary information which describes the characteristics of a resource</a:t>
            </a:r>
          </a:p>
          <a:p>
            <a:endParaRPr lang="en-US" dirty="0" smtClean="0"/>
          </a:p>
          <a:p>
            <a:r>
              <a:rPr lang="en-US" dirty="0" smtClean="0"/>
              <a:t>During the compile time Metadata created with Microsoft Intermediate Language (MSIL) and stored in a file called a </a:t>
            </a:r>
            <a:r>
              <a:rPr lang="en-US" dirty="0" smtClean="0">
                <a:solidFill>
                  <a:srgbClr val="FF0000"/>
                </a:solidFill>
              </a:rPr>
              <a:t>Manifest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Assembly Name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Token Key</a:t>
            </a:r>
          </a:p>
          <a:p>
            <a:pPr lvl="1"/>
            <a:r>
              <a:rPr lang="en-US" dirty="0" smtClean="0"/>
              <a:t>Processor Architecture</a:t>
            </a:r>
          </a:p>
          <a:p>
            <a:endParaRPr lang="en-US" dirty="0" smtClean="0"/>
          </a:p>
          <a:p>
            <a:r>
              <a:rPr lang="en-US" dirty="0" smtClean="0"/>
              <a:t>references it to discover information about your code's classes, members, inheritance, and so 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FCL / BCL</a:t>
            </a:r>
            <a:br>
              <a:rPr lang="en-US" dirty="0" smtClean="0"/>
            </a:br>
            <a:r>
              <a:rPr lang="en-US" dirty="0" smtClean="0"/>
              <a:t>Framework Class Library</a:t>
            </a:r>
            <a:br>
              <a:rPr lang="en-US" dirty="0" smtClean="0"/>
            </a:br>
            <a:r>
              <a:rPr lang="en-US" dirty="0" smtClean="0"/>
              <a:t>Base Class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2057400"/>
            <a:ext cx="2209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FCL / BCL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3276600"/>
            <a:ext cx="19050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Defined Class Library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3276600"/>
            <a:ext cx="2438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Defined Class Library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7" idx="0"/>
          </p:cNvCxnSpPr>
          <p:nvPr/>
        </p:nvCxnSpPr>
        <p:spPr>
          <a:xfrm rot="5400000">
            <a:off x="3505200" y="2247900"/>
            <a:ext cx="5334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5238750" y="2038350"/>
            <a:ext cx="533400" cy="194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1200" y="4495800"/>
            <a:ext cx="2133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410200" y="4572000"/>
            <a:ext cx="2133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Namespace (System)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MSIL to Native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(Just In Time Compiler)</a:t>
            </a:r>
            <a:endParaRPr lang="en-US" dirty="0"/>
          </a:p>
        </p:txBody>
      </p:sp>
      <p:pic>
        <p:nvPicPr>
          <p:cNvPr id="4" name="Picture 3" descr="ji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667000"/>
            <a:ext cx="591502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independent instruction code</a:t>
            </a:r>
          </a:p>
          <a:p>
            <a:r>
              <a:rPr lang="en-US" dirty="0" smtClean="0"/>
              <a:t>Used by CLR</a:t>
            </a:r>
          </a:p>
          <a:p>
            <a:r>
              <a:rPr lang="en-US" dirty="0" smtClean="0"/>
              <a:t>Object loading, storing, initialization, calling methods and subroutines, memory access, exception handling and control flow.</a:t>
            </a:r>
          </a:p>
          <a:p>
            <a:r>
              <a:rPr lang="en-US" dirty="0" smtClean="0"/>
              <a:t>Same performance for all the .NET languages.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MSIL (Microsoft Intermediate Language)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6705600" cy="28830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Automatic reclamation of memory space used by objects that are no longer useful</a:t>
            </a:r>
          </a:p>
          <a:p>
            <a:endParaRPr lang="en-US" dirty="0" smtClean="0"/>
          </a:p>
          <a:p>
            <a:r>
              <a:rPr lang="en-US" dirty="0" smtClean="0"/>
              <a:t>Generally Slower than manual reclamation, but eliminates a very frequent programming errors.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( Garbage Collection)</a:t>
            </a:r>
            <a:endParaRPr lang="en-US" dirty="0"/>
          </a:p>
        </p:txBody>
      </p:sp>
      <p:pic>
        <p:nvPicPr>
          <p:cNvPr id="4" name="Picture 3" descr="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52400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Framework set of Classes</a:t>
            </a:r>
          </a:p>
          <a:p>
            <a:r>
              <a:rPr lang="en-US" dirty="0" smtClean="0"/>
              <a:t>Pure Object Oriented Programming System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Multi-language and Multi-device support</a:t>
            </a:r>
          </a:p>
          <a:p>
            <a:r>
              <a:rPr lang="en-US" dirty="0" smtClean="0"/>
              <a:t>Easy and Faster Development</a:t>
            </a:r>
          </a:p>
          <a:p>
            <a:r>
              <a:rPr lang="en-US" dirty="0" smtClean="0"/>
              <a:t>Ease of Deployment and configuration</a:t>
            </a:r>
          </a:p>
          <a:p>
            <a:r>
              <a:rPr lang="en-US" dirty="0" smtClean="0"/>
              <a:t>XML support</a:t>
            </a:r>
          </a:p>
          <a:p>
            <a:r>
              <a:rPr lang="en-US" dirty="0" smtClean="0"/>
              <a:t>Multi Threading</a:t>
            </a:r>
          </a:p>
          <a:p>
            <a:r>
              <a:rPr lang="en-US" dirty="0" smtClean="0"/>
              <a:t>Delegation and Event Management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.NET Framework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19200"/>
            <a:ext cx="5243095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304800"/>
          <a:ext cx="7543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R 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672431"/>
            <a:ext cx="5543550" cy="41433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Runtime (CLR)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Runtime (CLR)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CLR works like a virtual machine in executing all languages.</a:t>
            </a:r>
          </a:p>
          <a:p>
            <a:r>
              <a:rPr lang="en-US" dirty="0" smtClean="0"/>
              <a:t>All .NET languages must obey the rules and standards imposed by CLR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Class Loader</a:t>
            </a:r>
          </a:p>
          <a:p>
            <a:pPr lvl="1"/>
            <a:r>
              <a:rPr lang="en-US" dirty="0" smtClean="0"/>
              <a:t>MSIL(</a:t>
            </a:r>
            <a:r>
              <a:rPr lang="en-US" dirty="0"/>
              <a:t>M</a:t>
            </a:r>
            <a:r>
              <a:rPr lang="en-US" dirty="0" smtClean="0"/>
              <a:t>icrosoft intermediate Lang) </a:t>
            </a:r>
            <a:r>
              <a:rPr lang="en-US" dirty="0" smtClean="0"/>
              <a:t>to Native code</a:t>
            </a:r>
          </a:p>
          <a:p>
            <a:pPr lvl="1"/>
            <a:r>
              <a:rPr lang="en-US" dirty="0" smtClean="0"/>
              <a:t>Code Manager</a:t>
            </a:r>
          </a:p>
          <a:p>
            <a:pPr lvl="1"/>
            <a:r>
              <a:rPr lang="en-US" dirty="0" smtClean="0"/>
              <a:t>Garbage Collector</a:t>
            </a:r>
          </a:p>
          <a:p>
            <a:pPr lvl="1"/>
            <a:r>
              <a:rPr lang="en-US" dirty="0" smtClean="0"/>
              <a:t>Thread Support </a:t>
            </a:r>
          </a:p>
          <a:p>
            <a:pPr lvl="1"/>
            <a:r>
              <a:rPr lang="en-US" dirty="0" smtClean="0"/>
              <a:t>Exception Handler</a:t>
            </a:r>
          </a:p>
          <a:p>
            <a:pPr lvl="1"/>
            <a:r>
              <a:rPr lang="en-US" dirty="0" smtClean="0"/>
              <a:t>Access Security</a:t>
            </a:r>
          </a:p>
          <a:p>
            <a:pPr lvl="1"/>
            <a:r>
              <a:rPr lang="en-US" dirty="0" smtClean="0"/>
              <a:t>Object declaration, creation and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1136</Words>
  <Application>Microsoft Office PowerPoint</Application>
  <PresentationFormat>On-screen Show (4:3)</PresentationFormat>
  <Paragraphs>266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.NET Programming</vt:lpstr>
      <vt:lpstr>PowerPoint Presentation</vt:lpstr>
      <vt:lpstr>PowerPoint Presentation</vt:lpstr>
      <vt:lpstr>Features of .NET Framework </vt:lpstr>
      <vt:lpstr>PowerPoint Presentation</vt:lpstr>
      <vt:lpstr>.NET Framework Architecture</vt:lpstr>
      <vt:lpstr>PowerPoint Presentation</vt:lpstr>
      <vt:lpstr>Common Language Runtime (CLR)</vt:lpstr>
      <vt:lpstr>Common Language Runtime (CLR)</vt:lpstr>
      <vt:lpstr>PowerPoint Presentation</vt:lpstr>
      <vt:lpstr>PowerPoint Presentation</vt:lpstr>
      <vt:lpstr>PowerPoint Presentation</vt:lpstr>
      <vt:lpstr>Common Type System (CTS)</vt:lpstr>
      <vt:lpstr>PowerPoint Presentation</vt:lpstr>
      <vt:lpstr>Common Language Specifications (CLS)</vt:lpstr>
      <vt:lpstr>PowerPoint Presentation</vt:lpstr>
      <vt:lpstr>Assembly</vt:lpstr>
      <vt:lpstr>GAC</vt:lpstr>
      <vt:lpstr>PowerPoint Presentation</vt:lpstr>
      <vt:lpstr>Metadata</vt:lpstr>
      <vt:lpstr>PowerPoint Presentation</vt:lpstr>
      <vt:lpstr>FCL / BCL Framework Class Library Base Class Library</vt:lpstr>
      <vt:lpstr>PowerPoint Presentation</vt:lpstr>
      <vt:lpstr>JIT (Just In Time Compiler)</vt:lpstr>
      <vt:lpstr>PowerPoint Presentation</vt:lpstr>
      <vt:lpstr>MSIL (Microsoft Intermediate Language)</vt:lpstr>
      <vt:lpstr>PowerPoint Presentation</vt:lpstr>
      <vt:lpstr>GC ( Garbage Collection)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Programming</dc:title>
  <dc:creator>NehalPatel</dc:creator>
  <cp:lastModifiedBy>DELL</cp:lastModifiedBy>
  <cp:revision>49</cp:revision>
  <dcterms:created xsi:type="dcterms:W3CDTF">2017-12-04T06:53:40Z</dcterms:created>
  <dcterms:modified xsi:type="dcterms:W3CDTF">2021-12-06T08:10:34Z</dcterms:modified>
</cp:coreProperties>
</file>