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10D243-7346-48CF-A5CA-8314C50D33C1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A95F92-1F09-48CC-BF3E-89226C53B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VB.NET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: 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&amp; Objects</a:t>
            </a:r>
          </a:p>
          <a:p>
            <a:r>
              <a:rPr lang="en-US" dirty="0" smtClean="0"/>
              <a:t>Properties, Methods and Events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r>
              <a:rPr lang="en-US" dirty="0" smtClean="0"/>
              <a:t>: Public, Private, Protected, Protected Friend</a:t>
            </a:r>
          </a:p>
          <a:p>
            <a:r>
              <a:rPr lang="en-US" dirty="0" smtClean="0"/>
              <a:t>Me, </a:t>
            </a:r>
            <a:r>
              <a:rPr lang="en-US" dirty="0" err="1" smtClean="0"/>
              <a:t>MyBase</a:t>
            </a:r>
            <a:r>
              <a:rPr lang="en-US" dirty="0" smtClean="0"/>
              <a:t> and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Abstraction, Encapsulation &amp; Polymorphism</a:t>
            </a:r>
          </a:p>
          <a:p>
            <a:r>
              <a:rPr lang="en-US" dirty="0" smtClean="0"/>
              <a:t>Interfaces &amp; Inheritance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_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47800"/>
            <a:ext cx="4115375" cy="23434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Objects</a:t>
            </a:r>
            <a:endParaRPr lang="en-US" dirty="0"/>
          </a:p>
        </p:txBody>
      </p:sp>
      <p:pic>
        <p:nvPicPr>
          <p:cNvPr id="5" name="Picture 4" descr="object1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371600"/>
            <a:ext cx="2553056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anywhere in the same project, from other projects that reference the project, and from any assembly built from the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within the same module, class, or </a:t>
            </a:r>
            <a:r>
              <a:rPr lang="en-US" dirty="0" smtClean="0"/>
              <a:t>structure</a:t>
            </a:r>
            <a:endParaRPr lang="en-US" dirty="0" smtClean="0"/>
          </a:p>
          <a:p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Within the same module, child class</a:t>
            </a:r>
          </a:p>
          <a:p>
            <a:r>
              <a:rPr lang="en-US" dirty="0" smtClean="0"/>
              <a:t>Friend</a:t>
            </a:r>
          </a:p>
          <a:p>
            <a:pPr lvl="1"/>
            <a:r>
              <a:rPr lang="en-US" dirty="0" smtClean="0"/>
              <a:t>From the same Assembly</a:t>
            </a:r>
          </a:p>
          <a:p>
            <a:r>
              <a:rPr lang="en-US" dirty="0" smtClean="0"/>
              <a:t>Protected Friend</a:t>
            </a:r>
          </a:p>
          <a:p>
            <a:pPr lvl="1"/>
            <a:r>
              <a:rPr lang="en-US" dirty="0" smtClean="0"/>
              <a:t>Combination of Protected with Friend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Class / Base Class</a:t>
            </a:r>
          </a:p>
          <a:p>
            <a:endParaRPr lang="en-US" dirty="0" smtClean="0"/>
          </a:p>
          <a:p>
            <a:r>
              <a:rPr lang="en-US" dirty="0" smtClean="0"/>
              <a:t>Child Class / Derived Class</a:t>
            </a:r>
          </a:p>
          <a:p>
            <a:endParaRPr lang="en-US" dirty="0" smtClean="0"/>
          </a:p>
          <a:p>
            <a:r>
              <a:rPr lang="en-US" dirty="0" smtClean="0"/>
              <a:t>Constructor / Destructor</a:t>
            </a:r>
          </a:p>
          <a:p>
            <a:endParaRPr lang="en-US" dirty="0" smtClean="0"/>
          </a:p>
          <a:p>
            <a:r>
              <a:rPr lang="en-US" dirty="0" smtClean="0"/>
              <a:t>Me, </a:t>
            </a:r>
            <a:r>
              <a:rPr lang="en-US" dirty="0" err="1" smtClean="0"/>
              <a:t>MyBase</a:t>
            </a:r>
            <a:r>
              <a:rPr lang="en-US" dirty="0" smtClean="0"/>
              <a:t> and </a:t>
            </a:r>
            <a:r>
              <a:rPr lang="en-US" dirty="0" err="1" smtClean="0"/>
              <a:t>MyClass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</a:p>
          <a:p>
            <a:pPr lvl="1"/>
            <a:r>
              <a:rPr lang="en-US" dirty="0" smtClean="0"/>
              <a:t>Use “Overload” keyword with function/subroutine name</a:t>
            </a:r>
            <a:endParaRPr lang="en-US" dirty="0" smtClean="0"/>
          </a:p>
          <a:p>
            <a:r>
              <a:rPr lang="en-US" dirty="0" smtClean="0"/>
              <a:t>Function Overriding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Overridable</a:t>
            </a:r>
            <a:r>
              <a:rPr lang="en-US" dirty="0" smtClean="0"/>
              <a:t>”  keyword in parent class function definition</a:t>
            </a:r>
          </a:p>
          <a:p>
            <a:pPr lvl="1"/>
            <a:r>
              <a:rPr lang="en-US" dirty="0" smtClean="0"/>
              <a:t>User “Overrides” keyword in child class function definition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</a:t>
            </a:r>
            <a:r>
              <a:rPr lang="en-US" dirty="0" err="1" smtClean="0"/>
              <a:t>MustInherit</a:t>
            </a:r>
            <a:r>
              <a:rPr lang="en-US" dirty="0" smtClean="0"/>
              <a:t>” keyword to make abstract class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MustOverrides</a:t>
            </a:r>
            <a:r>
              <a:rPr lang="en-US" dirty="0" smtClean="0"/>
              <a:t>” keyword to make abstract method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MustNotInherit</a:t>
            </a:r>
            <a:r>
              <a:rPr lang="en-US" dirty="0" smtClean="0"/>
              <a:t>” keyword use to make a final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structure</a:t>
            </a:r>
          </a:p>
          <a:p>
            <a:endParaRPr lang="en-US" dirty="0" smtClean="0"/>
          </a:p>
          <a:p>
            <a:r>
              <a:rPr lang="en-US" dirty="0" smtClean="0"/>
              <a:t>Inheritance in Interface</a:t>
            </a:r>
          </a:p>
          <a:p>
            <a:endParaRPr lang="en-US" dirty="0" smtClean="0"/>
          </a:p>
          <a:p>
            <a:r>
              <a:rPr lang="en-US" dirty="0" smtClean="0"/>
              <a:t>Difference between Interface and Abstract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194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VB.NET Programming</vt:lpstr>
      <vt:lpstr>Object Oriented Programming</vt:lpstr>
      <vt:lpstr>Class &amp; Objects</vt:lpstr>
      <vt:lpstr>Access Specifier</vt:lpstr>
      <vt:lpstr>Inheritance</vt:lpstr>
      <vt:lpstr>Polymorphism</vt:lpstr>
      <vt:lpstr>Abstract Class</vt:lpstr>
      <vt:lpstr>Final Class</vt:lpstr>
      <vt:lpstr>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 Programming</dc:title>
  <dc:creator>NehalPatel</dc:creator>
  <cp:lastModifiedBy>NehalPatel</cp:lastModifiedBy>
  <cp:revision>10</cp:revision>
  <dcterms:created xsi:type="dcterms:W3CDTF">2018-02-05T04:20:12Z</dcterms:created>
  <dcterms:modified xsi:type="dcterms:W3CDTF">2018-02-20T09:13:57Z</dcterms:modified>
</cp:coreProperties>
</file>