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03575E-6ACA-49D3-BA47-E1A6B1DD2F8B}">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684530-DA85-4773-816B-1A60C27FDA1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378360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84530-DA85-4773-816B-1A60C27FDA1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374498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84530-DA85-4773-816B-1A60C27FDA1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33436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84530-DA85-4773-816B-1A60C27FDA1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255636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84530-DA85-4773-816B-1A60C27FDA1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300719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684530-DA85-4773-816B-1A60C27FDA1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351097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684530-DA85-4773-816B-1A60C27FDA16}"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133050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684530-DA85-4773-816B-1A60C27FDA16}"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127426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84530-DA85-4773-816B-1A60C27FDA16}"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55486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84530-DA85-4773-816B-1A60C27FDA1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237815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84530-DA85-4773-816B-1A60C27FDA1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9999B-2302-4187-BE23-AA950556087D}" type="slidenum">
              <a:rPr lang="en-IN" smtClean="0"/>
              <a:t>‹#›</a:t>
            </a:fld>
            <a:endParaRPr lang="en-IN"/>
          </a:p>
        </p:txBody>
      </p:sp>
    </p:spTree>
    <p:extLst>
      <p:ext uri="{BB962C8B-B14F-4D97-AF65-F5344CB8AC3E}">
        <p14:creationId xmlns:p14="http://schemas.microsoft.com/office/powerpoint/2010/main" val="18996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84530-DA85-4773-816B-1A60C27FDA16}" type="datetimeFigureOut">
              <a:rPr lang="en-IN" smtClean="0"/>
              <a:t>01-12-2020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9999B-2302-4187-BE23-AA950556087D}" type="slidenum">
              <a:rPr lang="en-IN" smtClean="0"/>
              <a:t>‹#›</a:t>
            </a:fld>
            <a:endParaRPr lang="en-IN"/>
          </a:p>
        </p:txBody>
      </p:sp>
    </p:spTree>
    <p:extLst>
      <p:ext uri="{BB962C8B-B14F-4D97-AF65-F5344CB8AC3E}">
        <p14:creationId xmlns:p14="http://schemas.microsoft.com/office/powerpoint/2010/main" val="79247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2399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246"/>
            <a:ext cx="10515600" cy="1325563"/>
          </a:xfrm>
        </p:spPr>
        <p:txBody>
          <a:bodyPr>
            <a:normAutofit fontScale="90000"/>
          </a:bodyPr>
          <a:lstStyle/>
          <a:p>
            <a:r>
              <a:rPr lang="en-IN" dirty="0"/>
              <a:t/>
            </a:r>
            <a:br>
              <a:rPr lang="en-IN" dirty="0"/>
            </a:br>
            <a:r>
              <a:rPr lang="en-US" b="1" dirty="0"/>
              <a:t>DIFFERENCE BETWEEN PASTE AND PASTE SPECIAL </a:t>
            </a:r>
            <a:r>
              <a:rPr lang="en-US" dirty="0"/>
              <a:t/>
            </a:r>
            <a:br>
              <a:rPr lang="en-US" dirty="0"/>
            </a:br>
            <a:endParaRPr lang="en-IN" dirty="0"/>
          </a:p>
        </p:txBody>
      </p:sp>
      <p:sp>
        <p:nvSpPr>
          <p:cNvPr id="3" name="Content Placeholder 2"/>
          <p:cNvSpPr>
            <a:spLocks noGrp="1"/>
          </p:cNvSpPr>
          <p:nvPr>
            <p:ph idx="1"/>
          </p:nvPr>
        </p:nvSpPr>
        <p:spPr/>
        <p:txBody>
          <a:bodyPr>
            <a:normAutofit fontScale="92500"/>
          </a:bodyPr>
          <a:lstStyle/>
          <a:p>
            <a:pPr marL="0" indent="0">
              <a:buNone/>
            </a:pPr>
            <a:endParaRPr lang="en-IN" dirty="0"/>
          </a:p>
          <a:p>
            <a:pPr>
              <a:buFont typeface="Wingdings" panose="05000000000000000000" pitchFamily="2" charset="2"/>
              <a:buChar char="v"/>
            </a:pPr>
            <a:r>
              <a:rPr lang="en-US" b="1" dirty="0" smtClean="0"/>
              <a:t> Paste</a:t>
            </a:r>
            <a:r>
              <a:rPr lang="en-US" b="1" dirty="0"/>
              <a:t>: </a:t>
            </a:r>
            <a:r>
              <a:rPr lang="en-US" dirty="0"/>
              <a:t>When you copy the contents of a cell, you want to paste just the value and not the underlying formula, in this situation paste is used. </a:t>
            </a:r>
          </a:p>
          <a:p>
            <a:pPr marL="0" indent="0">
              <a:buNone/>
            </a:pPr>
            <a:endParaRPr lang="en-IN" dirty="0"/>
          </a:p>
          <a:p>
            <a:pPr>
              <a:buFont typeface="Wingdings" panose="05000000000000000000" pitchFamily="2" charset="2"/>
              <a:buChar char="v"/>
            </a:pPr>
            <a:r>
              <a:rPr lang="en-US" b="1" dirty="0" smtClean="0"/>
              <a:t>Paste </a:t>
            </a:r>
            <a:r>
              <a:rPr lang="en-US" b="1" dirty="0"/>
              <a:t>Special: </a:t>
            </a:r>
            <a:r>
              <a:rPr lang="en-US" dirty="0"/>
              <a:t>Paste Special is an extremely powerful tool allowing you to paste only certain aspects of your copied data, such as the value without the underlying formula. </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It </a:t>
            </a:r>
            <a:r>
              <a:rPr lang="en-US" dirty="0"/>
              <a:t>also provides the user with a means of consolidating data, creating links and transposing data lists. </a:t>
            </a:r>
          </a:p>
          <a:p>
            <a:pPr>
              <a:buFont typeface="Wingdings" panose="05000000000000000000" pitchFamily="2" charset="2"/>
              <a:buChar char="v"/>
            </a:pP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345532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br>
              <a:rPr lang="en-IN" dirty="0"/>
            </a:br>
            <a:r>
              <a:rPr lang="en-US" dirty="0"/>
              <a:t>What is Difference between AutoText and AutoCorrect? </a:t>
            </a:r>
            <a:br>
              <a:rPr lang="en-US" dirty="0"/>
            </a:br>
            <a:endParaRPr lang="en-IN" dirty="0"/>
          </a:p>
        </p:txBody>
      </p:sp>
      <p:sp>
        <p:nvSpPr>
          <p:cNvPr id="3" name="Content Placeholder 2"/>
          <p:cNvSpPr>
            <a:spLocks noGrp="1"/>
          </p:cNvSpPr>
          <p:nvPr>
            <p:ph idx="1"/>
          </p:nvPr>
        </p:nvSpPr>
        <p:spPr/>
        <p:txBody>
          <a:bodyPr/>
          <a:lstStyle/>
          <a:p>
            <a:endParaRPr lang="en-IN" dirty="0"/>
          </a:p>
          <a:p>
            <a:pPr>
              <a:buFont typeface="Wingdings" panose="05000000000000000000" pitchFamily="2" charset="2"/>
              <a:buChar char="v"/>
            </a:pPr>
            <a:r>
              <a:rPr lang="en-US" dirty="0"/>
              <a:t>AutoCorrect − Adds the misspelled word and its correct spelling (which you select from the list) to the AutoCorrect list</a:t>
            </a:r>
            <a:r>
              <a:rPr lang="en-US" dirty="0" smtClean="0"/>
              <a:t>.</a:t>
            </a:r>
          </a:p>
          <a:p>
            <a:pPr marL="0" indent="0">
              <a:buNone/>
            </a:pPr>
            <a:endParaRPr lang="en-IN" dirty="0"/>
          </a:p>
          <a:p>
            <a:pPr>
              <a:buFont typeface="Wingdings" panose="05000000000000000000" pitchFamily="2" charset="2"/>
              <a:buChar char="v"/>
            </a:pPr>
            <a:r>
              <a:rPr lang="en-US" dirty="0" smtClean="0"/>
              <a:t>AutoText − Changes </a:t>
            </a:r>
            <a:r>
              <a:rPr lang="en-US" dirty="0"/>
              <a:t>the word to the selected word in the Suggestions list and changes all subsequent occurrences of it without asking. </a:t>
            </a:r>
          </a:p>
          <a:p>
            <a:pPr>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1738421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br>
              <a:rPr lang="en-IN" dirty="0"/>
            </a:br>
            <a:r>
              <a:rPr lang="en-US" dirty="0"/>
              <a:t>What is the use of Split and Freeze Pane in Excel? </a:t>
            </a:r>
            <a:br>
              <a:rPr lang="en-US"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SPLIT - </a:t>
            </a:r>
            <a:r>
              <a:rPr lang="en-US" dirty="0" smtClean="0"/>
              <a:t>There </a:t>
            </a:r>
            <a:r>
              <a:rPr lang="en-US" dirty="0"/>
              <a:t>is a very useful feature called Split Panes in Excel which can separate the worksheet into more than one copies so that you can view and compare the data at the same time</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r>
              <a:rPr lang="en-IN" dirty="0" smtClean="0"/>
              <a:t>Freeze Pane - </a:t>
            </a:r>
            <a:r>
              <a:rPr lang="en-US" dirty="0"/>
              <a:t>If you set up a worksheet with row or column headings, these headings will not be visible when you scroll down or to the right. MS Excel provides a handy solution to this problem with freezing panes. Freezing panes keeps the headings visible while you’re scrolling through the worksheet. </a:t>
            </a:r>
            <a:endParaRPr lang="en-IN" dirty="0"/>
          </a:p>
        </p:txBody>
      </p:sp>
    </p:spTree>
    <p:extLst>
      <p:ext uri="{BB962C8B-B14F-4D97-AF65-F5344CB8AC3E}">
        <p14:creationId xmlns:p14="http://schemas.microsoft.com/office/powerpoint/2010/main" val="123521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br>
              <a:rPr lang="en-IN" dirty="0"/>
            </a:br>
            <a:r>
              <a:rPr lang="en-US" dirty="0"/>
              <a:t>What is Active Cell, Range, Region and Wrap Text? </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IN" dirty="0" smtClean="0"/>
              <a:t>Active Cell – Currently selected Cell Called Active Cell</a:t>
            </a:r>
          </a:p>
          <a:p>
            <a:pPr>
              <a:buFont typeface="Wingdings" panose="05000000000000000000" pitchFamily="2" charset="2"/>
              <a:buChar char="v"/>
            </a:pPr>
            <a:endParaRPr lang="en-IN" dirty="0"/>
          </a:p>
          <a:p>
            <a:pPr>
              <a:buFont typeface="Wingdings" panose="05000000000000000000" pitchFamily="2" charset="2"/>
              <a:buChar char="v"/>
            </a:pPr>
            <a:r>
              <a:rPr lang="en-IN" dirty="0" smtClean="0"/>
              <a:t>Range - </a:t>
            </a:r>
            <a:r>
              <a:rPr lang="en-US" dirty="0"/>
              <a:t>You can also select multiple cells at the same time. A group of cells is known as a cell range</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Region - </a:t>
            </a:r>
            <a:r>
              <a:rPr lang="en-US" dirty="0"/>
              <a:t>A data range may consist of more than one region in a </a:t>
            </a:r>
            <a:r>
              <a:rPr lang="en-US" dirty="0" smtClean="0"/>
              <a:t>spreadsheet</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Wrap Text - </a:t>
            </a:r>
            <a:r>
              <a:rPr lang="en-US" dirty="0"/>
              <a:t>The wrap text option is useful if your text entry extends beyond the right edge of the cell. These instructions will show you how to change a cell's text alignment, so that the text wraps within the cell. </a:t>
            </a:r>
            <a:endParaRPr lang="en-IN" dirty="0"/>
          </a:p>
        </p:txBody>
      </p:sp>
    </p:spTree>
    <p:extLst>
      <p:ext uri="{BB962C8B-B14F-4D97-AF65-F5344CB8AC3E}">
        <p14:creationId xmlns:p14="http://schemas.microsoft.com/office/powerpoint/2010/main" val="2423945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br>
              <a:rPr lang="en-IN" dirty="0"/>
            </a:br>
            <a:r>
              <a:rPr lang="en-US" dirty="0"/>
              <a:t>Difference between Softcopy and Hard Copy? </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IN" dirty="0" smtClean="0"/>
              <a:t>Soft Copy</a:t>
            </a:r>
          </a:p>
          <a:p>
            <a:pPr marL="514350" indent="-514350">
              <a:buFont typeface="+mj-lt"/>
              <a:buAutoNum type="arabicPeriod"/>
            </a:pPr>
            <a:r>
              <a:rPr lang="en-US" dirty="0"/>
              <a:t>Soft copy is a non printed document file</a:t>
            </a:r>
            <a:r>
              <a:rPr lang="en-US" dirty="0" smtClean="0"/>
              <a:t>.</a:t>
            </a:r>
          </a:p>
          <a:p>
            <a:pPr marL="514350" indent="-514350">
              <a:buFont typeface="+mj-lt"/>
              <a:buAutoNum type="arabicPeriod"/>
            </a:pPr>
            <a:endParaRPr lang="en-US" dirty="0"/>
          </a:p>
          <a:p>
            <a:pPr marL="514350" indent="-514350">
              <a:buFont typeface="+mj-lt"/>
              <a:buAutoNum type="arabicPeriod"/>
            </a:pPr>
            <a:r>
              <a:rPr lang="en-US" dirty="0"/>
              <a:t>Soft copy requires an electronic interface like computers or mobiles </a:t>
            </a:r>
            <a:r>
              <a:rPr lang="en-US" dirty="0" err="1"/>
              <a:t>etc</a:t>
            </a:r>
            <a:r>
              <a:rPr lang="en-US" dirty="0"/>
              <a:t> to read and display</a:t>
            </a:r>
            <a:r>
              <a:rPr lang="en-US" dirty="0" smtClean="0"/>
              <a:t>.</a:t>
            </a:r>
          </a:p>
          <a:p>
            <a:pPr>
              <a:buFont typeface="Wingdings" panose="05000000000000000000" pitchFamily="2" charset="2"/>
              <a:buChar char="v"/>
            </a:pPr>
            <a:r>
              <a:rPr lang="en-US" dirty="0" smtClean="0"/>
              <a:t>Hard Copy</a:t>
            </a:r>
          </a:p>
          <a:p>
            <a:pPr marL="514350" indent="-514350">
              <a:buFont typeface="+mj-lt"/>
              <a:buAutoNum type="arabicPeriod"/>
            </a:pPr>
            <a:r>
              <a:rPr lang="en-US" dirty="0"/>
              <a:t>Hard copy is a printed </a:t>
            </a:r>
            <a:r>
              <a:rPr lang="en-US" dirty="0" smtClean="0"/>
              <a:t>document</a:t>
            </a:r>
          </a:p>
          <a:p>
            <a:pPr marL="514350" indent="-514350">
              <a:buFont typeface="+mj-lt"/>
              <a:buAutoNum type="arabicPeriod"/>
            </a:pPr>
            <a:endParaRPr lang="en-US" dirty="0"/>
          </a:p>
          <a:p>
            <a:pPr marL="514350" indent="-514350">
              <a:buFont typeface="+mj-lt"/>
              <a:buAutoNum type="arabicPeriod"/>
            </a:pPr>
            <a:r>
              <a:rPr lang="en-US" dirty="0"/>
              <a:t>Hard copy does not require an electronic interface like computers or mobiles </a:t>
            </a:r>
            <a:r>
              <a:rPr lang="en-US" dirty="0" smtClean="0"/>
              <a:t>etc. </a:t>
            </a:r>
            <a:r>
              <a:rPr lang="en-US" dirty="0"/>
              <a:t>to read and display.</a:t>
            </a:r>
            <a:endParaRPr lang="en-IN" dirty="0"/>
          </a:p>
        </p:txBody>
      </p:sp>
    </p:spTree>
    <p:extLst>
      <p:ext uri="{BB962C8B-B14F-4D97-AF65-F5344CB8AC3E}">
        <p14:creationId xmlns:p14="http://schemas.microsoft.com/office/powerpoint/2010/main" val="216407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br>
              <a:rPr lang="en-IN" dirty="0"/>
            </a:br>
            <a:r>
              <a:rPr lang="en-US" dirty="0"/>
              <a:t>how do you convert lower case letter to upper case letter and upper case letter to lower case using keyboard without menu? </a:t>
            </a:r>
            <a:br>
              <a:rPr lang="en-US" dirty="0"/>
            </a:br>
            <a:endParaRPr lang="en-IN" dirty="0"/>
          </a:p>
        </p:txBody>
      </p:sp>
      <p:sp>
        <p:nvSpPr>
          <p:cNvPr id="3" name="Content Placeholder 2"/>
          <p:cNvSpPr>
            <a:spLocks noGrp="1"/>
          </p:cNvSpPr>
          <p:nvPr>
            <p:ph idx="1"/>
          </p:nvPr>
        </p:nvSpPr>
        <p:spPr>
          <a:xfrm>
            <a:off x="1217590" y="3065173"/>
            <a:ext cx="9756820" cy="2983002"/>
          </a:xfrm>
        </p:spPr>
        <p:txBody>
          <a:bodyPr/>
          <a:lstStyle/>
          <a:p>
            <a:pPr>
              <a:buFont typeface="Wingdings" panose="05000000000000000000" pitchFamily="2" charset="2"/>
              <a:buChar char="v"/>
            </a:pPr>
            <a:r>
              <a:rPr lang="en-US" dirty="0" smtClean="0"/>
              <a:t> Select </a:t>
            </a:r>
            <a:r>
              <a:rPr lang="en-US" dirty="0"/>
              <a:t>the text that you want to covert from uppercase to lowercase</a:t>
            </a:r>
            <a:r>
              <a:rPr lang="en-US" dirty="0" smtClean="0"/>
              <a:t>. And Press Shift+F3 To Text Uppercase </a:t>
            </a:r>
            <a:r>
              <a:rPr lang="en-US" dirty="0"/>
              <a:t>to </a:t>
            </a:r>
            <a:r>
              <a:rPr lang="en-US" dirty="0" smtClean="0"/>
              <a:t>lowercase And Press Again lowercase </a:t>
            </a:r>
            <a:r>
              <a:rPr lang="en-US" dirty="0"/>
              <a:t>uppercase </a:t>
            </a:r>
            <a:r>
              <a:rPr lang="en-US" dirty="0" smtClean="0"/>
              <a:t>to.</a:t>
            </a:r>
            <a:endParaRPr lang="en-IN" dirty="0"/>
          </a:p>
        </p:txBody>
      </p:sp>
    </p:spTree>
    <p:extLst>
      <p:ext uri="{BB962C8B-B14F-4D97-AF65-F5344CB8AC3E}">
        <p14:creationId xmlns:p14="http://schemas.microsoft.com/office/powerpoint/2010/main" val="141126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br>
              <a:rPr lang="en-IN" dirty="0"/>
            </a:br>
            <a:r>
              <a:rPr lang="en-US" dirty="0"/>
              <a:t>Difference between save, save as, save all. </a:t>
            </a:r>
            <a:br>
              <a:rPr lang="en-US"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Save</a:t>
            </a:r>
          </a:p>
          <a:p>
            <a:pPr marL="514350" indent="-514350">
              <a:buFont typeface="+mj-lt"/>
              <a:buAutoNum type="arabicPeriod"/>
            </a:pPr>
            <a:r>
              <a:rPr lang="en-US" dirty="0" smtClean="0"/>
              <a:t>Wherever </a:t>
            </a:r>
            <a:r>
              <a:rPr lang="en-US" dirty="0"/>
              <a:t>you want to save your workbook (on your computer or the web, for example), you do all your saving on the </a:t>
            </a:r>
            <a:r>
              <a:rPr lang="en-US" b="1" dirty="0"/>
              <a:t>File </a:t>
            </a:r>
            <a:r>
              <a:rPr lang="en-US" dirty="0" smtClean="0"/>
              <a:t>tab.</a:t>
            </a:r>
            <a:endParaRPr lang="en-US" dirty="0"/>
          </a:p>
          <a:p>
            <a:pPr>
              <a:buFont typeface="Wingdings" panose="05000000000000000000" pitchFamily="2" charset="2"/>
              <a:buChar char="v"/>
            </a:pPr>
            <a:r>
              <a:rPr lang="en-IN" dirty="0" smtClean="0"/>
              <a:t>Save As</a:t>
            </a:r>
          </a:p>
          <a:p>
            <a:pPr marL="514350" indent="-514350">
              <a:buFont typeface="+mj-lt"/>
              <a:buAutoNum type="arabicPeriod"/>
            </a:pPr>
            <a:r>
              <a:rPr lang="en-US" b="1" dirty="0" smtClean="0"/>
              <a:t>Save </a:t>
            </a:r>
            <a:r>
              <a:rPr lang="en-US" b="1" dirty="0"/>
              <a:t>As </a:t>
            </a:r>
            <a:r>
              <a:rPr lang="en-US" dirty="0"/>
              <a:t>is save your workbook for the first time, in a different location, or to create a copy of your workbook in the same or another location</a:t>
            </a:r>
            <a:r>
              <a:rPr lang="en-US" dirty="0" smtClean="0"/>
              <a:t>.</a:t>
            </a:r>
          </a:p>
          <a:p>
            <a:pPr>
              <a:buFont typeface="Wingdings" panose="05000000000000000000" pitchFamily="2" charset="2"/>
              <a:buChar char="v"/>
            </a:pPr>
            <a:endParaRPr lang="en-US" dirty="0"/>
          </a:p>
          <a:p>
            <a:pPr marL="514350" indent="-514350">
              <a:buFont typeface="+mj-lt"/>
              <a:buAutoNum type="arabicPeriod"/>
            </a:pPr>
            <a:endParaRPr lang="en-IN" dirty="0" smtClean="0"/>
          </a:p>
          <a:p>
            <a:pPr marL="514350" indent="-514350">
              <a:buFont typeface="+mj-lt"/>
              <a:buAutoNum type="arabicPeriod"/>
            </a:pPr>
            <a:endParaRPr lang="en-IN" dirty="0" smtClean="0"/>
          </a:p>
        </p:txBody>
      </p:sp>
    </p:spTree>
    <p:extLst>
      <p:ext uri="{BB962C8B-B14F-4D97-AF65-F5344CB8AC3E}">
        <p14:creationId xmlns:p14="http://schemas.microsoft.com/office/powerpoint/2010/main" val="212455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br>
              <a:rPr lang="en-IN" dirty="0"/>
            </a:br>
            <a:r>
              <a:rPr lang="en-US" dirty="0"/>
              <a:t>How many rows and columns are there in excel? </a:t>
            </a:r>
            <a:br>
              <a:rPr lang="en-US" dirty="0"/>
            </a:br>
            <a:endParaRPr lang="en-IN" dirty="0"/>
          </a:p>
        </p:txBody>
      </p:sp>
      <p:sp>
        <p:nvSpPr>
          <p:cNvPr id="3" name="Content Placeholder 2"/>
          <p:cNvSpPr>
            <a:spLocks noGrp="1"/>
          </p:cNvSpPr>
          <p:nvPr>
            <p:ph idx="1"/>
          </p:nvPr>
        </p:nvSpPr>
        <p:spPr/>
        <p:txBody>
          <a:bodyPr>
            <a:normAutofit/>
          </a:bodyPr>
          <a:lstStyle/>
          <a:p>
            <a:endParaRPr lang="en-IN" dirty="0"/>
          </a:p>
          <a:p>
            <a:pPr>
              <a:buFont typeface="Wingdings" panose="05000000000000000000" pitchFamily="2" charset="2"/>
              <a:buChar char="v"/>
            </a:pPr>
            <a:r>
              <a:rPr lang="en-US"/>
              <a:t>The exact number of rows and columns are 1,048,576 rows and 16,384 columns. </a:t>
            </a:r>
          </a:p>
          <a:p>
            <a:endParaRPr lang="en-IN" dirty="0"/>
          </a:p>
        </p:txBody>
      </p:sp>
    </p:spTree>
    <p:extLst>
      <p:ext uri="{BB962C8B-B14F-4D97-AF65-F5344CB8AC3E}">
        <p14:creationId xmlns:p14="http://schemas.microsoft.com/office/powerpoint/2010/main" val="242914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TotalTime>
  <Words>472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 DIFFERENCE BETWEEN PASTE AND PASTE SPECIAL  </vt:lpstr>
      <vt:lpstr>   What is Difference between AutoText and AutoCorrect?  </vt:lpstr>
      <vt:lpstr>   What is the use of Split and Freeze Pane in Excel?  </vt:lpstr>
      <vt:lpstr>   What is Active Cell, Range, Region and Wrap Text?  </vt:lpstr>
      <vt:lpstr>   Difference between Softcopy and Hard Copy?  </vt:lpstr>
      <vt:lpstr>   how do you convert lower case letter to upper case letter and upper case letter to lower case using keyboard without menu?  </vt:lpstr>
      <vt:lpstr>   Difference between save, save as, save all.  </vt:lpstr>
      <vt:lpstr>   How many rows and columns are there in excel?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2020-12-01T10:41:35Z</dcterms:created>
  <dcterms:modified xsi:type="dcterms:W3CDTF">2020-12-01T12:45:19Z</dcterms:modified>
</cp:coreProperties>
</file>