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0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9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3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87B1-BFFE-408E-8A20-4DF16C19DE4B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BBE-DBB2-42CA-8E0A-DA05AAE4D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US" dirty="0"/>
              <a:t>What is sorting and Filter? How to apply sorting and Filter in MS-Excel?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What is Sorting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When </a:t>
            </a:r>
            <a:r>
              <a:rPr lang="en-US" dirty="0"/>
              <a:t>you enter data into your worksheet it is often unorganized making it difficult to </a:t>
            </a:r>
            <a:r>
              <a:rPr lang="en-US" dirty="0" smtClean="0"/>
              <a:t>examine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When </a:t>
            </a:r>
            <a:r>
              <a:rPr lang="en-US" dirty="0"/>
              <a:t>analyzing the information in your spreadsheet, you may need to rearrange the data in different ways to answer different questions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Excel's </a:t>
            </a:r>
            <a:r>
              <a:rPr lang="en-US" dirty="0"/>
              <a:t>sorting feature can help your rearrange your data so you can use it more efficiently.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9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Filter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Filtering </a:t>
            </a:r>
            <a:r>
              <a:rPr lang="en-US" b="1" dirty="0"/>
              <a:t>is a quick and easy way to find and work with a subset of data in a range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filtered range displays only the rows that meet the criteria (criteria: Conditions you specify to limit which records are included in the result set of a query or filter.) you specify for a column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Microsoft </a:t>
            </a:r>
            <a:r>
              <a:rPr lang="en-US" dirty="0"/>
              <a:t>Excel provides two commands for filtering ranges: </a:t>
            </a:r>
          </a:p>
          <a:p>
            <a:r>
              <a:rPr lang="en-IN" dirty="0" smtClean="0"/>
              <a:t> </a:t>
            </a:r>
            <a:r>
              <a:rPr lang="en-IN" dirty="0"/>
              <a:t>AutoFilter. </a:t>
            </a:r>
          </a:p>
          <a:p>
            <a:r>
              <a:rPr lang="en-IN" dirty="0" smtClean="0"/>
              <a:t> </a:t>
            </a:r>
            <a:r>
              <a:rPr lang="en-IN" dirty="0"/>
              <a:t>Advanced Filter.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9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How to Apply Sorting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 the Data menu, select Sort.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to Apply 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From </a:t>
            </a:r>
            <a:r>
              <a:rPr lang="en-US"/>
              <a:t>the Data menu, choose Filter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14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US" dirty="0"/>
              <a:t>Explain </a:t>
            </a:r>
            <a:r>
              <a:rPr lang="en-US" dirty="0" err="1"/>
              <a:t>SumIf</a:t>
            </a:r>
            <a:r>
              <a:rPr lang="en-US" dirty="0"/>
              <a:t>, </a:t>
            </a:r>
            <a:r>
              <a:rPr lang="en-US" dirty="0" err="1"/>
              <a:t>CountIf</a:t>
            </a:r>
            <a:r>
              <a:rPr lang="en-US" dirty="0"/>
              <a:t>, IF functions.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Sumif</a:t>
            </a:r>
            <a:r>
              <a:rPr lang="en-IN" dirty="0" smtClean="0"/>
              <a:t>():</a:t>
            </a:r>
            <a:endParaRPr lang="en-IN" dirty="0"/>
          </a:p>
          <a:p>
            <a:r>
              <a:rPr lang="en-US" dirty="0"/>
              <a:t>The SUMIF function is a worksheet function that adds all numbers in a range of cells based on one criteria (for example, is equal to 2000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Syntex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b="1" dirty="0"/>
              <a:t>=SUMIF(</a:t>
            </a:r>
            <a:r>
              <a:rPr lang="en-IN" b="1" dirty="0" err="1"/>
              <a:t>range,criteria</a:t>
            </a:r>
            <a:r>
              <a:rPr lang="en-IN" b="1" dirty="0"/>
              <a:t>,[</a:t>
            </a:r>
            <a:r>
              <a:rPr lang="en-IN" b="1" dirty="0" err="1"/>
              <a:t>sum_range</a:t>
            </a:r>
            <a:r>
              <a:rPr lang="en-IN" b="1" dirty="0" smtClean="0"/>
              <a:t>])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Arguments: </a:t>
            </a:r>
          </a:p>
          <a:p>
            <a:r>
              <a:rPr lang="en-US" b="1" dirty="0" err="1"/>
              <a:t>range:</a:t>
            </a:r>
            <a:r>
              <a:rPr lang="en-US" dirty="0" err="1"/>
              <a:t>The</a:t>
            </a:r>
            <a:r>
              <a:rPr lang="en-US" dirty="0"/>
              <a:t> range of cells that you want to apply the </a:t>
            </a:r>
            <a:r>
              <a:rPr lang="en-US" i="1" dirty="0"/>
              <a:t>criteria </a:t>
            </a:r>
            <a:r>
              <a:rPr lang="en-US" dirty="0"/>
              <a:t>against. </a:t>
            </a:r>
          </a:p>
          <a:p>
            <a:r>
              <a:rPr lang="en-US" b="1" dirty="0" err="1"/>
              <a:t>criteria:</a:t>
            </a:r>
            <a:r>
              <a:rPr lang="en-US" dirty="0" err="1"/>
              <a:t>The</a:t>
            </a:r>
            <a:r>
              <a:rPr lang="en-US" dirty="0"/>
              <a:t> criteria used to determine which cells to add. </a:t>
            </a:r>
          </a:p>
          <a:p>
            <a:r>
              <a:rPr lang="en-US" b="1" dirty="0" err="1"/>
              <a:t>sum_range</a:t>
            </a:r>
            <a:r>
              <a:rPr lang="en-US" b="1" dirty="0"/>
              <a:t>: </a:t>
            </a:r>
            <a:r>
              <a:rPr lang="en-US" dirty="0"/>
              <a:t>Optional. It is the range of cells to sum together. If this parameter is omitted, it uses </a:t>
            </a:r>
            <a:r>
              <a:rPr lang="en-US" i="1" dirty="0"/>
              <a:t>range </a:t>
            </a:r>
            <a:r>
              <a:rPr lang="en-US" dirty="0"/>
              <a:t>as the </a:t>
            </a:r>
            <a:r>
              <a:rPr lang="en-US" i="1" dirty="0" err="1"/>
              <a:t>sum_range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00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COUNTIF():</a:t>
            </a:r>
          </a:p>
          <a:p>
            <a:r>
              <a:rPr lang="en-US" dirty="0" smtClean="0"/>
              <a:t>Count </a:t>
            </a:r>
            <a:r>
              <a:rPr lang="en-US" dirty="0"/>
              <a:t>the number of cells in a range that meet a given criterion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Syntex</a:t>
            </a:r>
            <a:r>
              <a:rPr lang="en-US" dirty="0" smtClean="0"/>
              <a:t>:</a:t>
            </a:r>
          </a:p>
          <a:p>
            <a:r>
              <a:rPr lang="en-IN" b="1" dirty="0"/>
              <a:t>=COUNTIF(range, criteria</a:t>
            </a:r>
            <a:r>
              <a:rPr lang="en-IN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Argument:</a:t>
            </a:r>
          </a:p>
          <a:p>
            <a:r>
              <a:rPr lang="en-US" b="1" dirty="0"/>
              <a:t>Range: </a:t>
            </a:r>
            <a:r>
              <a:rPr lang="en-US" dirty="0"/>
              <a:t>The group of cells you want to count. </a:t>
            </a:r>
            <a:r>
              <a:rPr lang="en-US" i="1" dirty="0"/>
              <a:t>Range </a:t>
            </a:r>
            <a:r>
              <a:rPr lang="en-US" dirty="0"/>
              <a:t>can contain numbers, arrays, a named range, or references that contain numbers. Blank and text values are ignored. </a:t>
            </a:r>
          </a:p>
          <a:p>
            <a:r>
              <a:rPr lang="en-US" b="1" dirty="0"/>
              <a:t>Criteria: </a:t>
            </a:r>
            <a:r>
              <a:rPr lang="en-US" dirty="0"/>
              <a:t>A number, expression, cell reference, or text string that determines which cells will be counted. </a:t>
            </a:r>
            <a:r>
              <a:rPr lang="en-IN" b="1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6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IF():</a:t>
            </a:r>
          </a:p>
          <a:p>
            <a:r>
              <a:rPr lang="en-US" dirty="0" smtClean="0"/>
              <a:t>It </a:t>
            </a:r>
            <a:r>
              <a:rPr lang="en-US" dirty="0"/>
              <a:t>check the logical condition of a statement and returns one value if a condition you specify </a:t>
            </a:r>
            <a:r>
              <a:rPr lang="en-US" dirty="0" err="1"/>
              <a:t>evalute</a:t>
            </a:r>
            <a:r>
              <a:rPr lang="en-US" dirty="0"/>
              <a:t> to TRUE and another value if </a:t>
            </a:r>
            <a:r>
              <a:rPr lang="en-US" dirty="0" err="1"/>
              <a:t>evalute</a:t>
            </a:r>
            <a:r>
              <a:rPr lang="en-US" dirty="0"/>
              <a:t> to FALSE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Syntex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IN" b="1" dirty="0" smtClean="0"/>
              <a:t>If(condition</a:t>
            </a:r>
            <a:r>
              <a:rPr lang="en-IN" b="1" dirty="0"/>
              <a:t>, value-if-true, value-if-false) : </a:t>
            </a:r>
            <a:endParaRPr lang="en-IN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5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US" dirty="0"/>
              <a:t>Write a note on spelling and grammar check utility.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Spelling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access the spell checker, Choose Review ➪ Spelling or press F7.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check the spelling in just a particular range, select the range before you activate the spell </a:t>
            </a:r>
            <a:r>
              <a:rPr lang="en-US" dirty="0" err="1" smtClean="0"/>
              <a:t>checke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spell checker finds any words it does not recognize as correct, it displays the Spelling dialogue with suggested options.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   What is sorting and Filter? How to apply sorting and Filter in MS-Excel?  </vt:lpstr>
      <vt:lpstr>PowerPoint Presentation</vt:lpstr>
      <vt:lpstr>PowerPoint Presentation</vt:lpstr>
      <vt:lpstr>   Explain SumIf, CountIf, IF functions.  </vt:lpstr>
      <vt:lpstr>PowerPoint Presentation</vt:lpstr>
      <vt:lpstr>PowerPoint Presentation</vt:lpstr>
      <vt:lpstr>   Write a note on spelling and grammar check utility.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2020-12-01T12:55:22Z</dcterms:created>
  <dcterms:modified xsi:type="dcterms:W3CDTF">2020-12-01T16:29:03Z</dcterms:modified>
</cp:coreProperties>
</file>