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 id="2147483700" r:id="rId8"/>
    <p:sldMasterId id="214748371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Lst>
  <p:sldSz cy="6858000" cx="12192000"/>
  <p:notesSz cx="7559675" cy="10691800"/>
  <p:embeddedFontLst>
    <p:embeddedFont>
      <p:font typeface="Corbel"/>
      <p:regular r:id="rId22"/>
      <p:bold r:id="rId23"/>
      <p:italic r:id="rId24"/>
      <p:boldItalic r:id="rId25"/>
    </p:embeddedFont>
    <p:embeddedFont>
      <p:font typeface="Quicksand"/>
      <p:regular r:id="rId26"/>
      <p:bold r:id="rId27"/>
    </p:embeddedFont>
    <p:embeddedFont>
      <p:font typeface="Quattrocento Sans"/>
      <p:regular r:id="rId28"/>
      <p:bold r:id="rId29"/>
      <p:italic r:id="rId30"/>
      <p:boldItalic r:id="rId31"/>
    </p:embeddedFont>
    <p:embeddedFont>
      <p:font typeface="Cambria Math"/>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6pIiWc3O3LP189e/1fXT/1evP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E473DF-243C-4A04-947B-DAEBE3F7A028}">
  <a:tblStyle styleId="{BDE473DF-243C-4A04-947B-DAEBE3F7A0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font" Target="fonts/Corbel-regular.fntdata"/><Relationship Id="rId21" Type="http://schemas.openxmlformats.org/officeDocument/2006/relationships/slide" Target="slides/slide11.xml"/><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font" Target="fonts/Quicksand-regular.fntdata"/><Relationship Id="rId25" Type="http://schemas.openxmlformats.org/officeDocument/2006/relationships/font" Target="fonts/Corbel-boldItalic.fntdata"/><Relationship Id="rId28" Type="http://schemas.openxmlformats.org/officeDocument/2006/relationships/font" Target="fonts/QuattrocentoSans-regular.fntdata"/><Relationship Id="rId27" Type="http://schemas.openxmlformats.org/officeDocument/2006/relationships/font" Target="fonts/Quicksand-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QuattrocentoSans-bold.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1.xml"/><Relationship Id="rId33" Type="http://customschemas.google.com/relationships/presentationmetadata" Target="metadata"/><Relationship Id="rId10" Type="http://schemas.openxmlformats.org/officeDocument/2006/relationships/notesMaster" Target="notesMasters/notesMaster1.xml"/><Relationship Id="rId32" Type="http://schemas.openxmlformats.org/officeDocument/2006/relationships/font" Target="fonts/CambriaMath-regular.fntdata"/><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32"/>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32"/>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33"/>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3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3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33"/>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34"/>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4"/>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4"/>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34"/>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34"/>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34"/>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4"/>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8" name="Shape 68"/>
        <p:cNvGrpSpPr/>
        <p:nvPr/>
      </p:nvGrpSpPr>
      <p:grpSpPr>
        <a:xfrm>
          <a:off x="0" y="0"/>
          <a:ext cx="0" cy="0"/>
          <a:chOff x="0" y="0"/>
          <a:chExt cx="0" cy="0"/>
        </a:xfrm>
      </p:grpSpPr>
      <p:sp>
        <p:nvSpPr>
          <p:cNvPr id="69" name="Google Shape;69;p35"/>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1" name="Shape 71"/>
        <p:cNvGrpSpPr/>
        <p:nvPr/>
      </p:nvGrpSpPr>
      <p:grpSpPr>
        <a:xfrm>
          <a:off x="0" y="0"/>
          <a:ext cx="0" cy="0"/>
          <a:chOff x="0" y="0"/>
          <a:chExt cx="0" cy="0"/>
        </a:xfrm>
      </p:grpSpPr>
      <p:sp>
        <p:nvSpPr>
          <p:cNvPr id="72" name="Google Shape;72;p36"/>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4" name="Shape 74"/>
        <p:cNvGrpSpPr/>
        <p:nvPr/>
      </p:nvGrpSpPr>
      <p:grpSpPr>
        <a:xfrm>
          <a:off x="0" y="0"/>
          <a:ext cx="0" cy="0"/>
          <a:chOff x="0" y="0"/>
          <a:chExt cx="0" cy="0"/>
        </a:xfrm>
      </p:grpSpPr>
      <p:sp>
        <p:nvSpPr>
          <p:cNvPr id="75" name="Google Shape;75;p37"/>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3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38"/>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0" name="Shape 80"/>
        <p:cNvGrpSpPr/>
        <p:nvPr/>
      </p:nvGrpSpPr>
      <p:grpSpPr>
        <a:xfrm>
          <a:off x="0" y="0"/>
          <a:ext cx="0" cy="0"/>
          <a:chOff x="0" y="0"/>
          <a:chExt cx="0" cy="0"/>
        </a:xfrm>
      </p:grpSpPr>
      <p:sp>
        <p:nvSpPr>
          <p:cNvPr id="81" name="Google Shape;81;p39"/>
          <p:cNvSpPr txBox="1"/>
          <p:nvPr>
            <p:ph idx="1" type="subTitle"/>
          </p:nvPr>
        </p:nvSpPr>
        <p:spPr>
          <a:xfrm>
            <a:off x="1143000" y="609480"/>
            <a:ext cx="9875160" cy="6287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2" name="Shape 82"/>
        <p:cNvGrpSpPr/>
        <p:nvPr/>
      </p:nvGrpSpPr>
      <p:grpSpPr>
        <a:xfrm>
          <a:off x="0" y="0"/>
          <a:ext cx="0" cy="0"/>
          <a:chOff x="0" y="0"/>
          <a:chExt cx="0" cy="0"/>
        </a:xfrm>
      </p:grpSpPr>
      <p:sp>
        <p:nvSpPr>
          <p:cNvPr id="83" name="Google Shape;83;p40"/>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4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24"/>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7" name="Shape 87"/>
        <p:cNvGrpSpPr/>
        <p:nvPr/>
      </p:nvGrpSpPr>
      <p:grpSpPr>
        <a:xfrm>
          <a:off x="0" y="0"/>
          <a:ext cx="0" cy="0"/>
          <a:chOff x="0" y="0"/>
          <a:chExt cx="0" cy="0"/>
        </a:xfrm>
      </p:grpSpPr>
      <p:sp>
        <p:nvSpPr>
          <p:cNvPr id="88" name="Google Shape;88;p41"/>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4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4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2" name="Shape 92"/>
        <p:cNvGrpSpPr/>
        <p:nvPr/>
      </p:nvGrpSpPr>
      <p:grpSpPr>
        <a:xfrm>
          <a:off x="0" y="0"/>
          <a:ext cx="0" cy="0"/>
          <a:chOff x="0" y="0"/>
          <a:chExt cx="0" cy="0"/>
        </a:xfrm>
      </p:grpSpPr>
      <p:sp>
        <p:nvSpPr>
          <p:cNvPr id="93" name="Google Shape;93;p42"/>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4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7" name="Shape 97"/>
        <p:cNvGrpSpPr/>
        <p:nvPr/>
      </p:nvGrpSpPr>
      <p:grpSpPr>
        <a:xfrm>
          <a:off x="0" y="0"/>
          <a:ext cx="0" cy="0"/>
          <a:chOff x="0" y="0"/>
          <a:chExt cx="0" cy="0"/>
        </a:xfrm>
      </p:grpSpPr>
      <p:sp>
        <p:nvSpPr>
          <p:cNvPr id="98" name="Google Shape;98;p43"/>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4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1" name="Shape 101"/>
        <p:cNvGrpSpPr/>
        <p:nvPr/>
      </p:nvGrpSpPr>
      <p:grpSpPr>
        <a:xfrm>
          <a:off x="0" y="0"/>
          <a:ext cx="0" cy="0"/>
          <a:chOff x="0" y="0"/>
          <a:chExt cx="0" cy="0"/>
        </a:xfrm>
      </p:grpSpPr>
      <p:sp>
        <p:nvSpPr>
          <p:cNvPr id="102" name="Google Shape;102;p44"/>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4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4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4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7" name="Shape 107"/>
        <p:cNvGrpSpPr/>
        <p:nvPr/>
      </p:nvGrpSpPr>
      <p:grpSpPr>
        <a:xfrm>
          <a:off x="0" y="0"/>
          <a:ext cx="0" cy="0"/>
          <a:chOff x="0" y="0"/>
          <a:chExt cx="0" cy="0"/>
        </a:xfrm>
      </p:grpSpPr>
      <p:sp>
        <p:nvSpPr>
          <p:cNvPr id="108" name="Google Shape;108;p45"/>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4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4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4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4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4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3" name="Shape 12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4" name="Shape 124"/>
        <p:cNvGrpSpPr/>
        <p:nvPr/>
      </p:nvGrpSpPr>
      <p:grpSpPr>
        <a:xfrm>
          <a:off x="0" y="0"/>
          <a:ext cx="0" cy="0"/>
          <a:chOff x="0" y="0"/>
          <a:chExt cx="0" cy="0"/>
        </a:xfrm>
      </p:grpSpPr>
      <p:sp>
        <p:nvSpPr>
          <p:cNvPr id="125" name="Google Shape;125;p46"/>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7" name="Shape 127"/>
        <p:cNvGrpSpPr/>
        <p:nvPr/>
      </p:nvGrpSpPr>
      <p:grpSpPr>
        <a:xfrm>
          <a:off x="0" y="0"/>
          <a:ext cx="0" cy="0"/>
          <a:chOff x="0" y="0"/>
          <a:chExt cx="0" cy="0"/>
        </a:xfrm>
      </p:grpSpPr>
      <p:sp>
        <p:nvSpPr>
          <p:cNvPr id="128" name="Google Shape;128;p47"/>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0" name="Shape 130"/>
        <p:cNvGrpSpPr/>
        <p:nvPr/>
      </p:nvGrpSpPr>
      <p:grpSpPr>
        <a:xfrm>
          <a:off x="0" y="0"/>
          <a:ext cx="0" cy="0"/>
          <a:chOff x="0" y="0"/>
          <a:chExt cx="0" cy="0"/>
        </a:xfrm>
      </p:grpSpPr>
      <p:sp>
        <p:nvSpPr>
          <p:cNvPr id="131" name="Google Shape;131;p48"/>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4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49"/>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25"/>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5"/>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6" name="Shape 136"/>
        <p:cNvGrpSpPr/>
        <p:nvPr/>
      </p:nvGrpSpPr>
      <p:grpSpPr>
        <a:xfrm>
          <a:off x="0" y="0"/>
          <a:ext cx="0" cy="0"/>
          <a:chOff x="0" y="0"/>
          <a:chExt cx="0" cy="0"/>
        </a:xfrm>
      </p:grpSpPr>
      <p:sp>
        <p:nvSpPr>
          <p:cNvPr id="137" name="Google Shape;137;p50"/>
          <p:cNvSpPr txBox="1"/>
          <p:nvPr>
            <p:ph idx="1" type="subTitle"/>
          </p:nvPr>
        </p:nvSpPr>
        <p:spPr>
          <a:xfrm>
            <a:off x="1143000" y="609480"/>
            <a:ext cx="9875160" cy="6287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8" name="Shape 138"/>
        <p:cNvGrpSpPr/>
        <p:nvPr/>
      </p:nvGrpSpPr>
      <p:grpSpPr>
        <a:xfrm>
          <a:off x="0" y="0"/>
          <a:ext cx="0" cy="0"/>
          <a:chOff x="0" y="0"/>
          <a:chExt cx="0" cy="0"/>
        </a:xfrm>
      </p:grpSpPr>
      <p:sp>
        <p:nvSpPr>
          <p:cNvPr id="139" name="Google Shape;139;p51"/>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5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5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3" name="Shape 143"/>
        <p:cNvGrpSpPr/>
        <p:nvPr/>
      </p:nvGrpSpPr>
      <p:grpSpPr>
        <a:xfrm>
          <a:off x="0" y="0"/>
          <a:ext cx="0" cy="0"/>
          <a:chOff x="0" y="0"/>
          <a:chExt cx="0" cy="0"/>
        </a:xfrm>
      </p:grpSpPr>
      <p:sp>
        <p:nvSpPr>
          <p:cNvPr id="144" name="Google Shape;144;p52"/>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5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5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5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8" name="Shape 148"/>
        <p:cNvGrpSpPr/>
        <p:nvPr/>
      </p:nvGrpSpPr>
      <p:grpSpPr>
        <a:xfrm>
          <a:off x="0" y="0"/>
          <a:ext cx="0" cy="0"/>
          <a:chOff x="0" y="0"/>
          <a:chExt cx="0" cy="0"/>
        </a:xfrm>
      </p:grpSpPr>
      <p:sp>
        <p:nvSpPr>
          <p:cNvPr id="149" name="Google Shape;149;p53"/>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5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5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5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3" name="Shape 153"/>
        <p:cNvGrpSpPr/>
        <p:nvPr/>
      </p:nvGrpSpPr>
      <p:grpSpPr>
        <a:xfrm>
          <a:off x="0" y="0"/>
          <a:ext cx="0" cy="0"/>
          <a:chOff x="0" y="0"/>
          <a:chExt cx="0" cy="0"/>
        </a:xfrm>
      </p:grpSpPr>
      <p:sp>
        <p:nvSpPr>
          <p:cNvPr id="154" name="Google Shape;154;p54"/>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5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7" name="Shape 157"/>
        <p:cNvGrpSpPr/>
        <p:nvPr/>
      </p:nvGrpSpPr>
      <p:grpSpPr>
        <a:xfrm>
          <a:off x="0" y="0"/>
          <a:ext cx="0" cy="0"/>
          <a:chOff x="0" y="0"/>
          <a:chExt cx="0" cy="0"/>
        </a:xfrm>
      </p:grpSpPr>
      <p:sp>
        <p:nvSpPr>
          <p:cNvPr id="158" name="Google Shape;158;p55"/>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5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5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5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5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3" name="Shape 163"/>
        <p:cNvGrpSpPr/>
        <p:nvPr/>
      </p:nvGrpSpPr>
      <p:grpSpPr>
        <a:xfrm>
          <a:off x="0" y="0"/>
          <a:ext cx="0" cy="0"/>
          <a:chOff x="0" y="0"/>
          <a:chExt cx="0" cy="0"/>
        </a:xfrm>
      </p:grpSpPr>
      <p:sp>
        <p:nvSpPr>
          <p:cNvPr id="164" name="Google Shape;164;p56"/>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5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5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5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5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5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9" name="Shape 17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0" name="Shape 180"/>
        <p:cNvGrpSpPr/>
        <p:nvPr/>
      </p:nvGrpSpPr>
      <p:grpSpPr>
        <a:xfrm>
          <a:off x="0" y="0"/>
          <a:ext cx="0" cy="0"/>
          <a:chOff x="0" y="0"/>
          <a:chExt cx="0" cy="0"/>
        </a:xfrm>
      </p:grpSpPr>
      <p:sp>
        <p:nvSpPr>
          <p:cNvPr id="181" name="Google Shape;181;p57"/>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3" name="Shape 183"/>
        <p:cNvGrpSpPr/>
        <p:nvPr/>
      </p:nvGrpSpPr>
      <p:grpSpPr>
        <a:xfrm>
          <a:off x="0" y="0"/>
          <a:ext cx="0" cy="0"/>
          <a:chOff x="0" y="0"/>
          <a:chExt cx="0" cy="0"/>
        </a:xfrm>
      </p:grpSpPr>
      <p:sp>
        <p:nvSpPr>
          <p:cNvPr id="184" name="Google Shape;184;p58"/>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5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26"/>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2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6" name="Shape 186"/>
        <p:cNvGrpSpPr/>
        <p:nvPr/>
      </p:nvGrpSpPr>
      <p:grpSpPr>
        <a:xfrm>
          <a:off x="0" y="0"/>
          <a:ext cx="0" cy="0"/>
          <a:chOff x="0" y="0"/>
          <a:chExt cx="0" cy="0"/>
        </a:xfrm>
      </p:grpSpPr>
      <p:sp>
        <p:nvSpPr>
          <p:cNvPr id="187" name="Google Shape;187;p59"/>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5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0" name="Shape 190"/>
        <p:cNvGrpSpPr/>
        <p:nvPr/>
      </p:nvGrpSpPr>
      <p:grpSpPr>
        <a:xfrm>
          <a:off x="0" y="0"/>
          <a:ext cx="0" cy="0"/>
          <a:chOff x="0" y="0"/>
          <a:chExt cx="0" cy="0"/>
        </a:xfrm>
      </p:grpSpPr>
      <p:sp>
        <p:nvSpPr>
          <p:cNvPr id="191" name="Google Shape;191;p60"/>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2" name="Shape 192"/>
        <p:cNvGrpSpPr/>
        <p:nvPr/>
      </p:nvGrpSpPr>
      <p:grpSpPr>
        <a:xfrm>
          <a:off x="0" y="0"/>
          <a:ext cx="0" cy="0"/>
          <a:chOff x="0" y="0"/>
          <a:chExt cx="0" cy="0"/>
        </a:xfrm>
      </p:grpSpPr>
      <p:sp>
        <p:nvSpPr>
          <p:cNvPr id="193" name="Google Shape;193;p61"/>
          <p:cNvSpPr txBox="1"/>
          <p:nvPr>
            <p:ph idx="1" type="subTitle"/>
          </p:nvPr>
        </p:nvSpPr>
        <p:spPr>
          <a:xfrm>
            <a:off x="1143000" y="609480"/>
            <a:ext cx="9875160" cy="6287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94" name="Shape 194"/>
        <p:cNvGrpSpPr/>
        <p:nvPr/>
      </p:nvGrpSpPr>
      <p:grpSpPr>
        <a:xfrm>
          <a:off x="0" y="0"/>
          <a:ext cx="0" cy="0"/>
          <a:chOff x="0" y="0"/>
          <a:chExt cx="0" cy="0"/>
        </a:xfrm>
      </p:grpSpPr>
      <p:sp>
        <p:nvSpPr>
          <p:cNvPr id="195" name="Google Shape;195;p62"/>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6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6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6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9" name="Shape 199"/>
        <p:cNvGrpSpPr/>
        <p:nvPr/>
      </p:nvGrpSpPr>
      <p:grpSpPr>
        <a:xfrm>
          <a:off x="0" y="0"/>
          <a:ext cx="0" cy="0"/>
          <a:chOff x="0" y="0"/>
          <a:chExt cx="0" cy="0"/>
        </a:xfrm>
      </p:grpSpPr>
      <p:sp>
        <p:nvSpPr>
          <p:cNvPr id="200" name="Google Shape;200;p63"/>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6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6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6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04" name="Shape 204"/>
        <p:cNvGrpSpPr/>
        <p:nvPr/>
      </p:nvGrpSpPr>
      <p:grpSpPr>
        <a:xfrm>
          <a:off x="0" y="0"/>
          <a:ext cx="0" cy="0"/>
          <a:chOff x="0" y="0"/>
          <a:chExt cx="0" cy="0"/>
        </a:xfrm>
      </p:grpSpPr>
      <p:sp>
        <p:nvSpPr>
          <p:cNvPr id="205" name="Google Shape;205;p64"/>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6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6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6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9" name="Shape 209"/>
        <p:cNvGrpSpPr/>
        <p:nvPr/>
      </p:nvGrpSpPr>
      <p:grpSpPr>
        <a:xfrm>
          <a:off x="0" y="0"/>
          <a:ext cx="0" cy="0"/>
          <a:chOff x="0" y="0"/>
          <a:chExt cx="0" cy="0"/>
        </a:xfrm>
      </p:grpSpPr>
      <p:sp>
        <p:nvSpPr>
          <p:cNvPr id="210" name="Google Shape;210;p65"/>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6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6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3" name="Shape 213"/>
        <p:cNvGrpSpPr/>
        <p:nvPr/>
      </p:nvGrpSpPr>
      <p:grpSpPr>
        <a:xfrm>
          <a:off x="0" y="0"/>
          <a:ext cx="0" cy="0"/>
          <a:chOff x="0" y="0"/>
          <a:chExt cx="0" cy="0"/>
        </a:xfrm>
      </p:grpSpPr>
      <p:sp>
        <p:nvSpPr>
          <p:cNvPr id="214" name="Google Shape;214;p66"/>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6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6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6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66"/>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9" name="Shape 219"/>
        <p:cNvGrpSpPr/>
        <p:nvPr/>
      </p:nvGrpSpPr>
      <p:grpSpPr>
        <a:xfrm>
          <a:off x="0" y="0"/>
          <a:ext cx="0" cy="0"/>
          <a:chOff x="0" y="0"/>
          <a:chExt cx="0" cy="0"/>
        </a:xfrm>
      </p:grpSpPr>
      <p:sp>
        <p:nvSpPr>
          <p:cNvPr id="220" name="Google Shape;220;p67"/>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67"/>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2" name="Google Shape;222;p67"/>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3" name="Google Shape;223;p67"/>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4" name="Google Shape;224;p67"/>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5" name="Google Shape;225;p67"/>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6" name="Google Shape;226;p67"/>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5" name="Shape 2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7"/>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6" name="Shape 236"/>
        <p:cNvGrpSpPr/>
        <p:nvPr/>
      </p:nvGrpSpPr>
      <p:grpSpPr>
        <a:xfrm>
          <a:off x="0" y="0"/>
          <a:ext cx="0" cy="0"/>
          <a:chOff x="0" y="0"/>
          <a:chExt cx="0" cy="0"/>
        </a:xfrm>
      </p:grpSpPr>
      <p:sp>
        <p:nvSpPr>
          <p:cNvPr id="237" name="Google Shape;237;p68"/>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6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9" name="Shape 239"/>
        <p:cNvGrpSpPr/>
        <p:nvPr/>
      </p:nvGrpSpPr>
      <p:grpSpPr>
        <a:xfrm>
          <a:off x="0" y="0"/>
          <a:ext cx="0" cy="0"/>
          <a:chOff x="0" y="0"/>
          <a:chExt cx="0" cy="0"/>
        </a:xfrm>
      </p:grpSpPr>
      <p:sp>
        <p:nvSpPr>
          <p:cNvPr id="240" name="Google Shape;240;p69"/>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6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2" name="Shape 242"/>
        <p:cNvGrpSpPr/>
        <p:nvPr/>
      </p:nvGrpSpPr>
      <p:grpSpPr>
        <a:xfrm>
          <a:off x="0" y="0"/>
          <a:ext cx="0" cy="0"/>
          <a:chOff x="0" y="0"/>
          <a:chExt cx="0" cy="0"/>
        </a:xfrm>
      </p:grpSpPr>
      <p:sp>
        <p:nvSpPr>
          <p:cNvPr id="243" name="Google Shape;243;p70"/>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7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5" name="Google Shape;245;p7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6" name="Shape 246"/>
        <p:cNvGrpSpPr/>
        <p:nvPr/>
      </p:nvGrpSpPr>
      <p:grpSpPr>
        <a:xfrm>
          <a:off x="0" y="0"/>
          <a:ext cx="0" cy="0"/>
          <a:chOff x="0" y="0"/>
          <a:chExt cx="0" cy="0"/>
        </a:xfrm>
      </p:grpSpPr>
      <p:sp>
        <p:nvSpPr>
          <p:cNvPr id="247" name="Google Shape;247;p71"/>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8" name="Shape 248"/>
        <p:cNvGrpSpPr/>
        <p:nvPr/>
      </p:nvGrpSpPr>
      <p:grpSpPr>
        <a:xfrm>
          <a:off x="0" y="0"/>
          <a:ext cx="0" cy="0"/>
          <a:chOff x="0" y="0"/>
          <a:chExt cx="0" cy="0"/>
        </a:xfrm>
      </p:grpSpPr>
      <p:sp>
        <p:nvSpPr>
          <p:cNvPr id="249" name="Google Shape;249;p72"/>
          <p:cNvSpPr txBox="1"/>
          <p:nvPr>
            <p:ph idx="1" type="subTitle"/>
          </p:nvPr>
        </p:nvSpPr>
        <p:spPr>
          <a:xfrm>
            <a:off x="1143000" y="609480"/>
            <a:ext cx="9875160" cy="6287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0" name="Shape 250"/>
        <p:cNvGrpSpPr/>
        <p:nvPr/>
      </p:nvGrpSpPr>
      <p:grpSpPr>
        <a:xfrm>
          <a:off x="0" y="0"/>
          <a:ext cx="0" cy="0"/>
          <a:chOff x="0" y="0"/>
          <a:chExt cx="0" cy="0"/>
        </a:xfrm>
      </p:grpSpPr>
      <p:sp>
        <p:nvSpPr>
          <p:cNvPr id="251" name="Google Shape;251;p73"/>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7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3" name="Google Shape;253;p7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4" name="Google Shape;254;p7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55" name="Shape 255"/>
        <p:cNvGrpSpPr/>
        <p:nvPr/>
      </p:nvGrpSpPr>
      <p:grpSpPr>
        <a:xfrm>
          <a:off x="0" y="0"/>
          <a:ext cx="0" cy="0"/>
          <a:chOff x="0" y="0"/>
          <a:chExt cx="0" cy="0"/>
        </a:xfrm>
      </p:grpSpPr>
      <p:sp>
        <p:nvSpPr>
          <p:cNvPr id="256" name="Google Shape;256;p74"/>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7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8" name="Google Shape;258;p7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74"/>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60" name="Shape 260"/>
        <p:cNvGrpSpPr/>
        <p:nvPr/>
      </p:nvGrpSpPr>
      <p:grpSpPr>
        <a:xfrm>
          <a:off x="0" y="0"/>
          <a:ext cx="0" cy="0"/>
          <a:chOff x="0" y="0"/>
          <a:chExt cx="0" cy="0"/>
        </a:xfrm>
      </p:grpSpPr>
      <p:sp>
        <p:nvSpPr>
          <p:cNvPr id="261" name="Google Shape;261;p75"/>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7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7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75"/>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65" name="Shape 265"/>
        <p:cNvGrpSpPr/>
        <p:nvPr/>
      </p:nvGrpSpPr>
      <p:grpSpPr>
        <a:xfrm>
          <a:off x="0" y="0"/>
          <a:ext cx="0" cy="0"/>
          <a:chOff x="0" y="0"/>
          <a:chExt cx="0" cy="0"/>
        </a:xfrm>
      </p:grpSpPr>
      <p:sp>
        <p:nvSpPr>
          <p:cNvPr id="266" name="Google Shape;266;p76"/>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76"/>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8" name="Google Shape;268;p76"/>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9" name="Shape 269"/>
        <p:cNvGrpSpPr/>
        <p:nvPr/>
      </p:nvGrpSpPr>
      <p:grpSpPr>
        <a:xfrm>
          <a:off x="0" y="0"/>
          <a:ext cx="0" cy="0"/>
          <a:chOff x="0" y="0"/>
          <a:chExt cx="0" cy="0"/>
        </a:xfrm>
      </p:grpSpPr>
      <p:sp>
        <p:nvSpPr>
          <p:cNvPr id="270" name="Google Shape;270;p77"/>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7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2" name="Google Shape;272;p7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7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4" name="Google Shape;274;p77"/>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28"/>
          <p:cNvSpPr txBox="1"/>
          <p:nvPr>
            <p:ph idx="1" type="subTitle"/>
          </p:nvPr>
        </p:nvSpPr>
        <p:spPr>
          <a:xfrm>
            <a:off x="1143000" y="609480"/>
            <a:ext cx="9875160" cy="6287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75" name="Shape 275"/>
        <p:cNvGrpSpPr/>
        <p:nvPr/>
      </p:nvGrpSpPr>
      <p:grpSpPr>
        <a:xfrm>
          <a:off x="0" y="0"/>
          <a:ext cx="0" cy="0"/>
          <a:chOff x="0" y="0"/>
          <a:chExt cx="0" cy="0"/>
        </a:xfrm>
      </p:grpSpPr>
      <p:sp>
        <p:nvSpPr>
          <p:cNvPr id="276" name="Google Shape;276;p78"/>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78"/>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8" name="Google Shape;278;p78"/>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9" name="Google Shape;279;p78"/>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0" name="Google Shape;280;p78"/>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1" name="Google Shape;281;p78"/>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2" name="Google Shape;282;p78"/>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0" name="Shape 290"/>
        <p:cNvGrpSpPr/>
        <p:nvPr/>
      </p:nvGrpSpPr>
      <p:grpSpPr>
        <a:xfrm>
          <a:off x="0" y="0"/>
          <a:ext cx="0" cy="0"/>
          <a:chOff x="0" y="0"/>
          <a:chExt cx="0" cy="0"/>
        </a:xfrm>
      </p:grpSpPr>
      <p:sp>
        <p:nvSpPr>
          <p:cNvPr id="291" name="Google Shape;291;p23"/>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92" name="Shape 292"/>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93" name="Shape 293"/>
        <p:cNvGrpSpPr/>
        <p:nvPr/>
      </p:nvGrpSpPr>
      <p:grpSpPr>
        <a:xfrm>
          <a:off x="0" y="0"/>
          <a:ext cx="0" cy="0"/>
          <a:chOff x="0" y="0"/>
          <a:chExt cx="0" cy="0"/>
        </a:xfrm>
      </p:grpSpPr>
      <p:sp>
        <p:nvSpPr>
          <p:cNvPr id="294" name="Google Shape;294;p80"/>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8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96" name="Shape 296"/>
        <p:cNvGrpSpPr/>
        <p:nvPr/>
      </p:nvGrpSpPr>
      <p:grpSpPr>
        <a:xfrm>
          <a:off x="0" y="0"/>
          <a:ext cx="0" cy="0"/>
          <a:chOff x="0" y="0"/>
          <a:chExt cx="0" cy="0"/>
        </a:xfrm>
      </p:grpSpPr>
      <p:sp>
        <p:nvSpPr>
          <p:cNvPr id="297" name="Google Shape;297;p81"/>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8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9" name="Shape 299"/>
        <p:cNvGrpSpPr/>
        <p:nvPr/>
      </p:nvGrpSpPr>
      <p:grpSpPr>
        <a:xfrm>
          <a:off x="0" y="0"/>
          <a:ext cx="0" cy="0"/>
          <a:chOff x="0" y="0"/>
          <a:chExt cx="0" cy="0"/>
        </a:xfrm>
      </p:grpSpPr>
      <p:sp>
        <p:nvSpPr>
          <p:cNvPr id="300" name="Google Shape;300;p82"/>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8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2" name="Google Shape;302;p8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3" name="Shape 303"/>
        <p:cNvGrpSpPr/>
        <p:nvPr/>
      </p:nvGrpSpPr>
      <p:grpSpPr>
        <a:xfrm>
          <a:off x="0" y="0"/>
          <a:ext cx="0" cy="0"/>
          <a:chOff x="0" y="0"/>
          <a:chExt cx="0" cy="0"/>
        </a:xfrm>
      </p:grpSpPr>
      <p:sp>
        <p:nvSpPr>
          <p:cNvPr id="304" name="Google Shape;304;p83"/>
          <p:cNvSpPr txBox="1"/>
          <p:nvPr>
            <p:ph idx="1" type="subTitle"/>
          </p:nvPr>
        </p:nvSpPr>
        <p:spPr>
          <a:xfrm>
            <a:off x="1143000" y="609480"/>
            <a:ext cx="9875160" cy="6287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5" name="Shape 305"/>
        <p:cNvGrpSpPr/>
        <p:nvPr/>
      </p:nvGrpSpPr>
      <p:grpSpPr>
        <a:xfrm>
          <a:off x="0" y="0"/>
          <a:ext cx="0" cy="0"/>
          <a:chOff x="0" y="0"/>
          <a:chExt cx="0" cy="0"/>
        </a:xfrm>
      </p:grpSpPr>
      <p:sp>
        <p:nvSpPr>
          <p:cNvPr id="306" name="Google Shape;306;p84"/>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8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8" name="Google Shape;308;p8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9" name="Google Shape;309;p8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0" name="Shape 310"/>
        <p:cNvGrpSpPr/>
        <p:nvPr/>
      </p:nvGrpSpPr>
      <p:grpSpPr>
        <a:xfrm>
          <a:off x="0" y="0"/>
          <a:ext cx="0" cy="0"/>
          <a:chOff x="0" y="0"/>
          <a:chExt cx="0" cy="0"/>
        </a:xfrm>
      </p:grpSpPr>
      <p:sp>
        <p:nvSpPr>
          <p:cNvPr id="311" name="Google Shape;311;p85"/>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2" name="Google Shape;312;p8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3" name="Google Shape;313;p8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4" name="Google Shape;314;p8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15" name="Shape 315"/>
        <p:cNvGrpSpPr/>
        <p:nvPr/>
      </p:nvGrpSpPr>
      <p:grpSpPr>
        <a:xfrm>
          <a:off x="0" y="0"/>
          <a:ext cx="0" cy="0"/>
          <a:chOff x="0" y="0"/>
          <a:chExt cx="0" cy="0"/>
        </a:xfrm>
      </p:grpSpPr>
      <p:sp>
        <p:nvSpPr>
          <p:cNvPr id="316" name="Google Shape;316;p86"/>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8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8" name="Google Shape;318;p8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9" name="Google Shape;319;p8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29"/>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2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29"/>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20" name="Shape 320"/>
        <p:cNvGrpSpPr/>
        <p:nvPr/>
      </p:nvGrpSpPr>
      <p:grpSpPr>
        <a:xfrm>
          <a:off x="0" y="0"/>
          <a:ext cx="0" cy="0"/>
          <a:chOff x="0" y="0"/>
          <a:chExt cx="0" cy="0"/>
        </a:xfrm>
      </p:grpSpPr>
      <p:sp>
        <p:nvSpPr>
          <p:cNvPr id="321" name="Google Shape;321;p87"/>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8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3" name="Google Shape;323;p8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24" name="Shape 324"/>
        <p:cNvGrpSpPr/>
        <p:nvPr/>
      </p:nvGrpSpPr>
      <p:grpSpPr>
        <a:xfrm>
          <a:off x="0" y="0"/>
          <a:ext cx="0" cy="0"/>
          <a:chOff x="0" y="0"/>
          <a:chExt cx="0" cy="0"/>
        </a:xfrm>
      </p:grpSpPr>
      <p:sp>
        <p:nvSpPr>
          <p:cNvPr id="325" name="Google Shape;325;p88"/>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8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7" name="Google Shape;327;p8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8" name="Google Shape;328;p8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9" name="Google Shape;329;p8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30" name="Shape 330"/>
        <p:cNvGrpSpPr/>
        <p:nvPr/>
      </p:nvGrpSpPr>
      <p:grpSpPr>
        <a:xfrm>
          <a:off x="0" y="0"/>
          <a:ext cx="0" cy="0"/>
          <a:chOff x="0" y="0"/>
          <a:chExt cx="0" cy="0"/>
        </a:xfrm>
      </p:grpSpPr>
      <p:sp>
        <p:nvSpPr>
          <p:cNvPr id="331" name="Google Shape;331;p89"/>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8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3" name="Google Shape;333;p8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4" name="Google Shape;334;p8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5" name="Google Shape;335;p8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6" name="Google Shape;336;p8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7" name="Google Shape;337;p8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30"/>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3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0"/>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31"/>
          <p:cNvSpPr txBox="1"/>
          <p:nvPr>
            <p:ph type="title"/>
          </p:nvPr>
        </p:nvSpPr>
        <p:spPr>
          <a:xfrm>
            <a:off x="1143000" y="609480"/>
            <a:ext cx="9875160" cy="13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3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31"/>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6.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7.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5.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4.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2.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1.xml"/><Relationship Id="rId10" Type="http://schemas.openxmlformats.org/officeDocument/2006/relationships/slideLayout" Target="../slideLayouts/slideLayout70.xml"/><Relationship Id="rId13" Type="http://schemas.openxmlformats.org/officeDocument/2006/relationships/theme" Target="../theme/theme3.xml"/><Relationship Id="rId12" Type="http://schemas.openxmlformats.org/officeDocument/2006/relationships/slideLayout" Target="../slideLayouts/slideLayout72.xml"/><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B727"/>
        </a:solidFill>
      </p:bgPr>
    </p:bg>
    <p:spTree>
      <p:nvGrpSpPr>
        <p:cNvPr id="5" name="Shape 5"/>
        <p:cNvGrpSpPr/>
        <p:nvPr/>
      </p:nvGrpSpPr>
      <p:grpSpPr>
        <a:xfrm>
          <a:off x="0" y="0"/>
          <a:ext cx="0" cy="0"/>
          <a:chOff x="0" y="0"/>
          <a:chExt cx="0" cy="0"/>
        </a:xfrm>
      </p:grpSpPr>
      <p:sp>
        <p:nvSpPr>
          <p:cNvPr id="6" name="Google Shape;6;p12"/>
          <p:cNvSpPr/>
          <p:nvPr/>
        </p:nvSpPr>
        <p:spPr>
          <a:xfrm>
            <a:off x="231120" y="243720"/>
            <a:ext cx="11724120" cy="637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2"/>
          <p:cNvSpPr txBox="1"/>
          <p:nvPr>
            <p:ph idx="10" type="dt"/>
          </p:nvPr>
        </p:nvSpPr>
        <p:spPr>
          <a:xfrm>
            <a:off x="1143000" y="6223680"/>
            <a:ext cx="2328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2"/>
          <p:cNvSpPr txBox="1"/>
          <p:nvPr>
            <p:ph idx="11" type="ftr"/>
          </p:nvPr>
        </p:nvSpPr>
        <p:spPr>
          <a:xfrm>
            <a:off x="3949200" y="6223680"/>
            <a:ext cx="4717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2"/>
          <p:cNvSpPr txBox="1"/>
          <p:nvPr>
            <p:ph idx="12" type="sldNum"/>
          </p:nvPr>
        </p:nvSpPr>
        <p:spPr>
          <a:xfrm>
            <a:off x="9329400" y="6223680"/>
            <a:ext cx="17056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A6B727"/>
                </a:solidFill>
                <a:latin typeface="Corbel"/>
                <a:ea typeface="Corbel"/>
                <a:cs typeface="Corbel"/>
                <a:sym typeface="Corbel"/>
              </a:defRPr>
            </a:lvl1pPr>
            <a:lvl2pPr indent="0" lvl="1" marL="0" marR="0" rtl="0" algn="r">
              <a:lnSpc>
                <a:spcPct val="100000"/>
              </a:lnSpc>
              <a:spcBef>
                <a:spcPts val="0"/>
              </a:spcBef>
              <a:buNone/>
              <a:defRPr b="0" i="0" sz="1200" u="none" cap="none" strike="noStrike">
                <a:solidFill>
                  <a:srgbClr val="A6B727"/>
                </a:solidFill>
                <a:latin typeface="Corbel"/>
                <a:ea typeface="Corbel"/>
                <a:cs typeface="Corbel"/>
                <a:sym typeface="Corbel"/>
              </a:defRPr>
            </a:lvl2pPr>
            <a:lvl3pPr indent="0" lvl="2" marL="0" marR="0" rtl="0" algn="r">
              <a:lnSpc>
                <a:spcPct val="100000"/>
              </a:lnSpc>
              <a:spcBef>
                <a:spcPts val="0"/>
              </a:spcBef>
              <a:buNone/>
              <a:defRPr b="0" i="0" sz="1200" u="none" cap="none" strike="noStrike">
                <a:solidFill>
                  <a:srgbClr val="A6B727"/>
                </a:solidFill>
                <a:latin typeface="Corbel"/>
                <a:ea typeface="Corbel"/>
                <a:cs typeface="Corbel"/>
                <a:sym typeface="Corbel"/>
              </a:defRPr>
            </a:lvl3pPr>
            <a:lvl4pPr indent="0" lvl="3" marL="0" marR="0" rtl="0" algn="r">
              <a:lnSpc>
                <a:spcPct val="100000"/>
              </a:lnSpc>
              <a:spcBef>
                <a:spcPts val="0"/>
              </a:spcBef>
              <a:buNone/>
              <a:defRPr b="0" i="0" sz="1200" u="none" cap="none" strike="noStrike">
                <a:solidFill>
                  <a:srgbClr val="A6B727"/>
                </a:solidFill>
                <a:latin typeface="Corbel"/>
                <a:ea typeface="Corbel"/>
                <a:cs typeface="Corbel"/>
                <a:sym typeface="Corbel"/>
              </a:defRPr>
            </a:lvl4pPr>
            <a:lvl5pPr indent="0" lvl="4" marL="0" marR="0" rtl="0" algn="r">
              <a:lnSpc>
                <a:spcPct val="100000"/>
              </a:lnSpc>
              <a:spcBef>
                <a:spcPts val="0"/>
              </a:spcBef>
              <a:buNone/>
              <a:defRPr b="0" i="0" sz="1200" u="none" cap="none" strike="noStrike">
                <a:solidFill>
                  <a:srgbClr val="A6B727"/>
                </a:solidFill>
                <a:latin typeface="Corbel"/>
                <a:ea typeface="Corbel"/>
                <a:cs typeface="Corbel"/>
                <a:sym typeface="Corbel"/>
              </a:defRPr>
            </a:lvl5pPr>
            <a:lvl6pPr indent="0" lvl="5" marL="0" marR="0" rtl="0" algn="r">
              <a:lnSpc>
                <a:spcPct val="100000"/>
              </a:lnSpc>
              <a:spcBef>
                <a:spcPts val="0"/>
              </a:spcBef>
              <a:buNone/>
              <a:defRPr b="0" i="0" sz="1200" u="none" cap="none" strike="noStrike">
                <a:solidFill>
                  <a:srgbClr val="A6B727"/>
                </a:solidFill>
                <a:latin typeface="Corbel"/>
                <a:ea typeface="Corbel"/>
                <a:cs typeface="Corbel"/>
                <a:sym typeface="Corbel"/>
              </a:defRPr>
            </a:lvl6pPr>
            <a:lvl7pPr indent="0" lvl="6" marL="0" marR="0" rtl="0" algn="r">
              <a:lnSpc>
                <a:spcPct val="100000"/>
              </a:lnSpc>
              <a:spcBef>
                <a:spcPts val="0"/>
              </a:spcBef>
              <a:buNone/>
              <a:defRPr b="0" i="0" sz="1200" u="none" cap="none" strike="noStrike">
                <a:solidFill>
                  <a:srgbClr val="A6B727"/>
                </a:solidFill>
                <a:latin typeface="Corbel"/>
                <a:ea typeface="Corbel"/>
                <a:cs typeface="Corbel"/>
                <a:sym typeface="Corbel"/>
              </a:defRPr>
            </a:lvl7pPr>
            <a:lvl8pPr indent="0" lvl="7" marL="0" marR="0" rtl="0" algn="r">
              <a:lnSpc>
                <a:spcPct val="100000"/>
              </a:lnSpc>
              <a:spcBef>
                <a:spcPts val="0"/>
              </a:spcBef>
              <a:buNone/>
              <a:defRPr b="0" i="0" sz="1200" u="none" cap="none" strike="noStrike">
                <a:solidFill>
                  <a:srgbClr val="A6B727"/>
                </a:solidFill>
                <a:latin typeface="Corbel"/>
                <a:ea typeface="Corbel"/>
                <a:cs typeface="Corbel"/>
                <a:sym typeface="Corbel"/>
              </a:defRPr>
            </a:lvl8pPr>
            <a:lvl9pPr indent="0" lvl="8" marL="0" marR="0" rtl="0" algn="r">
              <a:lnSpc>
                <a:spcPct val="100000"/>
              </a:lnSpc>
              <a:spcBef>
                <a:spcPts val="0"/>
              </a:spcBef>
              <a:buNone/>
              <a:defRPr b="0" i="0" sz="1200" u="none" cap="none" strike="noStrike">
                <a:solidFill>
                  <a:srgbClr val="A6B727"/>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B727"/>
        </a:solidFill>
      </p:bgPr>
    </p:bg>
    <p:spTree>
      <p:nvGrpSpPr>
        <p:cNvPr id="60" name="Shape 60"/>
        <p:cNvGrpSpPr/>
        <p:nvPr/>
      </p:nvGrpSpPr>
      <p:grpSpPr>
        <a:xfrm>
          <a:off x="0" y="0"/>
          <a:ext cx="0" cy="0"/>
          <a:chOff x="0" y="0"/>
          <a:chExt cx="0" cy="0"/>
        </a:xfrm>
      </p:grpSpPr>
      <p:sp>
        <p:nvSpPr>
          <p:cNvPr id="61" name="Google Shape;61;p14"/>
          <p:cNvSpPr/>
          <p:nvPr/>
        </p:nvSpPr>
        <p:spPr>
          <a:xfrm>
            <a:off x="231120" y="243720"/>
            <a:ext cx="11724120" cy="637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1143000" y="609480"/>
            <a:ext cx="9875160" cy="13561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4"/>
          <p:cNvSpPr txBox="1"/>
          <p:nvPr>
            <p:ph idx="1" type="body"/>
          </p:nvPr>
        </p:nvSpPr>
        <p:spPr>
          <a:xfrm>
            <a:off x="1143000" y="2057400"/>
            <a:ext cx="9872640" cy="40381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4" name="Google Shape;64;p14"/>
          <p:cNvSpPr txBox="1"/>
          <p:nvPr>
            <p:ph idx="10" type="dt"/>
          </p:nvPr>
        </p:nvSpPr>
        <p:spPr>
          <a:xfrm>
            <a:off x="1143000" y="6223680"/>
            <a:ext cx="2328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5" name="Google Shape;65;p14"/>
          <p:cNvSpPr txBox="1"/>
          <p:nvPr>
            <p:ph idx="11" type="ftr"/>
          </p:nvPr>
        </p:nvSpPr>
        <p:spPr>
          <a:xfrm>
            <a:off x="3949200" y="6223680"/>
            <a:ext cx="4717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4"/>
          <p:cNvSpPr txBox="1"/>
          <p:nvPr>
            <p:ph idx="12" type="sldNum"/>
          </p:nvPr>
        </p:nvSpPr>
        <p:spPr>
          <a:xfrm>
            <a:off x="9329400" y="6223680"/>
            <a:ext cx="17056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A6B727"/>
                </a:solidFill>
                <a:latin typeface="Corbel"/>
                <a:ea typeface="Corbel"/>
                <a:cs typeface="Corbel"/>
                <a:sym typeface="Corbel"/>
              </a:defRPr>
            </a:lvl1pPr>
            <a:lvl2pPr indent="0" lvl="1" marL="0" marR="0" rtl="0" algn="r">
              <a:lnSpc>
                <a:spcPct val="100000"/>
              </a:lnSpc>
              <a:spcBef>
                <a:spcPts val="0"/>
              </a:spcBef>
              <a:buNone/>
              <a:defRPr b="0" i="0" sz="1200" u="none" cap="none" strike="noStrike">
                <a:solidFill>
                  <a:srgbClr val="A6B727"/>
                </a:solidFill>
                <a:latin typeface="Corbel"/>
                <a:ea typeface="Corbel"/>
                <a:cs typeface="Corbel"/>
                <a:sym typeface="Corbel"/>
              </a:defRPr>
            </a:lvl2pPr>
            <a:lvl3pPr indent="0" lvl="2" marL="0" marR="0" rtl="0" algn="r">
              <a:lnSpc>
                <a:spcPct val="100000"/>
              </a:lnSpc>
              <a:spcBef>
                <a:spcPts val="0"/>
              </a:spcBef>
              <a:buNone/>
              <a:defRPr b="0" i="0" sz="1200" u="none" cap="none" strike="noStrike">
                <a:solidFill>
                  <a:srgbClr val="A6B727"/>
                </a:solidFill>
                <a:latin typeface="Corbel"/>
                <a:ea typeface="Corbel"/>
                <a:cs typeface="Corbel"/>
                <a:sym typeface="Corbel"/>
              </a:defRPr>
            </a:lvl3pPr>
            <a:lvl4pPr indent="0" lvl="3" marL="0" marR="0" rtl="0" algn="r">
              <a:lnSpc>
                <a:spcPct val="100000"/>
              </a:lnSpc>
              <a:spcBef>
                <a:spcPts val="0"/>
              </a:spcBef>
              <a:buNone/>
              <a:defRPr b="0" i="0" sz="1200" u="none" cap="none" strike="noStrike">
                <a:solidFill>
                  <a:srgbClr val="A6B727"/>
                </a:solidFill>
                <a:latin typeface="Corbel"/>
                <a:ea typeface="Corbel"/>
                <a:cs typeface="Corbel"/>
                <a:sym typeface="Corbel"/>
              </a:defRPr>
            </a:lvl4pPr>
            <a:lvl5pPr indent="0" lvl="4" marL="0" marR="0" rtl="0" algn="r">
              <a:lnSpc>
                <a:spcPct val="100000"/>
              </a:lnSpc>
              <a:spcBef>
                <a:spcPts val="0"/>
              </a:spcBef>
              <a:buNone/>
              <a:defRPr b="0" i="0" sz="1200" u="none" cap="none" strike="noStrike">
                <a:solidFill>
                  <a:srgbClr val="A6B727"/>
                </a:solidFill>
                <a:latin typeface="Corbel"/>
                <a:ea typeface="Corbel"/>
                <a:cs typeface="Corbel"/>
                <a:sym typeface="Corbel"/>
              </a:defRPr>
            </a:lvl5pPr>
            <a:lvl6pPr indent="0" lvl="5" marL="0" marR="0" rtl="0" algn="r">
              <a:lnSpc>
                <a:spcPct val="100000"/>
              </a:lnSpc>
              <a:spcBef>
                <a:spcPts val="0"/>
              </a:spcBef>
              <a:buNone/>
              <a:defRPr b="0" i="0" sz="1200" u="none" cap="none" strike="noStrike">
                <a:solidFill>
                  <a:srgbClr val="A6B727"/>
                </a:solidFill>
                <a:latin typeface="Corbel"/>
                <a:ea typeface="Corbel"/>
                <a:cs typeface="Corbel"/>
                <a:sym typeface="Corbel"/>
              </a:defRPr>
            </a:lvl6pPr>
            <a:lvl7pPr indent="0" lvl="6" marL="0" marR="0" rtl="0" algn="r">
              <a:lnSpc>
                <a:spcPct val="100000"/>
              </a:lnSpc>
              <a:spcBef>
                <a:spcPts val="0"/>
              </a:spcBef>
              <a:buNone/>
              <a:defRPr b="0" i="0" sz="1200" u="none" cap="none" strike="noStrike">
                <a:solidFill>
                  <a:srgbClr val="A6B727"/>
                </a:solidFill>
                <a:latin typeface="Corbel"/>
                <a:ea typeface="Corbel"/>
                <a:cs typeface="Corbel"/>
                <a:sym typeface="Corbel"/>
              </a:defRPr>
            </a:lvl7pPr>
            <a:lvl8pPr indent="0" lvl="7" marL="0" marR="0" rtl="0" algn="r">
              <a:lnSpc>
                <a:spcPct val="100000"/>
              </a:lnSpc>
              <a:spcBef>
                <a:spcPts val="0"/>
              </a:spcBef>
              <a:buNone/>
              <a:defRPr b="0" i="0" sz="1200" u="none" cap="none" strike="noStrike">
                <a:solidFill>
                  <a:srgbClr val="A6B727"/>
                </a:solidFill>
                <a:latin typeface="Corbel"/>
                <a:ea typeface="Corbel"/>
                <a:cs typeface="Corbel"/>
                <a:sym typeface="Corbel"/>
              </a:defRPr>
            </a:lvl8pPr>
            <a:lvl9pPr indent="0" lvl="8" marL="0" marR="0" rtl="0" algn="r">
              <a:lnSpc>
                <a:spcPct val="100000"/>
              </a:lnSpc>
              <a:spcBef>
                <a:spcPts val="0"/>
              </a:spcBef>
              <a:buNone/>
              <a:defRPr b="0" i="0" sz="1200" u="none" cap="none" strike="noStrike">
                <a:solidFill>
                  <a:srgbClr val="A6B727"/>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B727"/>
        </a:solidFill>
      </p:bgPr>
    </p:bg>
    <p:spTree>
      <p:nvGrpSpPr>
        <p:cNvPr id="115" name="Shape 115"/>
        <p:cNvGrpSpPr/>
        <p:nvPr/>
      </p:nvGrpSpPr>
      <p:grpSpPr>
        <a:xfrm>
          <a:off x="0" y="0"/>
          <a:ext cx="0" cy="0"/>
          <a:chOff x="0" y="0"/>
          <a:chExt cx="0" cy="0"/>
        </a:xfrm>
      </p:grpSpPr>
      <p:sp>
        <p:nvSpPr>
          <p:cNvPr id="116" name="Google Shape;116;p16"/>
          <p:cNvSpPr/>
          <p:nvPr/>
        </p:nvSpPr>
        <p:spPr>
          <a:xfrm>
            <a:off x="231120" y="243720"/>
            <a:ext cx="11724120" cy="637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txBox="1"/>
          <p:nvPr>
            <p:ph type="title"/>
          </p:nvPr>
        </p:nvSpPr>
        <p:spPr>
          <a:xfrm>
            <a:off x="1143000" y="1097280"/>
            <a:ext cx="3931560" cy="1737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16"/>
          <p:cNvSpPr txBox="1"/>
          <p:nvPr>
            <p:ph idx="1" type="body"/>
          </p:nvPr>
        </p:nvSpPr>
        <p:spPr>
          <a:xfrm>
            <a:off x="5413320" y="1069920"/>
            <a:ext cx="6098760" cy="4800240"/>
          </a:xfrm>
          <a:prstGeom prst="rect">
            <a:avLst/>
          </a:prstGeom>
          <a:noFill/>
          <a:ln>
            <a:noFill/>
          </a:ln>
        </p:spPr>
        <p:txBody>
          <a:bodyPr anchorCtr="0" anchor="t" bIns="45000" lIns="274300" spcFirstLastPara="1" rIns="90000" wrap="square" tIns="18287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9" name="Google Shape;119;p16"/>
          <p:cNvSpPr txBox="1"/>
          <p:nvPr>
            <p:ph idx="2" type="body"/>
          </p:nvPr>
        </p:nvSpPr>
        <p:spPr>
          <a:xfrm>
            <a:off x="1143000" y="2834640"/>
            <a:ext cx="3931560" cy="28800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0" name="Google Shape;120;p16"/>
          <p:cNvSpPr txBox="1"/>
          <p:nvPr>
            <p:ph idx="10" type="dt"/>
          </p:nvPr>
        </p:nvSpPr>
        <p:spPr>
          <a:xfrm>
            <a:off x="1143000" y="6223680"/>
            <a:ext cx="2328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1" name="Google Shape;121;p16"/>
          <p:cNvSpPr txBox="1"/>
          <p:nvPr>
            <p:ph idx="11" type="ftr"/>
          </p:nvPr>
        </p:nvSpPr>
        <p:spPr>
          <a:xfrm>
            <a:off x="3949200" y="6223680"/>
            <a:ext cx="4717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2" name="Google Shape;122;p16"/>
          <p:cNvSpPr txBox="1"/>
          <p:nvPr>
            <p:ph idx="12" type="sldNum"/>
          </p:nvPr>
        </p:nvSpPr>
        <p:spPr>
          <a:xfrm>
            <a:off x="9329400" y="6223680"/>
            <a:ext cx="17056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A6B727"/>
                </a:solidFill>
                <a:latin typeface="Corbel"/>
                <a:ea typeface="Corbel"/>
                <a:cs typeface="Corbel"/>
                <a:sym typeface="Corbel"/>
              </a:defRPr>
            </a:lvl1pPr>
            <a:lvl2pPr indent="0" lvl="1" marL="0" marR="0" rtl="0" algn="r">
              <a:lnSpc>
                <a:spcPct val="100000"/>
              </a:lnSpc>
              <a:spcBef>
                <a:spcPts val="0"/>
              </a:spcBef>
              <a:buNone/>
              <a:defRPr b="0" i="0" sz="1200" u="none" cap="none" strike="noStrike">
                <a:solidFill>
                  <a:srgbClr val="A6B727"/>
                </a:solidFill>
                <a:latin typeface="Corbel"/>
                <a:ea typeface="Corbel"/>
                <a:cs typeface="Corbel"/>
                <a:sym typeface="Corbel"/>
              </a:defRPr>
            </a:lvl2pPr>
            <a:lvl3pPr indent="0" lvl="2" marL="0" marR="0" rtl="0" algn="r">
              <a:lnSpc>
                <a:spcPct val="100000"/>
              </a:lnSpc>
              <a:spcBef>
                <a:spcPts val="0"/>
              </a:spcBef>
              <a:buNone/>
              <a:defRPr b="0" i="0" sz="1200" u="none" cap="none" strike="noStrike">
                <a:solidFill>
                  <a:srgbClr val="A6B727"/>
                </a:solidFill>
                <a:latin typeface="Corbel"/>
                <a:ea typeface="Corbel"/>
                <a:cs typeface="Corbel"/>
                <a:sym typeface="Corbel"/>
              </a:defRPr>
            </a:lvl3pPr>
            <a:lvl4pPr indent="0" lvl="3" marL="0" marR="0" rtl="0" algn="r">
              <a:lnSpc>
                <a:spcPct val="100000"/>
              </a:lnSpc>
              <a:spcBef>
                <a:spcPts val="0"/>
              </a:spcBef>
              <a:buNone/>
              <a:defRPr b="0" i="0" sz="1200" u="none" cap="none" strike="noStrike">
                <a:solidFill>
                  <a:srgbClr val="A6B727"/>
                </a:solidFill>
                <a:latin typeface="Corbel"/>
                <a:ea typeface="Corbel"/>
                <a:cs typeface="Corbel"/>
                <a:sym typeface="Corbel"/>
              </a:defRPr>
            </a:lvl4pPr>
            <a:lvl5pPr indent="0" lvl="4" marL="0" marR="0" rtl="0" algn="r">
              <a:lnSpc>
                <a:spcPct val="100000"/>
              </a:lnSpc>
              <a:spcBef>
                <a:spcPts val="0"/>
              </a:spcBef>
              <a:buNone/>
              <a:defRPr b="0" i="0" sz="1200" u="none" cap="none" strike="noStrike">
                <a:solidFill>
                  <a:srgbClr val="A6B727"/>
                </a:solidFill>
                <a:latin typeface="Corbel"/>
                <a:ea typeface="Corbel"/>
                <a:cs typeface="Corbel"/>
                <a:sym typeface="Corbel"/>
              </a:defRPr>
            </a:lvl5pPr>
            <a:lvl6pPr indent="0" lvl="5" marL="0" marR="0" rtl="0" algn="r">
              <a:lnSpc>
                <a:spcPct val="100000"/>
              </a:lnSpc>
              <a:spcBef>
                <a:spcPts val="0"/>
              </a:spcBef>
              <a:buNone/>
              <a:defRPr b="0" i="0" sz="1200" u="none" cap="none" strike="noStrike">
                <a:solidFill>
                  <a:srgbClr val="A6B727"/>
                </a:solidFill>
                <a:latin typeface="Corbel"/>
                <a:ea typeface="Corbel"/>
                <a:cs typeface="Corbel"/>
                <a:sym typeface="Corbel"/>
              </a:defRPr>
            </a:lvl6pPr>
            <a:lvl7pPr indent="0" lvl="6" marL="0" marR="0" rtl="0" algn="r">
              <a:lnSpc>
                <a:spcPct val="100000"/>
              </a:lnSpc>
              <a:spcBef>
                <a:spcPts val="0"/>
              </a:spcBef>
              <a:buNone/>
              <a:defRPr b="0" i="0" sz="1200" u="none" cap="none" strike="noStrike">
                <a:solidFill>
                  <a:srgbClr val="A6B727"/>
                </a:solidFill>
                <a:latin typeface="Corbel"/>
                <a:ea typeface="Corbel"/>
                <a:cs typeface="Corbel"/>
                <a:sym typeface="Corbel"/>
              </a:defRPr>
            </a:lvl7pPr>
            <a:lvl8pPr indent="0" lvl="7" marL="0" marR="0" rtl="0" algn="r">
              <a:lnSpc>
                <a:spcPct val="100000"/>
              </a:lnSpc>
              <a:spcBef>
                <a:spcPts val="0"/>
              </a:spcBef>
              <a:buNone/>
              <a:defRPr b="0" i="0" sz="1200" u="none" cap="none" strike="noStrike">
                <a:solidFill>
                  <a:srgbClr val="A6B727"/>
                </a:solidFill>
                <a:latin typeface="Corbel"/>
                <a:ea typeface="Corbel"/>
                <a:cs typeface="Corbel"/>
                <a:sym typeface="Corbel"/>
              </a:defRPr>
            </a:lvl8pPr>
            <a:lvl9pPr indent="0" lvl="8" marL="0" marR="0" rtl="0" algn="r">
              <a:lnSpc>
                <a:spcPct val="100000"/>
              </a:lnSpc>
              <a:spcBef>
                <a:spcPts val="0"/>
              </a:spcBef>
              <a:buNone/>
              <a:defRPr b="0" i="0" sz="1200" u="none" cap="none" strike="noStrike">
                <a:solidFill>
                  <a:srgbClr val="A6B727"/>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B727"/>
        </a:solidFill>
      </p:bgPr>
    </p:bg>
    <p:spTree>
      <p:nvGrpSpPr>
        <p:cNvPr id="171" name="Shape 171"/>
        <p:cNvGrpSpPr/>
        <p:nvPr/>
      </p:nvGrpSpPr>
      <p:grpSpPr>
        <a:xfrm>
          <a:off x="0" y="0"/>
          <a:ext cx="0" cy="0"/>
          <a:chOff x="0" y="0"/>
          <a:chExt cx="0" cy="0"/>
        </a:xfrm>
      </p:grpSpPr>
      <p:sp>
        <p:nvSpPr>
          <p:cNvPr id="172" name="Google Shape;172;p18"/>
          <p:cNvSpPr/>
          <p:nvPr/>
        </p:nvSpPr>
        <p:spPr>
          <a:xfrm>
            <a:off x="231120" y="243720"/>
            <a:ext cx="11724120" cy="637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ph type="title"/>
          </p:nvPr>
        </p:nvSpPr>
        <p:spPr>
          <a:xfrm>
            <a:off x="1106280" y="1173600"/>
            <a:ext cx="9966600" cy="29257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4" name="Google Shape;174;p18"/>
          <p:cNvSpPr txBox="1"/>
          <p:nvPr>
            <p:ph idx="1" type="body"/>
          </p:nvPr>
        </p:nvSpPr>
        <p:spPr>
          <a:xfrm>
            <a:off x="1710000" y="4154400"/>
            <a:ext cx="8768880" cy="136332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5" name="Google Shape;175;p18"/>
          <p:cNvSpPr txBox="1"/>
          <p:nvPr>
            <p:ph idx="10" type="dt"/>
          </p:nvPr>
        </p:nvSpPr>
        <p:spPr>
          <a:xfrm>
            <a:off x="1143000" y="6223680"/>
            <a:ext cx="2328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6" name="Google Shape;176;p18"/>
          <p:cNvSpPr txBox="1"/>
          <p:nvPr>
            <p:ph idx="11" type="ftr"/>
          </p:nvPr>
        </p:nvSpPr>
        <p:spPr>
          <a:xfrm>
            <a:off x="3949200" y="6223680"/>
            <a:ext cx="4717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7" name="Google Shape;177;p18"/>
          <p:cNvSpPr txBox="1"/>
          <p:nvPr>
            <p:ph idx="12" type="sldNum"/>
          </p:nvPr>
        </p:nvSpPr>
        <p:spPr>
          <a:xfrm>
            <a:off x="9329400" y="6223680"/>
            <a:ext cx="17056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A6B727"/>
                </a:solidFill>
                <a:latin typeface="Corbel"/>
                <a:ea typeface="Corbel"/>
                <a:cs typeface="Corbel"/>
                <a:sym typeface="Corbel"/>
              </a:defRPr>
            </a:lvl1pPr>
            <a:lvl2pPr indent="0" lvl="1" marL="0" marR="0" rtl="0" algn="r">
              <a:lnSpc>
                <a:spcPct val="100000"/>
              </a:lnSpc>
              <a:spcBef>
                <a:spcPts val="0"/>
              </a:spcBef>
              <a:buNone/>
              <a:defRPr b="0" i="0" sz="1200" u="none" cap="none" strike="noStrike">
                <a:solidFill>
                  <a:srgbClr val="A6B727"/>
                </a:solidFill>
                <a:latin typeface="Corbel"/>
                <a:ea typeface="Corbel"/>
                <a:cs typeface="Corbel"/>
                <a:sym typeface="Corbel"/>
              </a:defRPr>
            </a:lvl2pPr>
            <a:lvl3pPr indent="0" lvl="2" marL="0" marR="0" rtl="0" algn="r">
              <a:lnSpc>
                <a:spcPct val="100000"/>
              </a:lnSpc>
              <a:spcBef>
                <a:spcPts val="0"/>
              </a:spcBef>
              <a:buNone/>
              <a:defRPr b="0" i="0" sz="1200" u="none" cap="none" strike="noStrike">
                <a:solidFill>
                  <a:srgbClr val="A6B727"/>
                </a:solidFill>
                <a:latin typeface="Corbel"/>
                <a:ea typeface="Corbel"/>
                <a:cs typeface="Corbel"/>
                <a:sym typeface="Corbel"/>
              </a:defRPr>
            </a:lvl3pPr>
            <a:lvl4pPr indent="0" lvl="3" marL="0" marR="0" rtl="0" algn="r">
              <a:lnSpc>
                <a:spcPct val="100000"/>
              </a:lnSpc>
              <a:spcBef>
                <a:spcPts val="0"/>
              </a:spcBef>
              <a:buNone/>
              <a:defRPr b="0" i="0" sz="1200" u="none" cap="none" strike="noStrike">
                <a:solidFill>
                  <a:srgbClr val="A6B727"/>
                </a:solidFill>
                <a:latin typeface="Corbel"/>
                <a:ea typeface="Corbel"/>
                <a:cs typeface="Corbel"/>
                <a:sym typeface="Corbel"/>
              </a:defRPr>
            </a:lvl4pPr>
            <a:lvl5pPr indent="0" lvl="4" marL="0" marR="0" rtl="0" algn="r">
              <a:lnSpc>
                <a:spcPct val="100000"/>
              </a:lnSpc>
              <a:spcBef>
                <a:spcPts val="0"/>
              </a:spcBef>
              <a:buNone/>
              <a:defRPr b="0" i="0" sz="1200" u="none" cap="none" strike="noStrike">
                <a:solidFill>
                  <a:srgbClr val="A6B727"/>
                </a:solidFill>
                <a:latin typeface="Corbel"/>
                <a:ea typeface="Corbel"/>
                <a:cs typeface="Corbel"/>
                <a:sym typeface="Corbel"/>
              </a:defRPr>
            </a:lvl5pPr>
            <a:lvl6pPr indent="0" lvl="5" marL="0" marR="0" rtl="0" algn="r">
              <a:lnSpc>
                <a:spcPct val="100000"/>
              </a:lnSpc>
              <a:spcBef>
                <a:spcPts val="0"/>
              </a:spcBef>
              <a:buNone/>
              <a:defRPr b="0" i="0" sz="1200" u="none" cap="none" strike="noStrike">
                <a:solidFill>
                  <a:srgbClr val="A6B727"/>
                </a:solidFill>
                <a:latin typeface="Corbel"/>
                <a:ea typeface="Corbel"/>
                <a:cs typeface="Corbel"/>
                <a:sym typeface="Corbel"/>
              </a:defRPr>
            </a:lvl6pPr>
            <a:lvl7pPr indent="0" lvl="6" marL="0" marR="0" rtl="0" algn="r">
              <a:lnSpc>
                <a:spcPct val="100000"/>
              </a:lnSpc>
              <a:spcBef>
                <a:spcPts val="0"/>
              </a:spcBef>
              <a:buNone/>
              <a:defRPr b="0" i="0" sz="1200" u="none" cap="none" strike="noStrike">
                <a:solidFill>
                  <a:srgbClr val="A6B727"/>
                </a:solidFill>
                <a:latin typeface="Corbel"/>
                <a:ea typeface="Corbel"/>
                <a:cs typeface="Corbel"/>
                <a:sym typeface="Corbel"/>
              </a:defRPr>
            </a:lvl7pPr>
            <a:lvl8pPr indent="0" lvl="7" marL="0" marR="0" rtl="0" algn="r">
              <a:lnSpc>
                <a:spcPct val="100000"/>
              </a:lnSpc>
              <a:spcBef>
                <a:spcPts val="0"/>
              </a:spcBef>
              <a:buNone/>
              <a:defRPr b="0" i="0" sz="1200" u="none" cap="none" strike="noStrike">
                <a:solidFill>
                  <a:srgbClr val="A6B727"/>
                </a:solidFill>
                <a:latin typeface="Corbel"/>
                <a:ea typeface="Corbel"/>
                <a:cs typeface="Corbel"/>
                <a:sym typeface="Corbel"/>
              </a:defRPr>
            </a:lvl8pPr>
            <a:lvl9pPr indent="0" lvl="8" marL="0" marR="0" rtl="0" algn="r">
              <a:lnSpc>
                <a:spcPct val="100000"/>
              </a:lnSpc>
              <a:spcBef>
                <a:spcPts val="0"/>
              </a:spcBef>
              <a:buNone/>
              <a:defRPr b="0" i="0" sz="1200" u="none" cap="none" strike="noStrike">
                <a:solidFill>
                  <a:srgbClr val="A6B727"/>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cxnSp>
        <p:nvCxnSpPr>
          <p:cNvPr id="178" name="Google Shape;178;p18"/>
          <p:cNvCxnSpPr/>
          <p:nvPr/>
        </p:nvCxnSpPr>
        <p:spPr>
          <a:xfrm>
            <a:off x="1981080" y="4020120"/>
            <a:ext cx="8229600" cy="360"/>
          </a:xfrm>
          <a:prstGeom prst="straightConnector1">
            <a:avLst/>
          </a:prstGeom>
          <a:noFill/>
          <a:ln cap="flat" cmpd="sng" w="9525">
            <a:solidFill>
              <a:srgbClr val="A6B727"/>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B727"/>
        </a:solidFill>
      </p:bgPr>
    </p:bg>
    <p:spTree>
      <p:nvGrpSpPr>
        <p:cNvPr id="227" name="Shape 227"/>
        <p:cNvGrpSpPr/>
        <p:nvPr/>
      </p:nvGrpSpPr>
      <p:grpSpPr>
        <a:xfrm>
          <a:off x="0" y="0"/>
          <a:ext cx="0" cy="0"/>
          <a:chOff x="0" y="0"/>
          <a:chExt cx="0" cy="0"/>
        </a:xfrm>
      </p:grpSpPr>
      <p:sp>
        <p:nvSpPr>
          <p:cNvPr id="228" name="Google Shape;228;p20"/>
          <p:cNvSpPr/>
          <p:nvPr/>
        </p:nvSpPr>
        <p:spPr>
          <a:xfrm>
            <a:off x="231120" y="243720"/>
            <a:ext cx="11724120" cy="637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txBox="1"/>
          <p:nvPr>
            <p:ph type="title"/>
          </p:nvPr>
        </p:nvSpPr>
        <p:spPr>
          <a:xfrm>
            <a:off x="1143000" y="1097280"/>
            <a:ext cx="3931560" cy="1737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0" name="Google Shape;230;p20"/>
          <p:cNvSpPr txBox="1"/>
          <p:nvPr>
            <p:ph idx="1" type="body"/>
          </p:nvPr>
        </p:nvSpPr>
        <p:spPr>
          <a:xfrm>
            <a:off x="5852160" y="1097280"/>
            <a:ext cx="5211720" cy="46630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1" name="Google Shape;231;p20"/>
          <p:cNvSpPr txBox="1"/>
          <p:nvPr>
            <p:ph idx="2" type="body"/>
          </p:nvPr>
        </p:nvSpPr>
        <p:spPr>
          <a:xfrm>
            <a:off x="1143000" y="2834640"/>
            <a:ext cx="3931560" cy="301716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2" name="Google Shape;232;p20"/>
          <p:cNvSpPr txBox="1"/>
          <p:nvPr>
            <p:ph idx="10" type="dt"/>
          </p:nvPr>
        </p:nvSpPr>
        <p:spPr>
          <a:xfrm>
            <a:off x="1143000" y="6223680"/>
            <a:ext cx="2328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3" name="Google Shape;233;p20"/>
          <p:cNvSpPr txBox="1"/>
          <p:nvPr>
            <p:ph idx="11" type="ftr"/>
          </p:nvPr>
        </p:nvSpPr>
        <p:spPr>
          <a:xfrm>
            <a:off x="3949200" y="6223680"/>
            <a:ext cx="4717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4" name="Google Shape;234;p20"/>
          <p:cNvSpPr txBox="1"/>
          <p:nvPr>
            <p:ph idx="12" type="sldNum"/>
          </p:nvPr>
        </p:nvSpPr>
        <p:spPr>
          <a:xfrm>
            <a:off x="9329400" y="6223680"/>
            <a:ext cx="17056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A6B727"/>
                </a:solidFill>
                <a:latin typeface="Corbel"/>
                <a:ea typeface="Corbel"/>
                <a:cs typeface="Corbel"/>
                <a:sym typeface="Corbel"/>
              </a:defRPr>
            </a:lvl1pPr>
            <a:lvl2pPr indent="0" lvl="1" marL="0" marR="0" rtl="0" algn="r">
              <a:lnSpc>
                <a:spcPct val="100000"/>
              </a:lnSpc>
              <a:spcBef>
                <a:spcPts val="0"/>
              </a:spcBef>
              <a:buNone/>
              <a:defRPr b="0" i="0" sz="1200" u="none" cap="none" strike="noStrike">
                <a:solidFill>
                  <a:srgbClr val="A6B727"/>
                </a:solidFill>
                <a:latin typeface="Corbel"/>
                <a:ea typeface="Corbel"/>
                <a:cs typeface="Corbel"/>
                <a:sym typeface="Corbel"/>
              </a:defRPr>
            </a:lvl2pPr>
            <a:lvl3pPr indent="0" lvl="2" marL="0" marR="0" rtl="0" algn="r">
              <a:lnSpc>
                <a:spcPct val="100000"/>
              </a:lnSpc>
              <a:spcBef>
                <a:spcPts val="0"/>
              </a:spcBef>
              <a:buNone/>
              <a:defRPr b="0" i="0" sz="1200" u="none" cap="none" strike="noStrike">
                <a:solidFill>
                  <a:srgbClr val="A6B727"/>
                </a:solidFill>
                <a:latin typeface="Corbel"/>
                <a:ea typeface="Corbel"/>
                <a:cs typeface="Corbel"/>
                <a:sym typeface="Corbel"/>
              </a:defRPr>
            </a:lvl3pPr>
            <a:lvl4pPr indent="0" lvl="3" marL="0" marR="0" rtl="0" algn="r">
              <a:lnSpc>
                <a:spcPct val="100000"/>
              </a:lnSpc>
              <a:spcBef>
                <a:spcPts val="0"/>
              </a:spcBef>
              <a:buNone/>
              <a:defRPr b="0" i="0" sz="1200" u="none" cap="none" strike="noStrike">
                <a:solidFill>
                  <a:srgbClr val="A6B727"/>
                </a:solidFill>
                <a:latin typeface="Corbel"/>
                <a:ea typeface="Corbel"/>
                <a:cs typeface="Corbel"/>
                <a:sym typeface="Corbel"/>
              </a:defRPr>
            </a:lvl4pPr>
            <a:lvl5pPr indent="0" lvl="4" marL="0" marR="0" rtl="0" algn="r">
              <a:lnSpc>
                <a:spcPct val="100000"/>
              </a:lnSpc>
              <a:spcBef>
                <a:spcPts val="0"/>
              </a:spcBef>
              <a:buNone/>
              <a:defRPr b="0" i="0" sz="1200" u="none" cap="none" strike="noStrike">
                <a:solidFill>
                  <a:srgbClr val="A6B727"/>
                </a:solidFill>
                <a:latin typeface="Corbel"/>
                <a:ea typeface="Corbel"/>
                <a:cs typeface="Corbel"/>
                <a:sym typeface="Corbel"/>
              </a:defRPr>
            </a:lvl5pPr>
            <a:lvl6pPr indent="0" lvl="5" marL="0" marR="0" rtl="0" algn="r">
              <a:lnSpc>
                <a:spcPct val="100000"/>
              </a:lnSpc>
              <a:spcBef>
                <a:spcPts val="0"/>
              </a:spcBef>
              <a:buNone/>
              <a:defRPr b="0" i="0" sz="1200" u="none" cap="none" strike="noStrike">
                <a:solidFill>
                  <a:srgbClr val="A6B727"/>
                </a:solidFill>
                <a:latin typeface="Corbel"/>
                <a:ea typeface="Corbel"/>
                <a:cs typeface="Corbel"/>
                <a:sym typeface="Corbel"/>
              </a:defRPr>
            </a:lvl6pPr>
            <a:lvl7pPr indent="0" lvl="6" marL="0" marR="0" rtl="0" algn="r">
              <a:lnSpc>
                <a:spcPct val="100000"/>
              </a:lnSpc>
              <a:spcBef>
                <a:spcPts val="0"/>
              </a:spcBef>
              <a:buNone/>
              <a:defRPr b="0" i="0" sz="1200" u="none" cap="none" strike="noStrike">
                <a:solidFill>
                  <a:srgbClr val="A6B727"/>
                </a:solidFill>
                <a:latin typeface="Corbel"/>
                <a:ea typeface="Corbel"/>
                <a:cs typeface="Corbel"/>
                <a:sym typeface="Corbel"/>
              </a:defRPr>
            </a:lvl7pPr>
            <a:lvl8pPr indent="0" lvl="7" marL="0" marR="0" rtl="0" algn="r">
              <a:lnSpc>
                <a:spcPct val="100000"/>
              </a:lnSpc>
              <a:spcBef>
                <a:spcPts val="0"/>
              </a:spcBef>
              <a:buNone/>
              <a:defRPr b="0" i="0" sz="1200" u="none" cap="none" strike="noStrike">
                <a:solidFill>
                  <a:srgbClr val="A6B727"/>
                </a:solidFill>
                <a:latin typeface="Corbel"/>
                <a:ea typeface="Corbel"/>
                <a:cs typeface="Corbel"/>
                <a:sym typeface="Corbel"/>
              </a:defRPr>
            </a:lvl8pPr>
            <a:lvl9pPr indent="0" lvl="8" marL="0" marR="0" rtl="0" algn="r">
              <a:lnSpc>
                <a:spcPct val="100000"/>
              </a:lnSpc>
              <a:spcBef>
                <a:spcPts val="0"/>
              </a:spcBef>
              <a:buNone/>
              <a:defRPr b="0" i="0" sz="1200" u="none" cap="none" strike="noStrike">
                <a:solidFill>
                  <a:srgbClr val="A6B727"/>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B727"/>
        </a:solidFill>
      </p:bgPr>
    </p:bg>
    <p:spTree>
      <p:nvGrpSpPr>
        <p:cNvPr id="283" name="Shape 283"/>
        <p:cNvGrpSpPr/>
        <p:nvPr/>
      </p:nvGrpSpPr>
      <p:grpSpPr>
        <a:xfrm>
          <a:off x="0" y="0"/>
          <a:ext cx="0" cy="0"/>
          <a:chOff x="0" y="0"/>
          <a:chExt cx="0" cy="0"/>
        </a:xfrm>
      </p:grpSpPr>
      <p:sp>
        <p:nvSpPr>
          <p:cNvPr id="284" name="Google Shape;284;p22"/>
          <p:cNvSpPr/>
          <p:nvPr/>
        </p:nvSpPr>
        <p:spPr>
          <a:xfrm>
            <a:off x="231120" y="243720"/>
            <a:ext cx="11724120" cy="637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txBox="1"/>
          <p:nvPr>
            <p:ph type="title"/>
          </p:nvPr>
        </p:nvSpPr>
        <p:spPr>
          <a:xfrm>
            <a:off x="1143000" y="609480"/>
            <a:ext cx="9875160" cy="13561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6" name="Google Shape;286;p22"/>
          <p:cNvSpPr txBox="1"/>
          <p:nvPr>
            <p:ph idx="10" type="dt"/>
          </p:nvPr>
        </p:nvSpPr>
        <p:spPr>
          <a:xfrm>
            <a:off x="1143000" y="6223680"/>
            <a:ext cx="2328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7" name="Google Shape;287;p22"/>
          <p:cNvSpPr txBox="1"/>
          <p:nvPr>
            <p:ph idx="11" type="ftr"/>
          </p:nvPr>
        </p:nvSpPr>
        <p:spPr>
          <a:xfrm>
            <a:off x="3949200" y="6223680"/>
            <a:ext cx="4717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8" name="Google Shape;288;p22"/>
          <p:cNvSpPr txBox="1"/>
          <p:nvPr>
            <p:ph idx="12" type="sldNum"/>
          </p:nvPr>
        </p:nvSpPr>
        <p:spPr>
          <a:xfrm>
            <a:off x="9329400" y="6223680"/>
            <a:ext cx="17056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A6B727"/>
                </a:solidFill>
                <a:latin typeface="Corbel"/>
                <a:ea typeface="Corbel"/>
                <a:cs typeface="Corbel"/>
                <a:sym typeface="Corbel"/>
              </a:defRPr>
            </a:lvl1pPr>
            <a:lvl2pPr indent="0" lvl="1" marL="0" marR="0" rtl="0" algn="r">
              <a:lnSpc>
                <a:spcPct val="100000"/>
              </a:lnSpc>
              <a:spcBef>
                <a:spcPts val="0"/>
              </a:spcBef>
              <a:buNone/>
              <a:defRPr b="0" i="0" sz="1200" u="none" cap="none" strike="noStrike">
                <a:solidFill>
                  <a:srgbClr val="A6B727"/>
                </a:solidFill>
                <a:latin typeface="Corbel"/>
                <a:ea typeface="Corbel"/>
                <a:cs typeface="Corbel"/>
                <a:sym typeface="Corbel"/>
              </a:defRPr>
            </a:lvl2pPr>
            <a:lvl3pPr indent="0" lvl="2" marL="0" marR="0" rtl="0" algn="r">
              <a:lnSpc>
                <a:spcPct val="100000"/>
              </a:lnSpc>
              <a:spcBef>
                <a:spcPts val="0"/>
              </a:spcBef>
              <a:buNone/>
              <a:defRPr b="0" i="0" sz="1200" u="none" cap="none" strike="noStrike">
                <a:solidFill>
                  <a:srgbClr val="A6B727"/>
                </a:solidFill>
                <a:latin typeface="Corbel"/>
                <a:ea typeface="Corbel"/>
                <a:cs typeface="Corbel"/>
                <a:sym typeface="Corbel"/>
              </a:defRPr>
            </a:lvl3pPr>
            <a:lvl4pPr indent="0" lvl="3" marL="0" marR="0" rtl="0" algn="r">
              <a:lnSpc>
                <a:spcPct val="100000"/>
              </a:lnSpc>
              <a:spcBef>
                <a:spcPts val="0"/>
              </a:spcBef>
              <a:buNone/>
              <a:defRPr b="0" i="0" sz="1200" u="none" cap="none" strike="noStrike">
                <a:solidFill>
                  <a:srgbClr val="A6B727"/>
                </a:solidFill>
                <a:latin typeface="Corbel"/>
                <a:ea typeface="Corbel"/>
                <a:cs typeface="Corbel"/>
                <a:sym typeface="Corbel"/>
              </a:defRPr>
            </a:lvl4pPr>
            <a:lvl5pPr indent="0" lvl="4" marL="0" marR="0" rtl="0" algn="r">
              <a:lnSpc>
                <a:spcPct val="100000"/>
              </a:lnSpc>
              <a:spcBef>
                <a:spcPts val="0"/>
              </a:spcBef>
              <a:buNone/>
              <a:defRPr b="0" i="0" sz="1200" u="none" cap="none" strike="noStrike">
                <a:solidFill>
                  <a:srgbClr val="A6B727"/>
                </a:solidFill>
                <a:latin typeface="Corbel"/>
                <a:ea typeface="Corbel"/>
                <a:cs typeface="Corbel"/>
                <a:sym typeface="Corbel"/>
              </a:defRPr>
            </a:lvl5pPr>
            <a:lvl6pPr indent="0" lvl="5" marL="0" marR="0" rtl="0" algn="r">
              <a:lnSpc>
                <a:spcPct val="100000"/>
              </a:lnSpc>
              <a:spcBef>
                <a:spcPts val="0"/>
              </a:spcBef>
              <a:buNone/>
              <a:defRPr b="0" i="0" sz="1200" u="none" cap="none" strike="noStrike">
                <a:solidFill>
                  <a:srgbClr val="A6B727"/>
                </a:solidFill>
                <a:latin typeface="Corbel"/>
                <a:ea typeface="Corbel"/>
                <a:cs typeface="Corbel"/>
                <a:sym typeface="Corbel"/>
              </a:defRPr>
            </a:lvl6pPr>
            <a:lvl7pPr indent="0" lvl="6" marL="0" marR="0" rtl="0" algn="r">
              <a:lnSpc>
                <a:spcPct val="100000"/>
              </a:lnSpc>
              <a:spcBef>
                <a:spcPts val="0"/>
              </a:spcBef>
              <a:buNone/>
              <a:defRPr b="0" i="0" sz="1200" u="none" cap="none" strike="noStrike">
                <a:solidFill>
                  <a:srgbClr val="A6B727"/>
                </a:solidFill>
                <a:latin typeface="Corbel"/>
                <a:ea typeface="Corbel"/>
                <a:cs typeface="Corbel"/>
                <a:sym typeface="Corbel"/>
              </a:defRPr>
            </a:lvl7pPr>
            <a:lvl8pPr indent="0" lvl="7" marL="0" marR="0" rtl="0" algn="r">
              <a:lnSpc>
                <a:spcPct val="100000"/>
              </a:lnSpc>
              <a:spcBef>
                <a:spcPts val="0"/>
              </a:spcBef>
              <a:buNone/>
              <a:defRPr b="0" i="0" sz="1200" u="none" cap="none" strike="noStrike">
                <a:solidFill>
                  <a:srgbClr val="A6B727"/>
                </a:solidFill>
                <a:latin typeface="Corbel"/>
                <a:ea typeface="Corbel"/>
                <a:cs typeface="Corbel"/>
                <a:sym typeface="Corbel"/>
              </a:defRPr>
            </a:lvl8pPr>
            <a:lvl9pPr indent="0" lvl="8" marL="0" marR="0" rtl="0" algn="r">
              <a:lnSpc>
                <a:spcPct val="100000"/>
              </a:lnSpc>
              <a:spcBef>
                <a:spcPts val="0"/>
              </a:spcBef>
              <a:buNone/>
              <a:defRPr b="0" i="0" sz="1200" u="none" cap="none" strike="noStrike">
                <a:solidFill>
                  <a:srgbClr val="A6B727"/>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89" name="Google Shape;289;p2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
          <p:cNvSpPr/>
          <p:nvPr/>
        </p:nvSpPr>
        <p:spPr>
          <a:xfrm>
            <a:off x="660240" y="5001480"/>
            <a:ext cx="8111880" cy="18568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1" i="1" lang="en-US" sz="4400" u="none" cap="none" strike="noStrike">
                <a:solidFill>
                  <a:srgbClr val="D3E171"/>
                </a:solidFill>
                <a:latin typeface="Quicksand"/>
                <a:ea typeface="Quicksand"/>
                <a:cs typeface="Quicksand"/>
                <a:sym typeface="Quicksand"/>
              </a:rPr>
              <a:t>Transform Game</a:t>
            </a:r>
            <a:endParaRPr b="0" i="0" sz="4400" u="none" cap="none" strike="noStrike">
              <a:latin typeface="Arial"/>
              <a:ea typeface="Arial"/>
              <a:cs typeface="Arial"/>
              <a:sym typeface="Arial"/>
            </a:endParaRPr>
          </a:p>
        </p:txBody>
      </p:sp>
      <p:sp>
        <p:nvSpPr>
          <p:cNvPr id="343" name="Google Shape;343;p1"/>
          <p:cNvSpPr/>
          <p:nvPr/>
        </p:nvSpPr>
        <p:spPr>
          <a:xfrm>
            <a:off x="6692040" y="4279320"/>
            <a:ext cx="4935600" cy="33372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600" u="none" cap="none" strike="noStrike">
                <a:solidFill>
                  <a:srgbClr val="E69138"/>
                </a:solidFill>
                <a:latin typeface="Arial"/>
                <a:ea typeface="Arial"/>
                <a:cs typeface="Arial"/>
                <a:sym typeface="Arial"/>
              </a:rPr>
              <a:t>Team Details</a:t>
            </a:r>
            <a:endParaRPr b="0" i="0" sz="1600" u="none" cap="none" strike="noStrike">
              <a:latin typeface="Arial"/>
              <a:ea typeface="Arial"/>
              <a:cs typeface="Arial"/>
              <a:sym typeface="Arial"/>
            </a:endParaRPr>
          </a:p>
        </p:txBody>
      </p:sp>
      <p:graphicFrame>
        <p:nvGraphicFramePr>
          <p:cNvPr id="344" name="Google Shape;344;p1"/>
          <p:cNvGraphicFramePr/>
          <p:nvPr/>
        </p:nvGraphicFramePr>
        <p:xfrm>
          <a:off x="7901640" y="4695840"/>
          <a:ext cx="3000000" cy="3000000"/>
        </p:xfrm>
        <a:graphic>
          <a:graphicData uri="http://schemas.openxmlformats.org/drawingml/2006/table">
            <a:tbl>
              <a:tblPr>
                <a:noFill/>
                <a:tableStyleId>{BDE473DF-243C-4A04-947B-DAEBE3F7A028}</a:tableStyleId>
              </a:tblPr>
              <a:tblGrid>
                <a:gridCol w="1600200"/>
                <a:gridCol w="2126150"/>
              </a:tblGrid>
              <a:tr h="366125">
                <a:tc>
                  <a:txBody>
                    <a:bodyPr/>
                    <a:lstStyle/>
                    <a:p>
                      <a:pPr indent="0" lvl="0" marL="0" marR="0" rtl="0" algn="ctr">
                        <a:lnSpc>
                          <a:spcPct val="100000"/>
                        </a:lnSpc>
                        <a:spcBef>
                          <a:spcPts val="0"/>
                        </a:spcBef>
                        <a:spcAft>
                          <a:spcPts val="0"/>
                        </a:spcAft>
                        <a:buNone/>
                      </a:pPr>
                      <a:r>
                        <a:rPr b="0" lang="en-US" sz="1800" u="none" cap="none" strike="noStrike">
                          <a:solidFill>
                            <a:srgbClr val="202124"/>
                          </a:solidFill>
                          <a:latin typeface="Arial"/>
                          <a:ea typeface="Arial"/>
                          <a:cs typeface="Arial"/>
                          <a:sym typeface="Arial"/>
                        </a:rPr>
                        <a:t>AU2040014</a:t>
                      </a:r>
                      <a:endParaRPr b="0"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lang="en-US" sz="1800" u="none" cap="none" strike="noStrike">
                          <a:solidFill>
                            <a:srgbClr val="202124"/>
                          </a:solidFill>
                          <a:latin typeface="Arial"/>
                          <a:ea typeface="Arial"/>
                          <a:cs typeface="Arial"/>
                          <a:sym typeface="Arial"/>
                        </a:rPr>
                        <a:t>Jay Patel</a:t>
                      </a:r>
                      <a:endParaRPr b="0"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6125">
                <a:tc>
                  <a:txBody>
                    <a:bodyPr/>
                    <a:lstStyle/>
                    <a:p>
                      <a:pPr indent="0" lvl="0" marL="0" marR="0" rtl="0" algn="ctr">
                        <a:lnSpc>
                          <a:spcPct val="100000"/>
                        </a:lnSpc>
                        <a:spcBef>
                          <a:spcPts val="0"/>
                        </a:spcBef>
                        <a:spcAft>
                          <a:spcPts val="0"/>
                        </a:spcAft>
                        <a:buNone/>
                      </a:pPr>
                      <a:r>
                        <a:rPr b="0" lang="en-US" sz="1800" u="none" cap="none" strike="noStrike">
                          <a:solidFill>
                            <a:srgbClr val="202124"/>
                          </a:solidFill>
                          <a:latin typeface="Arial"/>
                          <a:ea typeface="Arial"/>
                          <a:cs typeface="Arial"/>
                          <a:sym typeface="Arial"/>
                        </a:rPr>
                        <a:t>AU2040022</a:t>
                      </a:r>
                      <a:endParaRPr b="0"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lang="en-US" sz="1800" u="none" cap="none" strike="noStrike">
                          <a:solidFill>
                            <a:srgbClr val="202124"/>
                          </a:solidFill>
                          <a:latin typeface="Arial"/>
                          <a:ea typeface="Arial"/>
                          <a:cs typeface="Arial"/>
                          <a:sym typeface="Arial"/>
                        </a:rPr>
                        <a:t>Aharnish Pithva</a:t>
                      </a:r>
                      <a:endParaRPr b="0"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6125">
                <a:tc>
                  <a:txBody>
                    <a:bodyPr/>
                    <a:lstStyle/>
                    <a:p>
                      <a:pPr indent="0" lvl="0" marL="0" marR="0" rtl="0" algn="ctr">
                        <a:lnSpc>
                          <a:spcPct val="100000"/>
                        </a:lnSpc>
                        <a:spcBef>
                          <a:spcPts val="0"/>
                        </a:spcBef>
                        <a:spcAft>
                          <a:spcPts val="0"/>
                        </a:spcAft>
                        <a:buNone/>
                      </a:pPr>
                      <a:r>
                        <a:rPr b="0" lang="en-US" sz="1800" u="none" cap="none" strike="noStrike">
                          <a:solidFill>
                            <a:srgbClr val="202124"/>
                          </a:solidFill>
                          <a:latin typeface="Arial"/>
                          <a:ea typeface="Arial"/>
                          <a:cs typeface="Arial"/>
                          <a:sym typeface="Arial"/>
                        </a:rPr>
                        <a:t>AU2040159</a:t>
                      </a:r>
                      <a:endParaRPr b="0"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lang="en-US" sz="1800" u="none" cap="none" strike="noStrike">
                          <a:solidFill>
                            <a:srgbClr val="202124"/>
                          </a:solidFill>
                          <a:latin typeface="Arial"/>
                          <a:ea typeface="Arial"/>
                          <a:cs typeface="Arial"/>
                          <a:sym typeface="Arial"/>
                        </a:rPr>
                        <a:t>Kenil Vaghani</a:t>
                      </a:r>
                      <a:endParaRPr b="0"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0450">
                <a:tc>
                  <a:txBody>
                    <a:bodyPr/>
                    <a:lstStyle/>
                    <a:p>
                      <a:pPr indent="0" lvl="0" marL="0" marR="0" rtl="0" algn="ctr">
                        <a:lnSpc>
                          <a:spcPct val="100000"/>
                        </a:lnSpc>
                        <a:spcBef>
                          <a:spcPts val="0"/>
                        </a:spcBef>
                        <a:spcAft>
                          <a:spcPts val="0"/>
                        </a:spcAft>
                        <a:buNone/>
                      </a:pPr>
                      <a:r>
                        <a:rPr b="0" lang="en-US" sz="1800" u="none" cap="none" strike="noStrike">
                          <a:solidFill>
                            <a:srgbClr val="202124"/>
                          </a:solidFill>
                          <a:latin typeface="Arial"/>
                          <a:ea typeface="Arial"/>
                          <a:cs typeface="Arial"/>
                          <a:sym typeface="Arial"/>
                        </a:rPr>
                        <a:t>AU2040198</a:t>
                      </a:r>
                      <a:endParaRPr b="0" sz="1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US" sz="1800" u="none" cap="none" strike="noStrike">
                          <a:solidFill>
                            <a:srgbClr val="202124"/>
                          </a:solidFill>
                          <a:latin typeface="Arial"/>
                          <a:ea typeface="Arial"/>
                          <a:cs typeface="Arial"/>
                          <a:sym typeface="Arial"/>
                        </a:rPr>
                        <a:t>AU2040248</a:t>
                      </a:r>
                      <a:endParaRPr b="0"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lang="en-US" sz="1800" u="none" cap="none" strike="noStrike">
                          <a:solidFill>
                            <a:srgbClr val="202124"/>
                          </a:solidFill>
                          <a:latin typeface="Arial"/>
                          <a:ea typeface="Arial"/>
                          <a:cs typeface="Arial"/>
                          <a:sym typeface="Arial"/>
                        </a:rPr>
                        <a:t>Viraj Langhnoda</a:t>
                      </a:r>
                      <a:endParaRPr b="0" sz="1800" u="none" cap="none" strike="noStrike">
                        <a:latin typeface="Arial"/>
                        <a:ea typeface="Arial"/>
                        <a:cs typeface="Arial"/>
                        <a:sym typeface="Arial"/>
                      </a:endParaRPr>
                    </a:p>
                    <a:p>
                      <a:pPr indent="0" lvl="0" marL="0" marR="0" rtl="0" algn="r">
                        <a:lnSpc>
                          <a:spcPct val="100000"/>
                        </a:lnSpc>
                        <a:spcBef>
                          <a:spcPts val="0"/>
                        </a:spcBef>
                        <a:spcAft>
                          <a:spcPts val="0"/>
                        </a:spcAft>
                        <a:buNone/>
                      </a:pPr>
                      <a:r>
                        <a:rPr b="0" lang="en-US" sz="1800" u="none" cap="none" strike="noStrike">
                          <a:solidFill>
                            <a:srgbClr val="202124"/>
                          </a:solidFill>
                          <a:latin typeface="Arial"/>
                          <a:ea typeface="Arial"/>
                          <a:cs typeface="Arial"/>
                          <a:sym typeface="Arial"/>
                        </a:rPr>
                        <a:t>Kahan Shah </a:t>
                      </a:r>
                      <a:endParaRPr b="0"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45" name="Google Shape;345;p1"/>
          <p:cNvSpPr/>
          <p:nvPr/>
        </p:nvSpPr>
        <p:spPr>
          <a:xfrm>
            <a:off x="0" y="6596280"/>
            <a:ext cx="5577480" cy="2577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100" u="none" cap="none" strike="noStrike">
                <a:solidFill>
                  <a:srgbClr val="FFFFFF"/>
                </a:solidFill>
                <a:latin typeface="Quicksand"/>
                <a:ea typeface="Quicksand"/>
                <a:cs typeface="Quicksand"/>
                <a:sym typeface="Quicksand"/>
              </a:rPr>
              <a:t>Image courtesy of https://realpython.com/arcade-python-game-framework/</a:t>
            </a:r>
            <a:endParaRPr b="0" i="0" sz="1100" u="none" cap="none" strike="noStrike">
              <a:latin typeface="Arial"/>
              <a:ea typeface="Arial"/>
              <a:cs typeface="Arial"/>
              <a:sym typeface="Arial"/>
            </a:endParaRPr>
          </a:p>
        </p:txBody>
      </p:sp>
      <p:pic>
        <p:nvPicPr>
          <p:cNvPr descr="Arcade: A Primer on the Python Game Framework" id="346" name="Google Shape;346;p1"/>
          <p:cNvPicPr preferRelativeResize="0"/>
          <p:nvPr/>
        </p:nvPicPr>
        <p:blipFill rotWithShape="1">
          <a:blip r:embed="rId3">
            <a:alphaModFix/>
          </a:blip>
          <a:srcRect b="16342" l="0" r="0" t="0"/>
          <a:stretch/>
        </p:blipFill>
        <p:spPr>
          <a:xfrm>
            <a:off x="230040" y="235080"/>
            <a:ext cx="9153720" cy="4307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0"/>
          <p:cNvSpPr txBox="1"/>
          <p:nvPr/>
        </p:nvSpPr>
        <p:spPr>
          <a:xfrm>
            <a:off x="1143000" y="609480"/>
            <a:ext cx="9875160" cy="135612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i="1" lang="en-US" sz="4400" u="none" cap="none" strike="noStrike">
                <a:solidFill>
                  <a:srgbClr val="A6B727"/>
                </a:solidFill>
                <a:latin typeface="Corbel"/>
                <a:ea typeface="Corbel"/>
                <a:cs typeface="Corbel"/>
                <a:sym typeface="Corbel"/>
              </a:rPr>
              <a:t>Contributions</a:t>
            </a:r>
            <a:endParaRPr b="0" i="0" sz="4400" u="none" cap="none" strike="noStrike">
              <a:solidFill>
                <a:srgbClr val="000000"/>
              </a:solidFill>
              <a:latin typeface="Corbel"/>
              <a:ea typeface="Corbel"/>
              <a:cs typeface="Corbel"/>
              <a:sym typeface="Corbel"/>
            </a:endParaRPr>
          </a:p>
        </p:txBody>
      </p:sp>
      <p:graphicFrame>
        <p:nvGraphicFramePr>
          <p:cNvPr id="441" name="Google Shape;441;p10"/>
          <p:cNvGraphicFramePr/>
          <p:nvPr/>
        </p:nvGraphicFramePr>
        <p:xfrm>
          <a:off x="1833120" y="2106720"/>
          <a:ext cx="3000000" cy="3000000"/>
        </p:xfrm>
        <a:graphic>
          <a:graphicData uri="http://schemas.openxmlformats.org/drawingml/2006/table">
            <a:tbl>
              <a:tblPr>
                <a:noFill/>
                <a:tableStyleId>{BDE473DF-243C-4A04-947B-DAEBE3F7A028}</a:tableStyleId>
              </a:tblPr>
              <a:tblGrid>
                <a:gridCol w="4747675"/>
                <a:gridCol w="3629150"/>
              </a:tblGrid>
              <a:tr h="665650">
                <a:tc>
                  <a:txBody>
                    <a:bodyPr/>
                    <a:lstStyle/>
                    <a:p>
                      <a:pPr indent="0" lvl="0" marL="0" marR="0" rtl="0" algn="l">
                        <a:lnSpc>
                          <a:spcPct val="107000"/>
                        </a:lnSpc>
                        <a:spcBef>
                          <a:spcPts val="0"/>
                        </a:spcBef>
                        <a:spcAft>
                          <a:spcPts val="0"/>
                        </a:spcAft>
                        <a:buNone/>
                      </a:pPr>
                      <a:r>
                        <a:rPr b="1" lang="en-US" sz="1200" u="none" cap="none" strike="noStrike">
                          <a:solidFill>
                            <a:srgbClr val="FFFFFF"/>
                          </a:solidFill>
                          <a:latin typeface="Corbel"/>
                          <a:ea typeface="Corbel"/>
                          <a:cs typeface="Corbel"/>
                          <a:sym typeface="Corbel"/>
                        </a:rPr>
                        <a:t>Idea/Theme of game.</a:t>
                      </a:r>
                      <a:endParaRPr b="0" sz="1200" u="none" cap="none" strike="noStrike">
                        <a:latin typeface="Arial"/>
                        <a:ea typeface="Arial"/>
                        <a:cs typeface="Arial"/>
                        <a:sym typeface="Arial"/>
                      </a:endParaRPr>
                    </a:p>
                    <a:p>
                      <a:pPr indent="0" lvl="0" marL="0" marR="0" rtl="0" algn="l">
                        <a:lnSpc>
                          <a:spcPct val="107000"/>
                        </a:lnSpc>
                        <a:spcBef>
                          <a:spcPts val="799"/>
                        </a:spcBef>
                        <a:spcAft>
                          <a:spcPts val="0"/>
                        </a:spcAft>
                        <a:buNone/>
                      </a:pPr>
                      <a:r>
                        <a:rPr b="1" lang="en-US" sz="1200" u="none" cap="none" strike="noStrike">
                          <a:solidFill>
                            <a:srgbClr val="FFFFFF"/>
                          </a:solidFill>
                          <a:latin typeface="Corbel"/>
                          <a:ea typeface="Corbel"/>
                          <a:cs typeface="Corbel"/>
                          <a:sym typeface="Corbel"/>
                        </a:rPr>
                        <a:t> </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A6B727"/>
                    </a:solidFill>
                  </a:tcPr>
                </a:tc>
                <a:tc>
                  <a:txBody>
                    <a:bodyPr/>
                    <a:lstStyle/>
                    <a:p>
                      <a:pPr indent="0" lvl="0" marL="0" marR="0" rtl="0" algn="l">
                        <a:lnSpc>
                          <a:spcPct val="107000"/>
                        </a:lnSpc>
                        <a:spcBef>
                          <a:spcPts val="0"/>
                        </a:spcBef>
                        <a:spcAft>
                          <a:spcPts val="0"/>
                        </a:spcAft>
                        <a:buNone/>
                      </a:pPr>
                      <a:r>
                        <a:rPr b="1" lang="en-US" sz="1200" u="none" cap="none" strike="noStrike">
                          <a:solidFill>
                            <a:srgbClr val="FFFFFF"/>
                          </a:solidFill>
                          <a:latin typeface="Corbel"/>
                          <a:ea typeface="Corbel"/>
                          <a:cs typeface="Corbel"/>
                          <a:sym typeface="Corbel"/>
                        </a:rPr>
                        <a:t>Aharnish</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A6B727"/>
                    </a:solidFill>
                  </a:tcPr>
                </a:tc>
              </a:tr>
              <a:tr h="665650">
                <a:tc>
                  <a:txBody>
                    <a:bodyPr/>
                    <a:lstStyle/>
                    <a:p>
                      <a:pPr indent="0" lvl="0" marL="0" marR="0" rtl="0" algn="l">
                        <a:lnSpc>
                          <a:spcPct val="107000"/>
                        </a:lnSpc>
                        <a:spcBef>
                          <a:spcPts val="0"/>
                        </a:spcBef>
                        <a:spcAft>
                          <a:spcPts val="0"/>
                        </a:spcAft>
                        <a:buNone/>
                      </a:pPr>
                      <a:r>
                        <a:rPr b="1" lang="en-US" sz="1200" u="none" cap="none" strike="noStrike">
                          <a:solidFill>
                            <a:srgbClr val="FFFFFF"/>
                          </a:solidFill>
                          <a:latin typeface="Corbel"/>
                          <a:ea typeface="Corbel"/>
                          <a:cs typeface="Corbel"/>
                          <a:sym typeface="Corbel"/>
                        </a:rPr>
                        <a:t>Vector based movements (Game Engine) </a:t>
                      </a:r>
                      <a:endParaRPr b="0" sz="1200" u="none" cap="none" strike="noStrike">
                        <a:latin typeface="Arial"/>
                        <a:ea typeface="Arial"/>
                        <a:cs typeface="Arial"/>
                        <a:sym typeface="Arial"/>
                      </a:endParaRPr>
                    </a:p>
                    <a:p>
                      <a:pPr indent="0" lvl="0" marL="0" marR="0" rtl="0" algn="l">
                        <a:lnSpc>
                          <a:spcPct val="107000"/>
                        </a:lnSpc>
                        <a:spcBef>
                          <a:spcPts val="799"/>
                        </a:spcBef>
                        <a:spcAft>
                          <a:spcPts val="0"/>
                        </a:spcAft>
                        <a:buNone/>
                      </a:pPr>
                      <a:r>
                        <a:rPr b="1" lang="en-US" sz="1200" u="none" cap="none" strike="noStrike">
                          <a:solidFill>
                            <a:srgbClr val="FFFFFF"/>
                          </a:solidFill>
                          <a:latin typeface="Corbel"/>
                          <a:ea typeface="Corbel"/>
                          <a:cs typeface="Corbel"/>
                          <a:sym typeface="Corbel"/>
                        </a:rPr>
                        <a:t> </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A6B727"/>
                    </a:solidFill>
                  </a:tcPr>
                </a:tc>
                <a:tc>
                  <a:txBody>
                    <a:bodyPr/>
                    <a:lstStyle/>
                    <a:p>
                      <a:pPr indent="0" lvl="0" marL="0" marR="0" rtl="0" algn="l">
                        <a:lnSpc>
                          <a:spcPct val="107000"/>
                        </a:lnSpc>
                        <a:spcBef>
                          <a:spcPts val="0"/>
                        </a:spcBef>
                        <a:spcAft>
                          <a:spcPts val="0"/>
                        </a:spcAft>
                        <a:buNone/>
                      </a:pPr>
                      <a:r>
                        <a:rPr b="0" lang="en-US" sz="1200" u="none" cap="none" strike="noStrike">
                          <a:solidFill>
                            <a:srgbClr val="000000"/>
                          </a:solidFill>
                          <a:latin typeface="Corbel"/>
                          <a:ea typeface="Corbel"/>
                          <a:cs typeface="Corbel"/>
                          <a:sym typeface="Corbel"/>
                        </a:rPr>
                        <a:t>Aharnish, Kenil, Jay</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0E5CC"/>
                    </a:solidFill>
                  </a:tcPr>
                </a:tc>
              </a:tr>
              <a:tr h="665650">
                <a:tc>
                  <a:txBody>
                    <a:bodyPr/>
                    <a:lstStyle/>
                    <a:p>
                      <a:pPr indent="0" lvl="0" marL="0" marR="0" rtl="0" algn="l">
                        <a:lnSpc>
                          <a:spcPct val="107000"/>
                        </a:lnSpc>
                        <a:spcBef>
                          <a:spcPts val="0"/>
                        </a:spcBef>
                        <a:spcAft>
                          <a:spcPts val="0"/>
                        </a:spcAft>
                        <a:buNone/>
                      </a:pPr>
                      <a:r>
                        <a:rPr b="1" lang="en-US" sz="1200" u="none" cap="none" strike="noStrike">
                          <a:solidFill>
                            <a:srgbClr val="FFFFFF"/>
                          </a:solidFill>
                          <a:latin typeface="Corbel"/>
                          <a:ea typeface="Corbel"/>
                          <a:cs typeface="Corbel"/>
                          <a:sym typeface="Corbel"/>
                        </a:rPr>
                        <a:t>Collision detection based on ALA.</a:t>
                      </a:r>
                      <a:endParaRPr b="0" sz="1200" u="none" cap="none" strike="noStrike">
                        <a:latin typeface="Arial"/>
                        <a:ea typeface="Arial"/>
                        <a:cs typeface="Arial"/>
                        <a:sym typeface="Arial"/>
                      </a:endParaRPr>
                    </a:p>
                    <a:p>
                      <a:pPr indent="0" lvl="0" marL="0" marR="0" rtl="0" algn="l">
                        <a:lnSpc>
                          <a:spcPct val="107000"/>
                        </a:lnSpc>
                        <a:spcBef>
                          <a:spcPts val="799"/>
                        </a:spcBef>
                        <a:spcAft>
                          <a:spcPts val="0"/>
                        </a:spcAft>
                        <a:buNone/>
                      </a:pPr>
                      <a:r>
                        <a:rPr b="1" lang="en-US" sz="1200" u="none" cap="none" strike="noStrike">
                          <a:solidFill>
                            <a:srgbClr val="FFFFFF"/>
                          </a:solidFill>
                          <a:latin typeface="Corbel"/>
                          <a:ea typeface="Corbel"/>
                          <a:cs typeface="Corbel"/>
                          <a:sym typeface="Corbel"/>
                        </a:rPr>
                        <a:t> </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A6B727"/>
                    </a:solidFill>
                  </a:tcPr>
                </a:tc>
                <a:tc>
                  <a:txBody>
                    <a:bodyPr/>
                    <a:lstStyle/>
                    <a:p>
                      <a:pPr indent="0" lvl="0" marL="0" marR="0" rtl="0" algn="l">
                        <a:lnSpc>
                          <a:spcPct val="107000"/>
                        </a:lnSpc>
                        <a:spcBef>
                          <a:spcPts val="0"/>
                        </a:spcBef>
                        <a:spcAft>
                          <a:spcPts val="0"/>
                        </a:spcAft>
                        <a:buNone/>
                      </a:pPr>
                      <a:r>
                        <a:rPr b="0" lang="en-US" sz="1200" u="none" cap="none" strike="noStrike">
                          <a:solidFill>
                            <a:srgbClr val="000000"/>
                          </a:solidFill>
                          <a:latin typeface="Corbel"/>
                          <a:ea typeface="Corbel"/>
                          <a:cs typeface="Corbel"/>
                          <a:sym typeface="Corbel"/>
                        </a:rPr>
                        <a:t>Aharnish</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0F2E7"/>
                    </a:solidFill>
                  </a:tcPr>
                </a:tc>
              </a:tr>
              <a:tr h="665650">
                <a:tc>
                  <a:txBody>
                    <a:bodyPr/>
                    <a:lstStyle/>
                    <a:p>
                      <a:pPr indent="0" lvl="0" marL="0" marR="0" rtl="0" algn="l">
                        <a:lnSpc>
                          <a:spcPct val="107000"/>
                        </a:lnSpc>
                        <a:spcBef>
                          <a:spcPts val="0"/>
                        </a:spcBef>
                        <a:spcAft>
                          <a:spcPts val="0"/>
                        </a:spcAft>
                        <a:buNone/>
                      </a:pPr>
                      <a:r>
                        <a:rPr b="1" lang="en-US" sz="1200" u="none" cap="none" strike="noStrike">
                          <a:solidFill>
                            <a:srgbClr val="FFFFFF"/>
                          </a:solidFill>
                          <a:latin typeface="Corbel"/>
                          <a:ea typeface="Corbel"/>
                          <a:cs typeface="Corbel"/>
                          <a:sym typeface="Corbel"/>
                        </a:rPr>
                        <a:t>Graphical User Interface using python (TKinter)</a:t>
                      </a:r>
                      <a:endParaRPr b="0" sz="1200" u="none" cap="none" strike="noStrike">
                        <a:latin typeface="Arial"/>
                        <a:ea typeface="Arial"/>
                        <a:cs typeface="Arial"/>
                        <a:sym typeface="Arial"/>
                      </a:endParaRPr>
                    </a:p>
                    <a:p>
                      <a:pPr indent="0" lvl="0" marL="0" marR="0" rtl="0" algn="l">
                        <a:lnSpc>
                          <a:spcPct val="107000"/>
                        </a:lnSpc>
                        <a:spcBef>
                          <a:spcPts val="799"/>
                        </a:spcBef>
                        <a:spcAft>
                          <a:spcPts val="0"/>
                        </a:spcAft>
                        <a:buNone/>
                      </a:pPr>
                      <a:r>
                        <a:rPr b="1" lang="en-US" sz="1200" u="none" cap="none" strike="noStrike">
                          <a:solidFill>
                            <a:srgbClr val="FFFFFF"/>
                          </a:solidFill>
                          <a:latin typeface="Corbel"/>
                          <a:ea typeface="Corbel"/>
                          <a:cs typeface="Corbel"/>
                          <a:sym typeface="Corbel"/>
                        </a:rPr>
                        <a:t> </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A6B727"/>
                    </a:solidFill>
                  </a:tcPr>
                </a:tc>
                <a:tc>
                  <a:txBody>
                    <a:bodyPr/>
                    <a:lstStyle/>
                    <a:p>
                      <a:pPr indent="0" lvl="0" marL="0" marR="0" rtl="0" algn="l">
                        <a:lnSpc>
                          <a:spcPct val="107000"/>
                        </a:lnSpc>
                        <a:spcBef>
                          <a:spcPts val="0"/>
                        </a:spcBef>
                        <a:spcAft>
                          <a:spcPts val="0"/>
                        </a:spcAft>
                        <a:buNone/>
                      </a:pPr>
                      <a:r>
                        <a:rPr b="0" lang="en-US" sz="1200" u="none" cap="none" strike="noStrike">
                          <a:solidFill>
                            <a:srgbClr val="000000"/>
                          </a:solidFill>
                          <a:latin typeface="Corbel"/>
                          <a:ea typeface="Corbel"/>
                          <a:cs typeface="Corbel"/>
                          <a:sym typeface="Corbel"/>
                        </a:rPr>
                        <a:t>Viraj, Kenil</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0E5CC"/>
                    </a:solidFill>
                  </a:tcPr>
                </a:tc>
              </a:tr>
              <a:tr h="665650">
                <a:tc>
                  <a:txBody>
                    <a:bodyPr/>
                    <a:lstStyle/>
                    <a:p>
                      <a:pPr indent="0" lvl="0" marL="0" marR="0" rtl="0" algn="l">
                        <a:lnSpc>
                          <a:spcPct val="107000"/>
                        </a:lnSpc>
                        <a:spcBef>
                          <a:spcPts val="0"/>
                        </a:spcBef>
                        <a:spcAft>
                          <a:spcPts val="0"/>
                        </a:spcAft>
                        <a:buNone/>
                      </a:pPr>
                      <a:r>
                        <a:rPr b="1" lang="en-US" sz="1200" u="none" cap="none" strike="noStrike">
                          <a:solidFill>
                            <a:srgbClr val="FFFFFF"/>
                          </a:solidFill>
                          <a:latin typeface="Corbel"/>
                          <a:ea typeface="Corbel"/>
                          <a:cs typeface="Corbel"/>
                          <a:sym typeface="Corbel"/>
                        </a:rPr>
                        <a:t>Random Entity generation</a:t>
                      </a:r>
                      <a:endParaRPr b="0" sz="1200" u="none" cap="none" strike="noStrike">
                        <a:latin typeface="Arial"/>
                        <a:ea typeface="Arial"/>
                        <a:cs typeface="Arial"/>
                        <a:sym typeface="Arial"/>
                      </a:endParaRPr>
                    </a:p>
                    <a:p>
                      <a:pPr indent="0" lvl="0" marL="0" marR="0" rtl="0" algn="l">
                        <a:lnSpc>
                          <a:spcPct val="107000"/>
                        </a:lnSpc>
                        <a:spcBef>
                          <a:spcPts val="799"/>
                        </a:spcBef>
                        <a:spcAft>
                          <a:spcPts val="0"/>
                        </a:spcAft>
                        <a:buNone/>
                      </a:pPr>
                      <a:r>
                        <a:rPr b="1" lang="en-US" sz="1200" u="none" cap="none" strike="noStrike">
                          <a:solidFill>
                            <a:srgbClr val="FFFFFF"/>
                          </a:solidFill>
                          <a:latin typeface="Corbel"/>
                          <a:ea typeface="Corbel"/>
                          <a:cs typeface="Corbel"/>
                          <a:sym typeface="Corbel"/>
                        </a:rPr>
                        <a:t> </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A6B727"/>
                    </a:solidFill>
                  </a:tcPr>
                </a:tc>
                <a:tc>
                  <a:txBody>
                    <a:bodyPr/>
                    <a:lstStyle/>
                    <a:p>
                      <a:pPr indent="0" lvl="0" marL="0" marR="0" rtl="0" algn="l">
                        <a:lnSpc>
                          <a:spcPct val="107000"/>
                        </a:lnSpc>
                        <a:spcBef>
                          <a:spcPts val="0"/>
                        </a:spcBef>
                        <a:spcAft>
                          <a:spcPts val="0"/>
                        </a:spcAft>
                        <a:buNone/>
                      </a:pPr>
                      <a:r>
                        <a:rPr b="0" lang="en-US" sz="1200" u="none" cap="none" strike="noStrike">
                          <a:solidFill>
                            <a:srgbClr val="000000"/>
                          </a:solidFill>
                          <a:latin typeface="Corbel"/>
                          <a:ea typeface="Corbel"/>
                          <a:cs typeface="Corbel"/>
                          <a:sym typeface="Corbel"/>
                        </a:rPr>
                        <a:t>Jay</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0F2E7"/>
                    </a:solidFill>
                  </a:tcPr>
                </a:tc>
              </a:tr>
              <a:tr h="328675">
                <a:tc>
                  <a:txBody>
                    <a:bodyPr/>
                    <a:lstStyle/>
                    <a:p>
                      <a:pPr indent="0" lvl="0" marL="0" marR="0" rtl="0" algn="l">
                        <a:lnSpc>
                          <a:spcPct val="107000"/>
                        </a:lnSpc>
                        <a:spcBef>
                          <a:spcPts val="0"/>
                        </a:spcBef>
                        <a:spcAft>
                          <a:spcPts val="0"/>
                        </a:spcAft>
                        <a:buNone/>
                      </a:pPr>
                      <a:r>
                        <a:rPr b="1" lang="en-US" sz="1200" u="none" cap="none" strike="noStrike">
                          <a:solidFill>
                            <a:srgbClr val="FFFFFF"/>
                          </a:solidFill>
                          <a:latin typeface="Corbel"/>
                          <a:ea typeface="Corbel"/>
                          <a:cs typeface="Corbel"/>
                          <a:sym typeface="Corbel"/>
                        </a:rPr>
                        <a:t>Report </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A6B727"/>
                    </a:solidFill>
                  </a:tcPr>
                </a:tc>
                <a:tc>
                  <a:txBody>
                    <a:bodyPr/>
                    <a:lstStyle/>
                    <a:p>
                      <a:pPr indent="0" lvl="0" marL="0" marR="0" rtl="0" algn="l">
                        <a:lnSpc>
                          <a:spcPct val="107000"/>
                        </a:lnSpc>
                        <a:spcBef>
                          <a:spcPts val="0"/>
                        </a:spcBef>
                        <a:spcAft>
                          <a:spcPts val="0"/>
                        </a:spcAft>
                        <a:buNone/>
                      </a:pPr>
                      <a:r>
                        <a:rPr b="0" lang="en-US" sz="1200" u="none" cap="none" strike="noStrike">
                          <a:solidFill>
                            <a:srgbClr val="000000"/>
                          </a:solidFill>
                          <a:latin typeface="Corbel"/>
                          <a:ea typeface="Corbel"/>
                          <a:cs typeface="Corbel"/>
                          <a:sym typeface="Corbel"/>
                        </a:rPr>
                        <a:t>Viraj,Kenil</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0E5CC"/>
                    </a:solidFill>
                  </a:tcPr>
                </a:tc>
              </a:tr>
              <a:tr h="329400">
                <a:tc>
                  <a:txBody>
                    <a:bodyPr/>
                    <a:lstStyle/>
                    <a:p>
                      <a:pPr indent="0" lvl="0" marL="0" marR="0" rtl="0" algn="l">
                        <a:lnSpc>
                          <a:spcPct val="107000"/>
                        </a:lnSpc>
                        <a:spcBef>
                          <a:spcPts val="0"/>
                        </a:spcBef>
                        <a:spcAft>
                          <a:spcPts val="0"/>
                        </a:spcAft>
                        <a:buNone/>
                      </a:pPr>
                      <a:r>
                        <a:rPr b="1" lang="en-US" sz="1200" u="none" cap="none" strike="noStrike">
                          <a:solidFill>
                            <a:srgbClr val="FFFFFF"/>
                          </a:solidFill>
                          <a:latin typeface="Corbel"/>
                          <a:ea typeface="Corbel"/>
                          <a:cs typeface="Corbel"/>
                          <a:sym typeface="Corbel"/>
                        </a:rPr>
                        <a:t>Power point slides</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A6B727"/>
                    </a:solidFill>
                  </a:tcPr>
                </a:tc>
                <a:tc>
                  <a:txBody>
                    <a:bodyPr/>
                    <a:lstStyle/>
                    <a:p>
                      <a:pPr indent="0" lvl="0" marL="0" marR="0" rtl="0" algn="l">
                        <a:lnSpc>
                          <a:spcPct val="107000"/>
                        </a:lnSpc>
                        <a:spcBef>
                          <a:spcPts val="0"/>
                        </a:spcBef>
                        <a:spcAft>
                          <a:spcPts val="0"/>
                        </a:spcAft>
                        <a:buNone/>
                      </a:pPr>
                      <a:r>
                        <a:rPr b="0" lang="en-US" sz="1200" u="none" cap="none" strike="noStrike">
                          <a:solidFill>
                            <a:srgbClr val="000000"/>
                          </a:solidFill>
                          <a:latin typeface="Corbel"/>
                          <a:ea typeface="Corbel"/>
                          <a:cs typeface="Corbel"/>
                          <a:sym typeface="Corbel"/>
                        </a:rPr>
                        <a:t>Kahan</a:t>
                      </a:r>
                      <a:endParaRPr b="0" sz="1200" u="none" cap="none" strike="noStrike">
                        <a:latin typeface="Arial"/>
                        <a:ea typeface="Arial"/>
                        <a:cs typeface="Arial"/>
                        <a:sym typeface="Arial"/>
                      </a:endParaRPr>
                    </a:p>
                  </a:txBody>
                  <a:tcPr marT="45725" marB="45725" marR="68400" marL="6840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0F2E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1"/>
          <p:cNvSpPr txBox="1"/>
          <p:nvPr/>
        </p:nvSpPr>
        <p:spPr>
          <a:xfrm>
            <a:off x="1000080" y="943200"/>
            <a:ext cx="3796920" cy="135612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i="1" lang="en-US" sz="4400" u="none" cap="none" strike="noStrike">
                <a:solidFill>
                  <a:srgbClr val="A6B727"/>
                </a:solidFill>
                <a:latin typeface="Corbel"/>
                <a:ea typeface="Corbel"/>
                <a:cs typeface="Corbel"/>
                <a:sym typeface="Corbel"/>
              </a:rPr>
              <a:t>Mathematical Model</a:t>
            </a:r>
            <a:endParaRPr b="0" i="0" sz="4400" u="none" cap="none" strike="noStrike">
              <a:solidFill>
                <a:srgbClr val="000000"/>
              </a:solidFill>
              <a:latin typeface="Corbel"/>
              <a:ea typeface="Corbel"/>
              <a:cs typeface="Corbel"/>
              <a:sym typeface="Corbel"/>
            </a:endParaRPr>
          </a:p>
        </p:txBody>
      </p:sp>
      <p:sp>
        <p:nvSpPr>
          <p:cNvPr id="447" name="Google Shape;447;p11"/>
          <p:cNvSpPr txBox="1"/>
          <p:nvPr/>
        </p:nvSpPr>
        <p:spPr>
          <a:xfrm>
            <a:off x="5065920" y="2049840"/>
            <a:ext cx="5167800" cy="4151160"/>
          </a:xfrm>
          <a:prstGeom prst="rect">
            <a:avLst/>
          </a:prstGeom>
          <a:noFill/>
          <a:ln>
            <a:noFill/>
          </a:ln>
        </p:spPr>
        <p:txBody>
          <a:bodyPr anchorCtr="0" anchor="t" bIns="45700" lIns="91425" spcFirstLastPara="1" rIns="91425" wrap="square" tIns="45700">
            <a:normAutofit/>
          </a:bodyPr>
          <a:lstStyle/>
          <a:p>
            <a:pPr indent="-182520" lvl="0" marL="228600" marR="0" rtl="0" algn="l">
              <a:lnSpc>
                <a:spcPct val="107000"/>
              </a:lnSpc>
              <a:spcBef>
                <a:spcPts val="0"/>
              </a:spcBef>
              <a:spcAft>
                <a:spcPts val="0"/>
              </a:spcAft>
              <a:buClr>
                <a:srgbClr val="A6B727"/>
              </a:buClr>
              <a:buSzPts val="1920"/>
              <a:buFont typeface="Corbel"/>
              <a:buChar char="•"/>
            </a:pPr>
            <a:r>
              <a:rPr b="0" i="0" lang="en-US" sz="2400" u="none" cap="none" strike="noStrike">
                <a:solidFill>
                  <a:srgbClr val="000000"/>
                </a:solidFill>
                <a:latin typeface="Calibri"/>
                <a:ea typeface="Calibri"/>
                <a:cs typeface="Calibri"/>
                <a:sym typeface="Calibri"/>
              </a:rPr>
              <a:t>we will refer our defined bounding shape of a visible object as an object. Let us consider collision between an object in motion and another object in still.</a:t>
            </a:r>
            <a:endParaRPr b="0" i="0" sz="2400" u="none" cap="none" strike="noStrike">
              <a:solidFill>
                <a:srgbClr val="A6B727"/>
              </a:solidFill>
              <a:latin typeface="Corbel"/>
              <a:ea typeface="Corbel"/>
              <a:cs typeface="Corbel"/>
              <a:sym typeface="Corbel"/>
            </a:endParaRPr>
          </a:p>
          <a:p>
            <a:pPr indent="-182520" lvl="0" marL="228600" marR="0" rtl="0" algn="l">
              <a:lnSpc>
                <a:spcPct val="90000"/>
              </a:lnSpc>
              <a:spcBef>
                <a:spcPts val="2199"/>
              </a:spcBef>
              <a:spcAft>
                <a:spcPts val="0"/>
              </a:spcAft>
              <a:buClr>
                <a:srgbClr val="A6B727"/>
              </a:buClr>
              <a:buSzPts val="1920"/>
              <a:buFont typeface="Corbel"/>
              <a:buChar char="•"/>
            </a:pPr>
            <a:r>
              <a:rPr b="0" i="0" lang="en-US" sz="2400" u="none" cap="none" strike="noStrike">
                <a:solidFill>
                  <a:srgbClr val="000000"/>
                </a:solidFill>
                <a:latin typeface="Times New Roman"/>
                <a:ea typeface="Times New Roman"/>
                <a:cs typeface="Times New Roman"/>
                <a:sym typeface="Times New Roman"/>
              </a:rPr>
              <a:t>If the square hitbox is colliding then  R1+R2&lt;d then collision is detected</a:t>
            </a: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A6B727"/>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
          <p:cNvSpPr txBox="1"/>
          <p:nvPr/>
        </p:nvSpPr>
        <p:spPr>
          <a:xfrm>
            <a:off x="1143000" y="609480"/>
            <a:ext cx="9875160" cy="135612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i="1" lang="en-US" sz="4400" u="none" cap="none" strike="noStrike">
                <a:solidFill>
                  <a:srgbClr val="A6B727"/>
                </a:solidFill>
                <a:latin typeface="Corbel"/>
                <a:ea typeface="Corbel"/>
                <a:cs typeface="Corbel"/>
                <a:sym typeface="Corbel"/>
              </a:rPr>
              <a:t>Introduction</a:t>
            </a:r>
            <a:endParaRPr b="0" i="0" sz="4400" u="none" cap="none" strike="noStrike">
              <a:solidFill>
                <a:srgbClr val="000000"/>
              </a:solidFill>
              <a:latin typeface="Corbel"/>
              <a:ea typeface="Corbel"/>
              <a:cs typeface="Corbel"/>
              <a:sym typeface="Corbel"/>
            </a:endParaRPr>
          </a:p>
        </p:txBody>
      </p:sp>
      <p:sp>
        <p:nvSpPr>
          <p:cNvPr id="352" name="Google Shape;352;p2"/>
          <p:cNvSpPr txBox="1"/>
          <p:nvPr/>
        </p:nvSpPr>
        <p:spPr>
          <a:xfrm>
            <a:off x="1143000" y="2057400"/>
            <a:ext cx="9872640" cy="4038120"/>
          </a:xfrm>
          <a:prstGeom prst="rect">
            <a:avLst/>
          </a:prstGeom>
          <a:noFill/>
          <a:ln>
            <a:noFill/>
          </a:ln>
        </p:spPr>
        <p:txBody>
          <a:bodyPr anchorCtr="0" anchor="t" bIns="45700" lIns="91425" spcFirstLastPara="1" rIns="91425" wrap="square" tIns="45700">
            <a:normAutofit/>
          </a:bodyPr>
          <a:lstStyle/>
          <a:p>
            <a:pPr indent="-182520" lvl="0" marL="228600" marR="0" rtl="0" algn="l">
              <a:lnSpc>
                <a:spcPct val="90000"/>
              </a:lnSpc>
              <a:spcBef>
                <a:spcPts val="0"/>
              </a:spcBef>
              <a:spcAft>
                <a:spcPts val="0"/>
              </a:spcAft>
              <a:buClr>
                <a:srgbClr val="A6B727"/>
              </a:buClr>
              <a:buSzPts val="1600"/>
              <a:buFont typeface="Corbel"/>
              <a:buChar char="•"/>
            </a:pPr>
            <a:r>
              <a:rPr b="0" i="0" lang="en-US" sz="2000" u="none" cap="none" strike="noStrike">
                <a:solidFill>
                  <a:srgbClr val="000000"/>
                </a:solidFill>
                <a:latin typeface="Corbel"/>
                <a:ea typeface="Corbel"/>
                <a:cs typeface="Corbel"/>
                <a:sym typeface="Corbel"/>
              </a:rPr>
              <a:t>We are making a 2player python based game named ‘Transform Game’.</a:t>
            </a:r>
            <a:endParaRPr b="0" i="0" sz="2000" u="none" cap="none" strike="noStrike">
              <a:solidFill>
                <a:srgbClr val="A6B727"/>
              </a:solidFill>
              <a:latin typeface="Corbel"/>
              <a:ea typeface="Corbel"/>
              <a:cs typeface="Corbel"/>
              <a:sym typeface="Corbel"/>
            </a:endParaRPr>
          </a:p>
          <a:p>
            <a:pPr indent="-182520" lvl="0" marL="228600" marR="0" rtl="0" algn="l">
              <a:lnSpc>
                <a:spcPct val="90000"/>
              </a:lnSpc>
              <a:spcBef>
                <a:spcPts val="1400"/>
              </a:spcBef>
              <a:spcAft>
                <a:spcPts val="0"/>
              </a:spcAft>
              <a:buClr>
                <a:srgbClr val="A6B727"/>
              </a:buClr>
              <a:buSzPts val="1600"/>
              <a:buFont typeface="Corbel"/>
              <a:buChar char="•"/>
            </a:pPr>
            <a:r>
              <a:rPr b="0" i="0" lang="en-US" sz="2000" u="none" cap="none" strike="noStrike">
                <a:solidFill>
                  <a:srgbClr val="000000"/>
                </a:solidFill>
                <a:latin typeface="Times New Roman"/>
                <a:ea typeface="Times New Roman"/>
                <a:cs typeface="Times New Roman"/>
                <a:sym typeface="Times New Roman"/>
              </a:rPr>
              <a:t>main aim is to provide users new concept with Great entertainment.</a:t>
            </a:r>
            <a:endParaRPr b="0" i="0" sz="2000" u="none" cap="none" strike="noStrike">
              <a:solidFill>
                <a:srgbClr val="A6B727"/>
              </a:solidFill>
              <a:latin typeface="Corbel"/>
              <a:ea typeface="Corbel"/>
              <a:cs typeface="Corbel"/>
              <a:sym typeface="Corbel"/>
            </a:endParaRPr>
          </a:p>
          <a:p>
            <a:pPr indent="-182520" lvl="0" marL="228600" marR="0" rtl="0" algn="l">
              <a:lnSpc>
                <a:spcPct val="90000"/>
              </a:lnSpc>
              <a:spcBef>
                <a:spcPts val="1400"/>
              </a:spcBef>
              <a:spcAft>
                <a:spcPts val="0"/>
              </a:spcAft>
              <a:buClr>
                <a:srgbClr val="A6B727"/>
              </a:buClr>
              <a:buSzPts val="1600"/>
              <a:buFont typeface="Corbel"/>
              <a:buChar char="•"/>
            </a:pPr>
            <a:r>
              <a:rPr b="0" i="0" lang="en-US" sz="2000" u="none" cap="none" strike="noStrike">
                <a:solidFill>
                  <a:srgbClr val="000000"/>
                </a:solidFill>
                <a:latin typeface="Times New Roman"/>
                <a:ea typeface="Times New Roman"/>
                <a:cs typeface="Times New Roman"/>
                <a:sym typeface="Times New Roman"/>
              </a:rPr>
              <a:t>Here multiple objects interacting in the XY plane using positions and vectors - can be visualized and be controlled using keys.</a:t>
            </a:r>
            <a:endParaRPr b="0" i="0" sz="2000" u="none" cap="none" strike="noStrike">
              <a:solidFill>
                <a:srgbClr val="A6B727"/>
              </a:solidFill>
              <a:latin typeface="Corbel"/>
              <a:ea typeface="Corbel"/>
              <a:cs typeface="Corbel"/>
              <a:sym typeface="Corbel"/>
            </a:endParaRPr>
          </a:p>
          <a:p>
            <a:pPr indent="-182520" lvl="0" marL="228600" marR="0" rtl="0" algn="l">
              <a:lnSpc>
                <a:spcPct val="90000"/>
              </a:lnSpc>
              <a:spcBef>
                <a:spcPts val="1400"/>
              </a:spcBef>
              <a:spcAft>
                <a:spcPts val="0"/>
              </a:spcAft>
              <a:buClr>
                <a:srgbClr val="A6B727"/>
              </a:buClr>
              <a:buSzPts val="1600"/>
              <a:buFont typeface="Corbel"/>
              <a:buChar char="•"/>
            </a:pPr>
            <a:r>
              <a:rPr b="0" i="0" lang="en-US" sz="2000" u="none" cap="none" strike="noStrike">
                <a:solidFill>
                  <a:srgbClr val="000000"/>
                </a:solidFill>
                <a:latin typeface="Times New Roman"/>
                <a:ea typeface="Times New Roman"/>
                <a:cs typeface="Times New Roman"/>
                <a:sym typeface="Times New Roman"/>
              </a:rPr>
              <a:t>. It is example of a problem-solving game that uses LA in the background to check for the optimal solution or winning criteria, etc.</a:t>
            </a:r>
            <a:endParaRPr b="0" i="0" sz="2000" u="none" cap="none" strike="noStrike">
              <a:solidFill>
                <a:srgbClr val="A6B727"/>
              </a:solidFill>
              <a:latin typeface="Corbel"/>
              <a:ea typeface="Corbel"/>
              <a:cs typeface="Corbel"/>
              <a:sym typeface="Corbel"/>
            </a:endParaRPr>
          </a:p>
          <a:p>
            <a:pPr indent="-182520" lvl="0" marL="228600" marR="0" rtl="0" algn="l">
              <a:lnSpc>
                <a:spcPct val="90000"/>
              </a:lnSpc>
              <a:spcBef>
                <a:spcPts val="1400"/>
              </a:spcBef>
              <a:spcAft>
                <a:spcPts val="0"/>
              </a:spcAft>
              <a:buClr>
                <a:srgbClr val="A6B727"/>
              </a:buClr>
              <a:buSzPts val="1600"/>
              <a:buFont typeface="Corbel"/>
              <a:buChar char="•"/>
            </a:pPr>
            <a:r>
              <a:rPr b="0" i="0" lang="en-US" sz="2000" u="none" cap="none" strike="noStrike">
                <a:solidFill>
                  <a:srgbClr val="000000"/>
                </a:solidFill>
                <a:latin typeface="Times New Roman"/>
                <a:ea typeface="Times New Roman"/>
                <a:cs typeface="Times New Roman"/>
                <a:sym typeface="Times New Roman"/>
              </a:rPr>
              <a:t>Collision detection is the computational problem of detecting the intersection of two or more objects. </a:t>
            </a:r>
            <a:endParaRPr b="0" i="0" sz="2000" u="none" cap="none" strike="noStrike">
              <a:solidFill>
                <a:srgbClr val="A6B727"/>
              </a:solidFill>
              <a:latin typeface="Corbel"/>
              <a:ea typeface="Corbel"/>
              <a:cs typeface="Corbel"/>
              <a:sym typeface="Corbel"/>
            </a:endParaRPr>
          </a:p>
          <a:p>
            <a:pPr indent="-182520" lvl="0" marL="228600" marR="0" rtl="0" algn="l">
              <a:lnSpc>
                <a:spcPct val="90000"/>
              </a:lnSpc>
              <a:spcBef>
                <a:spcPts val="1400"/>
              </a:spcBef>
              <a:spcAft>
                <a:spcPts val="0"/>
              </a:spcAft>
              <a:buClr>
                <a:srgbClr val="A6B727"/>
              </a:buClr>
              <a:buSzPts val="1600"/>
              <a:buFont typeface="Corbel"/>
              <a:buChar char="•"/>
            </a:pPr>
            <a:r>
              <a:rPr b="0" i="0" lang="en-US" sz="2000" u="none" cap="none" strike="noStrike">
                <a:solidFill>
                  <a:srgbClr val="000000"/>
                </a:solidFill>
                <a:latin typeface="Times New Roman"/>
                <a:ea typeface="Times New Roman"/>
                <a:cs typeface="Times New Roman"/>
                <a:sym typeface="Times New Roman"/>
              </a:rPr>
              <a:t>Collision detection algorithms can be divided into operating on 2D and 3D objects. Here we are using with 2D objects. </a:t>
            </a:r>
            <a:endParaRPr b="0" i="0" sz="2000" u="none" cap="none" strike="noStrike">
              <a:solidFill>
                <a:srgbClr val="A6B727"/>
              </a:solidFill>
              <a:latin typeface="Corbel"/>
              <a:ea typeface="Corbel"/>
              <a:cs typeface="Corbel"/>
              <a:sym typeface="Corbel"/>
            </a:endParaRPr>
          </a:p>
          <a:p>
            <a:pPr indent="0" lvl="0" marL="0" marR="0" rtl="0" algn="l">
              <a:lnSpc>
                <a:spcPct val="90000"/>
              </a:lnSpc>
              <a:spcBef>
                <a:spcPts val="1400"/>
              </a:spcBef>
              <a:spcAft>
                <a:spcPts val="0"/>
              </a:spcAft>
              <a:buNone/>
            </a:pPr>
            <a:r>
              <a:t/>
            </a:r>
            <a:endParaRPr b="0" i="0" sz="2000" u="none" cap="none" strike="noStrike">
              <a:solidFill>
                <a:srgbClr val="A6B727"/>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
          <p:cNvSpPr/>
          <p:nvPr/>
        </p:nvSpPr>
        <p:spPr>
          <a:xfrm>
            <a:off x="1074600" y="2010240"/>
            <a:ext cx="3949560" cy="163836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0" i="0" lang="en-US" sz="4800" u="none" cap="none" strike="noStrike">
                <a:solidFill>
                  <a:srgbClr val="D3E171"/>
                </a:solidFill>
                <a:latin typeface="Quicksand"/>
                <a:ea typeface="Quicksand"/>
                <a:cs typeface="Quicksand"/>
                <a:sym typeface="Quicksand"/>
              </a:rPr>
              <a:t>Background</a:t>
            </a:r>
            <a:endParaRPr b="0" i="0" sz="4800" u="none" cap="none" strike="noStrike">
              <a:latin typeface="Arial"/>
              <a:ea typeface="Arial"/>
              <a:cs typeface="Arial"/>
              <a:sym typeface="Arial"/>
            </a:endParaRPr>
          </a:p>
        </p:txBody>
      </p:sp>
      <p:sp>
        <p:nvSpPr>
          <p:cNvPr id="358" name="Google Shape;358;p3"/>
          <p:cNvSpPr/>
          <p:nvPr/>
        </p:nvSpPr>
        <p:spPr>
          <a:xfrm>
            <a:off x="5183280" y="1252800"/>
            <a:ext cx="6171840" cy="487332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3200"/>
              <a:buFont typeface="Arial"/>
              <a:buChar char="•"/>
            </a:pPr>
            <a:r>
              <a:rPr b="0" i="0" lang="en-US" sz="3200" u="none" cap="none" strike="noStrike">
                <a:solidFill>
                  <a:srgbClr val="000000"/>
                </a:solidFill>
                <a:latin typeface="Corbel"/>
                <a:ea typeface="Corbel"/>
                <a:cs typeface="Corbel"/>
                <a:sym typeface="Corbel"/>
              </a:rPr>
              <a:t>Making a game using Linear Transformation at its core. Player can move in his 2dimensional space. On the right is another copy of the world which is skewed (Linearly transformed with respect to a matrix (which can be manually modified)). And it will detect collision in both dimensions.</a:t>
            </a:r>
            <a:endParaRPr b="0" i="0" sz="32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
          <p:cNvSpPr txBox="1"/>
          <p:nvPr/>
        </p:nvSpPr>
        <p:spPr>
          <a:xfrm>
            <a:off x="839880" y="457200"/>
            <a:ext cx="3931920" cy="69228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1" i="1" lang="en-US" sz="4000" u="none" cap="none" strike="noStrike">
                <a:solidFill>
                  <a:srgbClr val="A6B727"/>
                </a:solidFill>
                <a:latin typeface="Corbel"/>
                <a:ea typeface="Corbel"/>
                <a:cs typeface="Corbel"/>
                <a:sym typeface="Corbel"/>
              </a:rPr>
              <a:t>Illustration</a:t>
            </a:r>
            <a:endParaRPr b="0" i="0" sz="4000" u="none" cap="none" strike="noStrike">
              <a:solidFill>
                <a:srgbClr val="000000"/>
              </a:solidFill>
              <a:latin typeface="Corbel"/>
              <a:ea typeface="Corbel"/>
              <a:cs typeface="Corbel"/>
              <a:sym typeface="Corbel"/>
            </a:endParaRPr>
          </a:p>
        </p:txBody>
      </p:sp>
      <p:pic>
        <p:nvPicPr>
          <p:cNvPr id="364" name="Google Shape;364;p4"/>
          <p:cNvPicPr preferRelativeResize="0"/>
          <p:nvPr/>
        </p:nvPicPr>
        <p:blipFill rotWithShape="1">
          <a:blip r:embed="rId3">
            <a:alphaModFix/>
          </a:blip>
          <a:srcRect b="0" l="5072" r="5071" t="0"/>
          <a:stretch/>
        </p:blipFill>
        <p:spPr>
          <a:xfrm>
            <a:off x="5807520" y="1028880"/>
            <a:ext cx="6098760" cy="4800240"/>
          </a:xfrm>
          <a:prstGeom prst="rect">
            <a:avLst/>
          </a:prstGeom>
          <a:noFill/>
          <a:ln>
            <a:noFill/>
          </a:ln>
        </p:spPr>
      </p:pic>
      <p:sp>
        <p:nvSpPr>
          <p:cNvPr id="365" name="Google Shape;365;p4"/>
          <p:cNvSpPr txBox="1"/>
          <p:nvPr/>
        </p:nvSpPr>
        <p:spPr>
          <a:xfrm>
            <a:off x="401760" y="1621440"/>
            <a:ext cx="5518440" cy="4455720"/>
          </a:xfrm>
          <a:prstGeom prst="rect">
            <a:avLst/>
          </a:prstGeom>
          <a:noFill/>
          <a:ln>
            <a:noFill/>
          </a:ln>
        </p:spPr>
        <p:txBody>
          <a:bodyPr anchorCtr="0" anchor="t" bIns="45700" lIns="91425" spcFirstLastPara="1" rIns="91425" wrap="square" tIns="45700">
            <a:normAutofit fontScale="66000"/>
          </a:bodyPr>
          <a:lstStyle/>
          <a:p>
            <a:pPr indent="-285479" lvl="0" marL="285840" marR="0" rtl="0" algn="l">
              <a:lnSpc>
                <a:spcPct val="100000"/>
              </a:lnSpc>
              <a:spcBef>
                <a:spcPts val="0"/>
              </a:spcBef>
              <a:spcAft>
                <a:spcPts val="0"/>
              </a:spcAft>
              <a:buClr>
                <a:srgbClr val="A6B727"/>
              </a:buClr>
              <a:buSzPct val="79999"/>
              <a:buFont typeface="Arial"/>
              <a:buChar char="•"/>
            </a:pPr>
            <a:r>
              <a:rPr b="0" i="0" lang="en-US" sz="1800" u="none" cap="none" strike="noStrike">
                <a:solidFill>
                  <a:srgbClr val="000000"/>
                </a:solidFill>
                <a:latin typeface="Times New Roman"/>
                <a:ea typeface="Times New Roman"/>
                <a:cs typeface="Times New Roman"/>
                <a:sym typeface="Times New Roman"/>
              </a:rPr>
              <a:t>Making a game using Linear Transformation at its core. </a:t>
            </a:r>
            <a:endParaRPr b="0" i="0" sz="1800" u="none" cap="none" strike="noStrike">
              <a:solidFill>
                <a:srgbClr val="A6B727"/>
              </a:solidFill>
              <a:latin typeface="Corbel"/>
              <a:ea typeface="Corbel"/>
              <a:cs typeface="Corbel"/>
              <a:sym typeface="Corbel"/>
            </a:endParaRPr>
          </a:p>
          <a:p>
            <a:pPr indent="-285479" lvl="0" marL="285840" marR="0" rtl="0" algn="l">
              <a:lnSpc>
                <a:spcPct val="100000"/>
              </a:lnSpc>
              <a:spcBef>
                <a:spcPts val="1001"/>
              </a:spcBef>
              <a:spcAft>
                <a:spcPts val="0"/>
              </a:spcAft>
              <a:buClr>
                <a:srgbClr val="A6B727"/>
              </a:buClr>
              <a:buSzPct val="79999"/>
              <a:buFont typeface="Arial"/>
              <a:buChar char="•"/>
            </a:pPr>
            <a:r>
              <a:rPr b="0" i="0" lang="en-US" sz="1800" u="none" cap="none" strike="noStrike">
                <a:solidFill>
                  <a:srgbClr val="000000"/>
                </a:solidFill>
                <a:latin typeface="Times New Roman"/>
                <a:ea typeface="Times New Roman"/>
                <a:cs typeface="Times New Roman"/>
                <a:sym typeface="Times New Roman"/>
              </a:rPr>
              <a:t>The player can move in his 2-dimensional space.</a:t>
            </a:r>
            <a:endParaRPr b="0" i="0" sz="1800" u="none" cap="none" strike="noStrike">
              <a:solidFill>
                <a:srgbClr val="A6B727"/>
              </a:solidFill>
              <a:latin typeface="Corbel"/>
              <a:ea typeface="Corbel"/>
              <a:cs typeface="Corbel"/>
              <a:sym typeface="Corbel"/>
            </a:endParaRPr>
          </a:p>
          <a:p>
            <a:pPr indent="-285479" lvl="0" marL="285840" marR="0" rtl="0" algn="l">
              <a:lnSpc>
                <a:spcPct val="100000"/>
              </a:lnSpc>
              <a:spcBef>
                <a:spcPts val="1001"/>
              </a:spcBef>
              <a:spcAft>
                <a:spcPts val="0"/>
              </a:spcAft>
              <a:buClr>
                <a:srgbClr val="A6B727"/>
              </a:buClr>
              <a:buSzPct val="79999"/>
              <a:buFont typeface="Arial"/>
              <a:buChar char="•"/>
            </a:pPr>
            <a:r>
              <a:rPr b="0" i="0" lang="en-US" sz="1800" u="none" cap="none" strike="noStrike">
                <a:solidFill>
                  <a:srgbClr val="000000"/>
                </a:solidFill>
                <a:latin typeface="Times New Roman"/>
                <a:ea typeface="Times New Roman"/>
                <a:cs typeface="Times New Roman"/>
                <a:sym typeface="Times New Roman"/>
              </a:rPr>
              <a:t> On the right is another copy of the world which is skewed (Linearly transformed concerning a matrix (which can be manually modified)). </a:t>
            </a:r>
            <a:endParaRPr b="0" i="0" sz="1800" u="none" cap="none" strike="noStrike">
              <a:solidFill>
                <a:srgbClr val="A6B727"/>
              </a:solidFill>
              <a:latin typeface="Corbel"/>
              <a:ea typeface="Corbel"/>
              <a:cs typeface="Corbel"/>
              <a:sym typeface="Corbel"/>
            </a:endParaRPr>
          </a:p>
          <a:p>
            <a:pPr indent="-285479" lvl="0" marL="285840" marR="0" rtl="0" algn="l">
              <a:lnSpc>
                <a:spcPct val="100000"/>
              </a:lnSpc>
              <a:spcBef>
                <a:spcPts val="1001"/>
              </a:spcBef>
              <a:spcAft>
                <a:spcPts val="0"/>
              </a:spcAft>
              <a:buClr>
                <a:srgbClr val="A6B727"/>
              </a:buClr>
              <a:buSzPct val="79999"/>
              <a:buFont typeface="Arial"/>
              <a:buChar char="•"/>
            </a:pPr>
            <a:r>
              <a:rPr b="0" i="0" lang="en-US" sz="1800" u="none" cap="none" strike="noStrike">
                <a:solidFill>
                  <a:srgbClr val="000000"/>
                </a:solidFill>
                <a:latin typeface="Times New Roman"/>
                <a:ea typeface="Times New Roman"/>
                <a:cs typeface="Times New Roman"/>
                <a:sym typeface="Times New Roman"/>
              </a:rPr>
              <a:t>It will detect collision in both dimensions, hence the user will not be able set with the environment of the game as this feature will make user more active. </a:t>
            </a:r>
            <a:endParaRPr b="0" i="0" sz="1800" u="none" cap="none" strike="noStrike">
              <a:solidFill>
                <a:srgbClr val="A6B727"/>
              </a:solidFill>
              <a:latin typeface="Corbel"/>
              <a:ea typeface="Corbel"/>
              <a:cs typeface="Corbel"/>
              <a:sym typeface="Corbel"/>
            </a:endParaRPr>
          </a:p>
          <a:p>
            <a:pPr indent="-285479" lvl="0" marL="285840" marR="0" rtl="0" algn="l">
              <a:lnSpc>
                <a:spcPct val="100000"/>
              </a:lnSpc>
              <a:spcBef>
                <a:spcPts val="1001"/>
              </a:spcBef>
              <a:spcAft>
                <a:spcPts val="0"/>
              </a:spcAft>
              <a:buClr>
                <a:srgbClr val="A6B727"/>
              </a:buClr>
              <a:buSzPct val="79999"/>
              <a:buFont typeface="Arial"/>
              <a:buChar char="•"/>
            </a:pPr>
            <a:r>
              <a:rPr b="0" i="0" lang="en-US" sz="1800" u="none" cap="none" strike="noStrike">
                <a:solidFill>
                  <a:srgbClr val="000000"/>
                </a:solidFill>
                <a:latin typeface="Times New Roman"/>
                <a:ea typeface="Times New Roman"/>
                <a:cs typeface="Times New Roman"/>
                <a:sym typeface="Times New Roman"/>
              </a:rPr>
              <a:t>Here two particles move on the same plane and there is one player to operate them. </a:t>
            </a:r>
            <a:endParaRPr b="0" i="0" sz="1800" u="none" cap="none" strike="noStrike">
              <a:solidFill>
                <a:srgbClr val="A6B727"/>
              </a:solidFill>
              <a:latin typeface="Corbel"/>
              <a:ea typeface="Corbel"/>
              <a:cs typeface="Corbel"/>
              <a:sym typeface="Corbel"/>
            </a:endParaRPr>
          </a:p>
          <a:p>
            <a:pPr indent="-285479" lvl="0" marL="285840" marR="0" rtl="0" algn="l">
              <a:lnSpc>
                <a:spcPct val="100000"/>
              </a:lnSpc>
              <a:spcBef>
                <a:spcPts val="1001"/>
              </a:spcBef>
              <a:spcAft>
                <a:spcPts val="0"/>
              </a:spcAft>
              <a:buClr>
                <a:srgbClr val="A6B727"/>
              </a:buClr>
              <a:buSzPct val="79999"/>
              <a:buFont typeface="Arial"/>
              <a:buChar char="•"/>
            </a:pPr>
            <a:r>
              <a:rPr b="0" i="0" lang="en-US" sz="1800" u="none" cap="none" strike="noStrike">
                <a:solidFill>
                  <a:srgbClr val="000000"/>
                </a:solidFill>
                <a:latin typeface="Times New Roman"/>
                <a:ea typeface="Times New Roman"/>
                <a:cs typeface="Times New Roman"/>
                <a:sym typeface="Times New Roman"/>
              </a:rPr>
              <a:t>Similarly, there is another plane which is a mirror image of first one and in this plane there are also two particle which are operated by the second player.</a:t>
            </a:r>
            <a:endParaRPr b="0" i="0" sz="1800" u="none" cap="none" strike="noStrike">
              <a:solidFill>
                <a:srgbClr val="A6B727"/>
              </a:solidFill>
              <a:latin typeface="Corbel"/>
              <a:ea typeface="Corbel"/>
              <a:cs typeface="Corbel"/>
              <a:sym typeface="Corbel"/>
            </a:endParaRPr>
          </a:p>
          <a:p>
            <a:pPr indent="-285479" lvl="0" marL="285840" marR="0" rtl="0" algn="l">
              <a:lnSpc>
                <a:spcPct val="100000"/>
              </a:lnSpc>
              <a:spcBef>
                <a:spcPts val="1001"/>
              </a:spcBef>
              <a:spcAft>
                <a:spcPts val="0"/>
              </a:spcAft>
              <a:buClr>
                <a:srgbClr val="A6B727"/>
              </a:buClr>
              <a:buSzPct val="79999"/>
              <a:buFont typeface="Arial"/>
              <a:buChar char="•"/>
            </a:pPr>
            <a:r>
              <a:rPr b="0" i="0" lang="en-US" sz="1800" u="none" cap="none" strike="noStrike">
                <a:solidFill>
                  <a:srgbClr val="000000"/>
                </a:solidFill>
                <a:latin typeface="Times New Roman"/>
                <a:ea typeface="Times New Roman"/>
                <a:cs typeface="Times New Roman"/>
                <a:sym typeface="Times New Roman"/>
              </a:rPr>
              <a:t> Quantity of particles in both the plane will be changed as user goes on upper level. There is a 45’ wall so that particle interact and change its direction and vector.</a:t>
            </a:r>
            <a:endParaRPr b="0" i="0" sz="1800" u="none" cap="none" strike="noStrike">
              <a:solidFill>
                <a:srgbClr val="A6B727"/>
              </a:solidFill>
              <a:latin typeface="Corbel"/>
              <a:ea typeface="Corbel"/>
              <a:cs typeface="Corbel"/>
              <a:sym typeface="Corbel"/>
            </a:endParaRPr>
          </a:p>
          <a:p>
            <a:pPr indent="0" lvl="0" marL="0" marR="0" rtl="0" algn="l">
              <a:lnSpc>
                <a:spcPct val="100000"/>
              </a:lnSpc>
              <a:spcBef>
                <a:spcPts val="1001"/>
              </a:spcBef>
              <a:spcAft>
                <a:spcPts val="0"/>
              </a:spcAft>
              <a:buNone/>
            </a:pPr>
            <a:r>
              <a:t/>
            </a:r>
            <a:endParaRPr b="0" i="0" sz="1800" u="none" cap="none" strike="noStrike">
              <a:solidFill>
                <a:srgbClr val="A6B727"/>
              </a:solidFill>
              <a:latin typeface="Corbel"/>
              <a:ea typeface="Corbel"/>
              <a:cs typeface="Corbel"/>
              <a:sym typeface="Corbel"/>
            </a:endParaRPr>
          </a:p>
        </p:txBody>
      </p:sp>
      <p:pic>
        <p:nvPicPr>
          <p:cNvPr descr="Double Tap Gesture outline" id="366" name="Google Shape;366;p4"/>
          <p:cNvPicPr preferRelativeResize="0"/>
          <p:nvPr/>
        </p:nvPicPr>
        <p:blipFill rotWithShape="1">
          <a:blip r:embed="rId4">
            <a:alphaModFix/>
          </a:blip>
          <a:srcRect b="0" l="0" r="0" t="0"/>
          <a:stretch/>
        </p:blipFill>
        <p:spPr>
          <a:xfrm>
            <a:off x="11411640" y="4604760"/>
            <a:ext cx="622080" cy="5457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
          <p:cNvSpPr txBox="1"/>
          <p:nvPr/>
        </p:nvSpPr>
        <p:spPr>
          <a:xfrm>
            <a:off x="647280" y="730800"/>
            <a:ext cx="10515240" cy="1314000"/>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None/>
            </a:pPr>
            <a:r>
              <a:rPr b="1" i="1" lang="en-US" sz="7200" u="none" cap="none" strike="noStrike">
                <a:solidFill>
                  <a:srgbClr val="A6B727"/>
                </a:solidFill>
                <a:latin typeface="Corbel"/>
                <a:ea typeface="Corbel"/>
                <a:cs typeface="Corbel"/>
                <a:sym typeface="Corbel"/>
              </a:rPr>
              <a:t>MOTIVATION</a:t>
            </a:r>
            <a:endParaRPr b="0" i="0" sz="7200" u="none" cap="none" strike="noStrike">
              <a:solidFill>
                <a:srgbClr val="000000"/>
              </a:solidFill>
              <a:latin typeface="Corbel"/>
              <a:ea typeface="Corbel"/>
              <a:cs typeface="Corbel"/>
              <a:sym typeface="Corbel"/>
            </a:endParaRPr>
          </a:p>
        </p:txBody>
      </p:sp>
      <p:sp>
        <p:nvSpPr>
          <p:cNvPr id="372" name="Google Shape;372;p5"/>
          <p:cNvSpPr txBox="1"/>
          <p:nvPr/>
        </p:nvSpPr>
        <p:spPr>
          <a:xfrm>
            <a:off x="887400" y="2236320"/>
            <a:ext cx="10515240" cy="3601080"/>
          </a:xfrm>
          <a:prstGeom prst="rect">
            <a:avLst/>
          </a:prstGeom>
          <a:noFill/>
          <a:ln>
            <a:noFill/>
          </a:ln>
        </p:spPr>
        <p:txBody>
          <a:bodyPr anchorCtr="0" anchor="t" bIns="45700" lIns="91425" spcFirstLastPara="1" rIns="91425" wrap="square" tIns="45700">
            <a:normAutofit/>
          </a:bodyPr>
          <a:lstStyle/>
          <a:p>
            <a:pPr indent="-456840" lvl="0" marL="457200" marR="0" rtl="0" algn="ctr">
              <a:lnSpc>
                <a:spcPct val="90000"/>
              </a:lnSpc>
              <a:spcBef>
                <a:spcPts val="0"/>
              </a:spcBef>
              <a:spcAft>
                <a:spcPts val="0"/>
              </a:spcAft>
              <a:buClr>
                <a:srgbClr val="A6B727"/>
              </a:buClr>
              <a:buSzPts val="2560"/>
              <a:buFont typeface="Arial"/>
              <a:buChar char="•"/>
            </a:pPr>
            <a:r>
              <a:rPr b="0" i="0" lang="en-US" sz="3200" u="none" cap="none" strike="noStrike">
                <a:solidFill>
                  <a:srgbClr val="000000"/>
                </a:solidFill>
                <a:latin typeface="Times New Roman"/>
                <a:ea typeface="Times New Roman"/>
                <a:cs typeface="Times New Roman"/>
                <a:sym typeface="Times New Roman"/>
              </a:rPr>
              <a:t>Learning Linear Algebra while practicing to code.</a:t>
            </a:r>
            <a:endParaRPr b="0" i="0" sz="3200" u="none" cap="none" strike="noStrike">
              <a:solidFill>
                <a:srgbClr val="A6B727"/>
              </a:solidFill>
              <a:latin typeface="Corbel"/>
              <a:ea typeface="Corbel"/>
              <a:cs typeface="Corbel"/>
              <a:sym typeface="Corbel"/>
            </a:endParaRPr>
          </a:p>
          <a:p>
            <a:pPr indent="-456840" lvl="0" marL="457200" marR="0" rtl="0" algn="ctr">
              <a:lnSpc>
                <a:spcPct val="90000"/>
              </a:lnSpc>
              <a:spcBef>
                <a:spcPts val="1400"/>
              </a:spcBef>
              <a:spcAft>
                <a:spcPts val="0"/>
              </a:spcAft>
              <a:buClr>
                <a:srgbClr val="A6B727"/>
              </a:buClr>
              <a:buSzPts val="2560"/>
              <a:buFont typeface="Arial"/>
              <a:buChar char="•"/>
            </a:pPr>
            <a:r>
              <a:rPr b="0" i="0" lang="en-US" sz="3200" u="none" cap="none" strike="noStrike">
                <a:solidFill>
                  <a:srgbClr val="000000"/>
                </a:solidFill>
                <a:latin typeface="Times New Roman"/>
                <a:ea typeface="Times New Roman"/>
                <a:cs typeface="Times New Roman"/>
                <a:sym typeface="Times New Roman"/>
              </a:rPr>
              <a:t>Using vectors in 2 separate coordinate systems to find position of each entity and finding if they collide with a range around each entity (Hit Box).</a:t>
            </a:r>
            <a:endParaRPr b="0" i="0" sz="3200" u="none" cap="none" strike="noStrike">
              <a:solidFill>
                <a:srgbClr val="A6B727"/>
              </a:solidFill>
              <a:latin typeface="Corbel"/>
              <a:ea typeface="Corbel"/>
              <a:cs typeface="Corbel"/>
              <a:sym typeface="Corbel"/>
            </a:endParaRPr>
          </a:p>
          <a:p>
            <a:pPr indent="-456840" lvl="0" marL="457200" marR="0" rtl="0" algn="ctr">
              <a:lnSpc>
                <a:spcPct val="90000"/>
              </a:lnSpc>
              <a:spcBef>
                <a:spcPts val="1400"/>
              </a:spcBef>
              <a:spcAft>
                <a:spcPts val="0"/>
              </a:spcAft>
              <a:buClr>
                <a:srgbClr val="A6B727"/>
              </a:buClr>
              <a:buSzPts val="2560"/>
              <a:buFont typeface="Arial"/>
              <a:buChar char="•"/>
            </a:pPr>
            <a:r>
              <a:rPr b="0" i="0" lang="en-US" sz="3200" u="none" cap="none" strike="noStrike">
                <a:solidFill>
                  <a:srgbClr val="000000"/>
                </a:solidFill>
                <a:latin typeface="Times New Roman"/>
                <a:ea typeface="Times New Roman"/>
                <a:cs typeface="Times New Roman"/>
                <a:sym typeface="Times New Roman"/>
              </a:rPr>
              <a:t>It is intended to make the brain become more adaptable</a:t>
            </a: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A6B727"/>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
          <p:cNvSpPr txBox="1"/>
          <p:nvPr/>
        </p:nvSpPr>
        <p:spPr>
          <a:xfrm>
            <a:off x="839880" y="138600"/>
            <a:ext cx="3931920" cy="128664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1" lang="en-US" sz="4000" u="none" cap="none" strike="noStrike">
                <a:solidFill>
                  <a:srgbClr val="A6B727"/>
                </a:solidFill>
                <a:latin typeface="Corbel"/>
                <a:ea typeface="Corbel"/>
                <a:cs typeface="Corbel"/>
                <a:sym typeface="Corbel"/>
              </a:rPr>
              <a:t>Literature Survey</a:t>
            </a:r>
            <a:endParaRPr b="0" i="0" sz="4000" u="none" cap="none" strike="noStrike">
              <a:solidFill>
                <a:srgbClr val="000000"/>
              </a:solidFill>
              <a:latin typeface="Corbel"/>
              <a:ea typeface="Corbel"/>
              <a:cs typeface="Corbel"/>
              <a:sym typeface="Corbel"/>
            </a:endParaRPr>
          </a:p>
        </p:txBody>
      </p:sp>
      <p:pic>
        <p:nvPicPr>
          <p:cNvPr descr="Physics Of Billiards" id="378" name="Google Shape;378;p6"/>
          <p:cNvPicPr preferRelativeResize="0"/>
          <p:nvPr/>
        </p:nvPicPr>
        <p:blipFill rotWithShape="1">
          <a:blip r:embed="rId3">
            <a:alphaModFix/>
          </a:blip>
          <a:srcRect b="0" l="0" r="0" t="0"/>
          <a:stretch/>
        </p:blipFill>
        <p:spPr>
          <a:xfrm>
            <a:off x="6994440" y="709560"/>
            <a:ext cx="3830400" cy="4657320"/>
          </a:xfrm>
          <a:prstGeom prst="rect">
            <a:avLst/>
          </a:prstGeom>
          <a:noFill/>
          <a:ln>
            <a:noFill/>
          </a:ln>
        </p:spPr>
      </p:pic>
      <p:sp>
        <p:nvSpPr>
          <p:cNvPr id="379" name="Google Shape;379;p6"/>
          <p:cNvSpPr txBox="1"/>
          <p:nvPr/>
        </p:nvSpPr>
        <p:spPr>
          <a:xfrm>
            <a:off x="839880" y="1837440"/>
            <a:ext cx="5864040" cy="4031280"/>
          </a:xfrm>
          <a:prstGeom prst="rect">
            <a:avLst/>
          </a:prstGeom>
          <a:noFill/>
          <a:ln>
            <a:noFill/>
          </a:ln>
        </p:spPr>
        <p:txBody>
          <a:bodyPr anchorCtr="0" anchor="t" bIns="45700" lIns="91425" spcFirstLastPara="1" rIns="91425" wrap="square" tIns="45700">
            <a:normAutofit fontScale="94000"/>
          </a:bodyPr>
          <a:lstStyle/>
          <a:p>
            <a:pPr indent="-285479" lvl="0" marL="285840" marR="0" rtl="0" algn="l">
              <a:lnSpc>
                <a:spcPct val="200000"/>
              </a:lnSpc>
              <a:spcBef>
                <a:spcPts val="0"/>
              </a:spcBef>
              <a:spcAft>
                <a:spcPts val="0"/>
              </a:spcAft>
              <a:buClr>
                <a:srgbClr val="A6B727"/>
              </a:buClr>
              <a:buSzPct val="79999"/>
              <a:buFont typeface="Arial"/>
              <a:buChar char="•"/>
            </a:pPr>
            <a:r>
              <a:rPr b="0" i="0" lang="en-US" sz="1800" u="none" cap="none" strike="noStrike">
                <a:solidFill>
                  <a:srgbClr val="000000"/>
                </a:solidFill>
                <a:latin typeface="Times New Roman"/>
                <a:ea typeface="Times New Roman"/>
                <a:cs typeface="Times New Roman"/>
                <a:sym typeface="Times New Roman"/>
              </a:rPr>
              <a:t>We are optimizing collision detection in this project.</a:t>
            </a:r>
            <a:endParaRPr b="0" i="0" sz="1800" u="none" cap="none" strike="noStrike">
              <a:solidFill>
                <a:srgbClr val="A6B727"/>
              </a:solidFill>
              <a:latin typeface="Corbel"/>
              <a:ea typeface="Corbel"/>
              <a:cs typeface="Corbel"/>
              <a:sym typeface="Corbel"/>
            </a:endParaRPr>
          </a:p>
          <a:p>
            <a:pPr indent="-285479" lvl="0" marL="285840" marR="0" rtl="0" algn="l">
              <a:lnSpc>
                <a:spcPct val="200000"/>
              </a:lnSpc>
              <a:spcBef>
                <a:spcPts val="1800"/>
              </a:spcBef>
              <a:spcAft>
                <a:spcPts val="0"/>
              </a:spcAft>
              <a:buClr>
                <a:srgbClr val="A6B727"/>
              </a:buClr>
              <a:buSzPct val="79999"/>
              <a:buFont typeface="Arial"/>
              <a:buChar char="•"/>
            </a:pPr>
            <a:r>
              <a:rPr b="0" i="0" lang="en-US" sz="1800" u="none" cap="none" strike="noStrike">
                <a:solidFill>
                  <a:srgbClr val="202122"/>
                </a:solidFill>
                <a:latin typeface="Times New Roman"/>
                <a:ea typeface="Times New Roman"/>
                <a:cs typeface="Times New Roman"/>
                <a:sym typeface="Times New Roman"/>
              </a:rPr>
              <a:t>Billiards balls hitting each other are a classic example applicable within the science of collision detection.</a:t>
            </a:r>
            <a:endParaRPr b="0" i="0" sz="1800" u="none" cap="none" strike="noStrike">
              <a:solidFill>
                <a:srgbClr val="A6B727"/>
              </a:solidFill>
              <a:latin typeface="Corbel"/>
              <a:ea typeface="Corbel"/>
              <a:cs typeface="Corbel"/>
              <a:sym typeface="Corbel"/>
            </a:endParaRPr>
          </a:p>
          <a:p>
            <a:pPr indent="-285479" lvl="0" marL="285840" marR="0" rtl="0" algn="l">
              <a:lnSpc>
                <a:spcPct val="200000"/>
              </a:lnSpc>
              <a:spcBef>
                <a:spcPts val="1800"/>
              </a:spcBef>
              <a:spcAft>
                <a:spcPts val="0"/>
              </a:spcAft>
              <a:buClr>
                <a:srgbClr val="A6B727"/>
              </a:buClr>
              <a:buSzPct val="79999"/>
              <a:buFont typeface="Arial"/>
              <a:buChar char="•"/>
            </a:pPr>
            <a:r>
              <a:rPr b="0" i="0" lang="en-US" sz="1800" u="none" cap="none" strike="noStrike">
                <a:solidFill>
                  <a:srgbClr val="000000"/>
                </a:solidFill>
                <a:latin typeface="Times New Roman"/>
                <a:ea typeface="Times New Roman"/>
                <a:cs typeface="Times New Roman"/>
                <a:sym typeface="Times New Roman"/>
              </a:rPr>
              <a:t>Transform game is similar to all this rules, collision and angle details in billiard game. In our game white ball will look like a person and other coloured ball in billiard will be particles in this game.</a:t>
            </a:r>
            <a:endParaRPr b="0" i="0" sz="1800" u="none" cap="none" strike="noStrike">
              <a:solidFill>
                <a:srgbClr val="A6B727"/>
              </a:solidFill>
              <a:latin typeface="Corbel"/>
              <a:ea typeface="Corbel"/>
              <a:cs typeface="Corbel"/>
              <a:sym typeface="Corbel"/>
            </a:endParaRPr>
          </a:p>
          <a:p>
            <a:pPr indent="0" lvl="0" marL="0" marR="0" rtl="0" algn="l">
              <a:lnSpc>
                <a:spcPct val="100000"/>
              </a:lnSpc>
              <a:spcBef>
                <a:spcPts val="1800"/>
              </a:spcBef>
              <a:spcAft>
                <a:spcPts val="0"/>
              </a:spcAft>
              <a:buNone/>
            </a:pPr>
            <a:r>
              <a:t/>
            </a:r>
            <a:endParaRPr b="0" i="0" sz="1800" u="none" cap="none" strike="noStrike">
              <a:solidFill>
                <a:srgbClr val="A6B727"/>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7"/>
          <p:cNvSpPr/>
          <p:nvPr/>
        </p:nvSpPr>
        <p:spPr>
          <a:xfrm>
            <a:off x="923040" y="1885680"/>
            <a:ext cx="8275680" cy="4133160"/>
          </a:xfrm>
          <a:prstGeom prst="rect">
            <a:avLst/>
          </a:prstGeom>
          <a:noFill/>
          <a:ln>
            <a:noFill/>
          </a:ln>
        </p:spPr>
        <p:txBody>
          <a:bodyPr anchorCtr="0" anchor="t" bIns="45000" lIns="90000" spcFirstLastPara="1" rIns="90000" wrap="square" tIns="45000">
            <a:spAutoFit/>
          </a:bodyPr>
          <a:lstStyle/>
          <a:p>
            <a:pPr indent="-285480" lvl="0" marL="285840" marR="0" rtl="0" algn="l">
              <a:lnSpc>
                <a:spcPct val="2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Our survey mainly focused on collision detection and it’s implementation in python because our concept is different and other details can’t available on web sites, books, and other sources. </a:t>
            </a:r>
            <a:endParaRPr b="0" i="0" sz="1800" u="none" cap="none" strike="noStrike">
              <a:latin typeface="Arial"/>
              <a:ea typeface="Arial"/>
              <a:cs typeface="Arial"/>
              <a:sym typeface="Arial"/>
            </a:endParaRPr>
          </a:p>
          <a:p>
            <a:pPr indent="-285480" lvl="0" marL="285840" marR="0" rtl="0" algn="l">
              <a:lnSpc>
                <a:spcPct val="200000"/>
              </a:lnSpc>
              <a:spcBef>
                <a:spcPts val="799"/>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As we know that Collision detection algorithms optimize the task of detecting collisions by maintaining a set of neighbours for every particle in the set and only checking for collisions between neighbouring particles. </a:t>
            </a:r>
            <a:endParaRPr b="0" i="0" sz="1800" u="none" cap="none" strike="noStrike">
              <a:latin typeface="Arial"/>
              <a:ea typeface="Arial"/>
              <a:cs typeface="Arial"/>
              <a:sym typeface="Arial"/>
            </a:endParaRPr>
          </a:p>
          <a:p>
            <a:pPr indent="-285480" lvl="0" marL="285840" marR="0" rtl="0" algn="l">
              <a:lnSpc>
                <a:spcPct val="200000"/>
              </a:lnSpc>
              <a:spcBef>
                <a:spcPts val="799"/>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This small things makes lot expects while implementation of logic in game.</a:t>
            </a:r>
            <a:endParaRPr b="0" i="0" sz="1800" u="none" cap="none" strike="noStrike">
              <a:latin typeface="Arial"/>
              <a:ea typeface="Arial"/>
              <a:cs typeface="Arial"/>
              <a:sym typeface="Arial"/>
            </a:endParaRPr>
          </a:p>
        </p:txBody>
      </p:sp>
      <p:sp>
        <p:nvSpPr>
          <p:cNvPr id="385" name="Google Shape;385;p7"/>
          <p:cNvSpPr/>
          <p:nvPr/>
        </p:nvSpPr>
        <p:spPr>
          <a:xfrm>
            <a:off x="3296880" y="654840"/>
            <a:ext cx="4932360" cy="12866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1" i="1" lang="en-US" sz="4400" u="none" cap="none" strike="noStrike">
                <a:solidFill>
                  <a:srgbClr val="D3E171"/>
                </a:solidFill>
                <a:latin typeface="Corbel"/>
                <a:ea typeface="Corbel"/>
                <a:cs typeface="Corbel"/>
                <a:sym typeface="Corbel"/>
              </a:rPr>
              <a:t>Literature Survey</a:t>
            </a:r>
            <a:endParaRPr b="0" i="0" sz="44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8"/>
          <p:cNvSpPr/>
          <p:nvPr/>
        </p:nvSpPr>
        <p:spPr>
          <a:xfrm>
            <a:off x="663120" y="627480"/>
            <a:ext cx="3931920" cy="159984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1" lang="en-US" sz="4800" u="none" cap="none" strike="noStrike">
                <a:solidFill>
                  <a:srgbClr val="D3E171"/>
                </a:solidFill>
                <a:latin typeface="Quicksand"/>
                <a:ea typeface="Quicksand"/>
                <a:cs typeface="Quicksand"/>
                <a:sym typeface="Quicksand"/>
              </a:rPr>
              <a:t>Literature</a:t>
            </a:r>
            <a:r>
              <a:rPr b="1" i="1" lang="en-US" sz="4800" u="none" cap="none" strike="noStrike">
                <a:solidFill>
                  <a:srgbClr val="000000"/>
                </a:solidFill>
                <a:latin typeface="Quicksand"/>
                <a:ea typeface="Quicksand"/>
                <a:cs typeface="Quicksand"/>
                <a:sym typeface="Quicksand"/>
              </a:rPr>
              <a:t> </a:t>
            </a:r>
            <a:r>
              <a:rPr b="1" i="1" lang="en-US" sz="4800" u="none" cap="none" strike="noStrike">
                <a:solidFill>
                  <a:srgbClr val="E2EBA0"/>
                </a:solidFill>
                <a:latin typeface="Quicksand"/>
                <a:ea typeface="Quicksand"/>
                <a:cs typeface="Quicksand"/>
                <a:sym typeface="Quicksand"/>
              </a:rPr>
              <a:t>Survey</a:t>
            </a:r>
            <a:endParaRPr b="0" i="0" sz="4800" u="none" cap="none" strike="noStrike">
              <a:latin typeface="Arial"/>
              <a:ea typeface="Arial"/>
              <a:cs typeface="Arial"/>
              <a:sym typeface="Arial"/>
            </a:endParaRPr>
          </a:p>
        </p:txBody>
      </p:sp>
      <p:sp>
        <p:nvSpPr>
          <p:cNvPr id="391" name="Google Shape;391;p8"/>
          <p:cNvSpPr/>
          <p:nvPr/>
        </p:nvSpPr>
        <p:spPr>
          <a:xfrm>
            <a:off x="740160" y="2495160"/>
            <a:ext cx="3854520" cy="13780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0" lang="en-US" sz="3200" u="none" cap="none" strike="noStrike">
                <a:solidFill>
                  <a:srgbClr val="818183"/>
                </a:solidFill>
                <a:latin typeface="Rockwell"/>
                <a:ea typeface="Rockwell"/>
                <a:cs typeface="Rockwell"/>
                <a:sym typeface="Rockwell"/>
              </a:rPr>
              <a:t>Circular Collision Detection</a:t>
            </a:r>
            <a:endParaRPr b="0" i="0" sz="3200" u="none" cap="none" strike="noStrike">
              <a:latin typeface="Arial"/>
              <a:ea typeface="Arial"/>
              <a:cs typeface="Arial"/>
              <a:sym typeface="Arial"/>
            </a:endParaRPr>
          </a:p>
        </p:txBody>
      </p:sp>
      <p:sp>
        <p:nvSpPr>
          <p:cNvPr id="392" name="Google Shape;392;p8"/>
          <p:cNvSpPr/>
          <p:nvPr/>
        </p:nvSpPr>
        <p:spPr>
          <a:xfrm>
            <a:off x="5643000" y="1067040"/>
            <a:ext cx="2855880" cy="2855880"/>
          </a:xfrm>
          <a:prstGeom prst="ellipse">
            <a:avLst/>
          </a:prstGeom>
          <a:solidFill>
            <a:srgbClr val="FE9E00"/>
          </a:solidFill>
          <a:ln cap="flat" cmpd="sng" w="38100">
            <a:solidFill>
              <a:srgbClr val="BB7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8186760" y="3481200"/>
            <a:ext cx="1860120" cy="1860120"/>
          </a:xfrm>
          <a:prstGeom prst="ellipse">
            <a:avLst/>
          </a:prstGeom>
          <a:solidFill>
            <a:srgbClr val="A6B727"/>
          </a:solidFill>
          <a:ln cap="flat" cmpd="sng" w="38100">
            <a:solidFill>
              <a:srgbClr val="7A87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8"/>
          <p:cNvCxnSpPr/>
          <p:nvPr/>
        </p:nvCxnSpPr>
        <p:spPr>
          <a:xfrm>
            <a:off x="7071120" y="2485080"/>
            <a:ext cx="1428120" cy="10080"/>
          </a:xfrm>
          <a:prstGeom prst="straightConnector1">
            <a:avLst/>
          </a:prstGeom>
          <a:noFill/>
          <a:ln cap="flat" cmpd="sng" w="38100">
            <a:solidFill>
              <a:srgbClr val="418AB3"/>
            </a:solidFill>
            <a:prstDash val="solid"/>
            <a:round/>
            <a:headEnd len="sm" w="sm" type="none"/>
            <a:tailEnd len="sm" w="sm" type="none"/>
          </a:ln>
        </p:spPr>
      </p:cxnSp>
      <p:cxnSp>
        <p:nvCxnSpPr>
          <p:cNvPr id="395" name="Google Shape;395;p8"/>
          <p:cNvCxnSpPr/>
          <p:nvPr/>
        </p:nvCxnSpPr>
        <p:spPr>
          <a:xfrm>
            <a:off x="9116640" y="3481200"/>
            <a:ext cx="360" cy="930240"/>
          </a:xfrm>
          <a:prstGeom prst="straightConnector1">
            <a:avLst/>
          </a:prstGeom>
          <a:noFill/>
          <a:ln cap="flat" cmpd="sng" w="38100">
            <a:solidFill>
              <a:srgbClr val="FE9E00"/>
            </a:solidFill>
            <a:prstDash val="solid"/>
            <a:round/>
            <a:headEnd len="sm" w="sm" type="none"/>
            <a:tailEnd len="sm" w="sm" type="none"/>
          </a:ln>
        </p:spPr>
      </p:cxnSp>
      <p:sp>
        <p:nvSpPr>
          <p:cNvPr id="396" name="Google Shape;396;p8"/>
          <p:cNvSpPr/>
          <p:nvPr/>
        </p:nvSpPr>
        <p:spPr>
          <a:xfrm>
            <a:off x="9236880" y="3572640"/>
            <a:ext cx="1620000" cy="576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R</a:t>
            </a:r>
            <a:r>
              <a:rPr b="0" baseline="-25000" i="0" lang="en-US" sz="2800" u="none" cap="none" strike="noStrike">
                <a:solidFill>
                  <a:srgbClr val="000000"/>
                </a:solidFill>
                <a:latin typeface="Arial"/>
                <a:ea typeface="Arial"/>
                <a:cs typeface="Arial"/>
                <a:sym typeface="Arial"/>
              </a:rPr>
              <a:t>2</a:t>
            </a:r>
            <a:endParaRPr b="0" i="0" sz="2800" u="none" cap="none" strike="noStrike">
              <a:latin typeface="Arial"/>
              <a:ea typeface="Arial"/>
              <a:cs typeface="Arial"/>
              <a:sym typeface="Arial"/>
            </a:endParaRPr>
          </a:p>
        </p:txBody>
      </p:sp>
      <p:sp>
        <p:nvSpPr>
          <p:cNvPr id="397" name="Google Shape;397;p8"/>
          <p:cNvSpPr/>
          <p:nvPr/>
        </p:nvSpPr>
        <p:spPr>
          <a:xfrm>
            <a:off x="7376400" y="1698840"/>
            <a:ext cx="1620000" cy="576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R</a:t>
            </a:r>
            <a:r>
              <a:rPr b="0" baseline="-25000" i="0" lang="en-US" sz="2800" u="none" cap="none" strike="noStrike">
                <a:solidFill>
                  <a:srgbClr val="000000"/>
                </a:solidFill>
                <a:latin typeface="Arial"/>
                <a:ea typeface="Arial"/>
                <a:cs typeface="Arial"/>
                <a:sym typeface="Arial"/>
              </a:rPr>
              <a:t>1</a:t>
            </a:r>
            <a:endParaRPr b="0" i="0" sz="2800" u="none" cap="none" strike="noStrike">
              <a:latin typeface="Arial"/>
              <a:ea typeface="Arial"/>
              <a:cs typeface="Arial"/>
              <a:sym typeface="Arial"/>
            </a:endParaRPr>
          </a:p>
        </p:txBody>
      </p:sp>
      <p:cxnSp>
        <p:nvCxnSpPr>
          <p:cNvPr id="398" name="Google Shape;398;p8"/>
          <p:cNvCxnSpPr/>
          <p:nvPr/>
        </p:nvCxnSpPr>
        <p:spPr>
          <a:xfrm>
            <a:off x="7071120" y="2446560"/>
            <a:ext cx="2045520" cy="1964880"/>
          </a:xfrm>
          <a:prstGeom prst="straightConnector1">
            <a:avLst/>
          </a:prstGeom>
          <a:noFill/>
          <a:ln cap="flat" cmpd="sng" w="38100">
            <a:solidFill>
              <a:srgbClr val="000000"/>
            </a:solidFill>
            <a:prstDash val="solid"/>
            <a:round/>
            <a:headEnd len="sm" w="sm" type="none"/>
            <a:tailEnd len="sm" w="sm" type="none"/>
          </a:ln>
        </p:spPr>
      </p:cxnSp>
      <p:sp>
        <p:nvSpPr>
          <p:cNvPr id="399" name="Google Shape;399;p8"/>
          <p:cNvSpPr/>
          <p:nvPr/>
        </p:nvSpPr>
        <p:spPr>
          <a:xfrm>
            <a:off x="5321880" y="3078360"/>
            <a:ext cx="2529720" cy="45612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Distance between them   </a:t>
            </a:r>
            <a:r>
              <a:rPr b="0" i="0" lang="en-US" sz="2400" u="none" cap="none" strike="noStrike">
                <a:solidFill>
                  <a:srgbClr val="000000"/>
                </a:solidFill>
                <a:latin typeface="Arial"/>
                <a:ea typeface="Arial"/>
                <a:cs typeface="Arial"/>
                <a:sym typeface="Arial"/>
              </a:rPr>
              <a:t>d</a:t>
            </a:r>
            <a:endParaRPr b="0" i="0" sz="2400" u="none" cap="none" strike="noStrike">
              <a:latin typeface="Arial"/>
              <a:ea typeface="Arial"/>
              <a:cs typeface="Arial"/>
              <a:sym typeface="Arial"/>
            </a:endParaRPr>
          </a:p>
        </p:txBody>
      </p:sp>
      <p:grpSp>
        <p:nvGrpSpPr>
          <p:cNvPr id="400" name="Google Shape;400;p8"/>
          <p:cNvGrpSpPr/>
          <p:nvPr/>
        </p:nvGrpSpPr>
        <p:grpSpPr>
          <a:xfrm>
            <a:off x="1918080" y="5091840"/>
            <a:ext cx="4241520" cy="1184400"/>
            <a:chOff x="1918080" y="5091840"/>
            <a:chExt cx="4241520" cy="1184400"/>
          </a:xfrm>
        </p:grpSpPr>
        <p:sp>
          <p:nvSpPr>
            <p:cNvPr id="401" name="Google Shape;401;p8"/>
            <p:cNvSpPr/>
            <p:nvPr/>
          </p:nvSpPr>
          <p:spPr>
            <a:xfrm>
              <a:off x="1918080" y="5091840"/>
              <a:ext cx="4241520" cy="11844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Cambria Math"/>
                  <a:ea typeface="Cambria Math"/>
                  <a:cs typeface="Cambria Math"/>
                  <a:sym typeface="Cambria Math"/>
                </a:rPr>
                <a:t>If    R</a:t>
              </a:r>
              <a:r>
                <a:rPr b="0" baseline="-25000" i="0" lang="en-US" sz="2800" u="none" cap="none" strike="noStrike">
                  <a:solidFill>
                    <a:srgbClr val="000000"/>
                  </a:solidFill>
                  <a:latin typeface="Cambria Math"/>
                  <a:ea typeface="Cambria Math"/>
                  <a:cs typeface="Cambria Math"/>
                  <a:sym typeface="Cambria Math"/>
                </a:rPr>
                <a:t>1 </a:t>
              </a:r>
              <a:r>
                <a:rPr b="0" i="0" lang="en-US" sz="2800" u="none" cap="none" strike="noStrike">
                  <a:solidFill>
                    <a:srgbClr val="000000"/>
                  </a:solidFill>
                  <a:latin typeface="Cambria Math"/>
                  <a:ea typeface="Cambria Math"/>
                  <a:cs typeface="Cambria Math"/>
                  <a:sym typeface="Cambria Math"/>
                </a:rPr>
                <a:t>+ R</a:t>
              </a:r>
              <a:r>
                <a:rPr b="0" baseline="-25000" i="0" lang="en-US" sz="2800" u="none" cap="none" strike="noStrike">
                  <a:solidFill>
                    <a:srgbClr val="000000"/>
                  </a:solidFill>
                  <a:latin typeface="Cambria Math"/>
                  <a:ea typeface="Cambria Math"/>
                  <a:cs typeface="Cambria Math"/>
                  <a:sym typeface="Cambria Math"/>
                </a:rPr>
                <a:t>2</a:t>
              </a:r>
              <a:r>
                <a:rPr b="0" i="0" lang="en-US" sz="2800" u="none" cap="none" strike="noStrike">
                  <a:solidFill>
                    <a:srgbClr val="000000"/>
                  </a:solidFill>
                  <a:latin typeface="Cambria Math"/>
                  <a:ea typeface="Cambria Math"/>
                  <a:cs typeface="Cambria Math"/>
                  <a:sym typeface="Cambria Math"/>
                </a:rPr>
                <a:t> ≤ d    then</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800" u="none" cap="none" strike="noStrike">
                  <a:solidFill>
                    <a:srgbClr val="E57B11"/>
                  </a:solidFill>
                  <a:latin typeface="Cambria Math"/>
                  <a:ea typeface="Cambria Math"/>
                  <a:cs typeface="Cambria Math"/>
                  <a:sym typeface="Cambria Math"/>
                </a:rPr>
                <a:t>         </a:t>
              </a:r>
              <a:r>
                <a:rPr b="0" i="0" lang="en-US" sz="2800" u="none" cap="none" strike="noStrike">
                  <a:solidFill>
                    <a:srgbClr val="E57B11"/>
                  </a:solidFill>
                  <a:latin typeface="Arial"/>
                  <a:ea typeface="Arial"/>
                  <a:cs typeface="Arial"/>
                  <a:sym typeface="Arial"/>
                </a:rPr>
                <a:t>Collision Detected</a:t>
              </a:r>
              <a:endParaRPr b="0" i="0" sz="2800" u="none" cap="none" strike="noStrike">
                <a:latin typeface="Arial"/>
                <a:ea typeface="Arial"/>
                <a:cs typeface="Arial"/>
                <a:sym typeface="Arial"/>
              </a:endParaRPr>
            </a:p>
          </p:txBody>
        </p:sp>
        <p:cxnSp>
          <p:nvCxnSpPr>
            <p:cNvPr id="402" name="Google Shape;402;p8"/>
            <p:cNvCxnSpPr/>
            <p:nvPr/>
          </p:nvCxnSpPr>
          <p:spPr>
            <a:xfrm flipH="1" rot="-5400000">
              <a:off x="2165760" y="5686200"/>
              <a:ext cx="297360" cy="246600"/>
            </a:xfrm>
            <a:prstGeom prst="bentConnector3">
              <a:avLst>
                <a:gd fmla="val 101169" name="adj1"/>
              </a:avLst>
            </a:prstGeom>
            <a:noFill/>
            <a:ln cap="flat" cmpd="sng" w="38100">
              <a:solidFill>
                <a:srgbClr val="7F7F7F"/>
              </a:solidFill>
              <a:prstDash val="solid"/>
              <a:round/>
              <a:headEnd len="sm" w="sm" type="none"/>
              <a:tailEnd len="med" w="med" type="triangle"/>
            </a:ln>
          </p:spPr>
        </p:cxnSp>
      </p:grpSp>
      <p:sp>
        <p:nvSpPr>
          <p:cNvPr id="403" name="Google Shape;403;p8"/>
          <p:cNvSpPr/>
          <p:nvPr/>
        </p:nvSpPr>
        <p:spPr>
          <a:xfrm flipH="1" rot="10800000">
            <a:off x="4824360" y="2446200"/>
            <a:ext cx="2246400" cy="1710000"/>
          </a:xfrm>
          <a:custGeom>
            <a:rect b="b" l="l" r="r" t="t"/>
            <a:pathLst>
              <a:path extrusionOk="0" h="21600" w="21600">
                <a:moveTo>
                  <a:pt x="0" y="0"/>
                </a:moveTo>
                <a:lnTo>
                  <a:pt x="21600" y="21600"/>
                </a:lnTo>
              </a:path>
            </a:pathLst>
          </a:custGeom>
          <a:noFill/>
          <a:ln cap="flat" cmpd="sng" w="28575">
            <a:solidFill>
              <a:srgbClr val="000000"/>
            </a:solidFill>
            <a:prstDash val="dot"/>
            <a:round/>
            <a:headEnd len="med" w="med" type="oval"/>
            <a:tailEnd len="med" w="med" type="triangle"/>
          </a:ln>
        </p:spPr>
      </p:sp>
      <p:sp>
        <p:nvSpPr>
          <p:cNvPr id="404" name="Google Shape;404;p8"/>
          <p:cNvSpPr/>
          <p:nvPr/>
        </p:nvSpPr>
        <p:spPr>
          <a:xfrm>
            <a:off x="4843800" y="4154400"/>
            <a:ext cx="4272840" cy="248760"/>
          </a:xfrm>
          <a:custGeom>
            <a:rect b="b" l="l" r="r" t="t"/>
            <a:pathLst>
              <a:path extrusionOk="0" h="21600" w="21600">
                <a:moveTo>
                  <a:pt x="0" y="0"/>
                </a:moveTo>
                <a:lnTo>
                  <a:pt x="21600" y="21600"/>
                </a:lnTo>
              </a:path>
            </a:pathLst>
          </a:custGeom>
          <a:noFill/>
          <a:ln cap="flat" cmpd="sng" w="28575">
            <a:solidFill>
              <a:srgbClr val="000000"/>
            </a:solidFill>
            <a:prstDash val="dot"/>
            <a:round/>
            <a:headEnd len="med" w="med" type="oval"/>
            <a:tailEnd len="med" w="med" type="triangle"/>
          </a:ln>
        </p:spPr>
      </p:sp>
      <p:sp>
        <p:nvSpPr>
          <p:cNvPr id="405" name="Google Shape;405;p8"/>
          <p:cNvSpPr/>
          <p:nvPr/>
        </p:nvSpPr>
        <p:spPr>
          <a:xfrm>
            <a:off x="2911680" y="3229200"/>
            <a:ext cx="2529720" cy="45612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Position Vector </a:t>
            </a:r>
            <a:r>
              <a:rPr b="0" i="0" lang="en-US" sz="2400" u="none" cap="none" strike="noStrike">
                <a:solidFill>
                  <a:srgbClr val="000000"/>
                </a:solidFill>
                <a:latin typeface="Arial"/>
                <a:ea typeface="Arial"/>
                <a:cs typeface="Arial"/>
                <a:sym typeface="Arial"/>
              </a:rPr>
              <a:t>a</a:t>
            </a:r>
            <a:endParaRPr b="0" i="0" sz="2400" u="none" cap="none" strike="noStrike">
              <a:latin typeface="Arial"/>
              <a:ea typeface="Arial"/>
              <a:cs typeface="Arial"/>
              <a:sym typeface="Arial"/>
            </a:endParaRPr>
          </a:p>
        </p:txBody>
      </p:sp>
      <p:sp>
        <p:nvSpPr>
          <p:cNvPr id="406" name="Google Shape;406;p8"/>
          <p:cNvSpPr/>
          <p:nvPr/>
        </p:nvSpPr>
        <p:spPr>
          <a:xfrm>
            <a:off x="5656680" y="4329000"/>
            <a:ext cx="2529720" cy="45612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Position Vector </a:t>
            </a:r>
            <a:r>
              <a:rPr b="0" i="0" lang="en-US" sz="2400" u="none" cap="none" strike="noStrike">
                <a:solidFill>
                  <a:srgbClr val="000000"/>
                </a:solidFill>
                <a:latin typeface="Arial"/>
                <a:ea typeface="Arial"/>
                <a:cs typeface="Arial"/>
                <a:sym typeface="Arial"/>
              </a:rPr>
              <a:t>b</a:t>
            </a:r>
            <a:endParaRPr b="0" i="0" sz="2400" u="none" cap="none" strike="noStrike">
              <a:latin typeface="Arial"/>
              <a:ea typeface="Arial"/>
              <a:cs typeface="Arial"/>
              <a:sym typeface="Arial"/>
            </a:endParaRPr>
          </a:p>
        </p:txBody>
      </p:sp>
      <p:sp>
        <p:nvSpPr>
          <p:cNvPr id="407" name="Google Shape;407;p8"/>
          <p:cNvSpPr/>
          <p:nvPr/>
        </p:nvSpPr>
        <p:spPr>
          <a:xfrm>
            <a:off x="8750520" y="983160"/>
            <a:ext cx="2778120" cy="146196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800" u="none" cap="none" strike="noStrike">
                <a:solidFill>
                  <a:srgbClr val="000000"/>
                </a:solidFill>
                <a:latin typeface="Quattrocento Sans"/>
                <a:ea typeface="Quattrocento Sans"/>
                <a:cs typeface="Quattrocento Sans"/>
                <a:sym typeface="Quattrocento Sans"/>
              </a:rPr>
              <a:t>This is same as checking if two circle intersect at more than 0 points in standard coordinate geometry.</a:t>
            </a:r>
            <a:endParaRPr b="0" i="0" sz="18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9"/>
          <p:cNvSpPr/>
          <p:nvPr/>
        </p:nvSpPr>
        <p:spPr>
          <a:xfrm>
            <a:off x="612720" y="345240"/>
            <a:ext cx="4665960" cy="46116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1" lang="en-US" sz="2400" u="none" cap="none" strike="noStrike">
                <a:solidFill>
                  <a:srgbClr val="D3E171"/>
                </a:solidFill>
                <a:latin typeface="Quicksand"/>
                <a:ea typeface="Quicksand"/>
                <a:cs typeface="Quicksand"/>
                <a:sym typeface="Quicksand"/>
              </a:rPr>
              <a:t>Literature</a:t>
            </a:r>
            <a:r>
              <a:rPr b="1" i="1" lang="en-US" sz="2400" u="none" cap="none" strike="noStrike">
                <a:solidFill>
                  <a:srgbClr val="000000"/>
                </a:solidFill>
                <a:latin typeface="Quicksand"/>
                <a:ea typeface="Quicksand"/>
                <a:cs typeface="Quicksand"/>
                <a:sym typeface="Quicksand"/>
              </a:rPr>
              <a:t> </a:t>
            </a:r>
            <a:r>
              <a:rPr b="1" i="1" lang="en-US" sz="2400" u="none" cap="none" strike="noStrike">
                <a:solidFill>
                  <a:srgbClr val="D3E171"/>
                </a:solidFill>
                <a:latin typeface="Quicksand"/>
                <a:ea typeface="Quicksand"/>
                <a:cs typeface="Quicksand"/>
                <a:sym typeface="Quicksand"/>
              </a:rPr>
              <a:t>Survey</a:t>
            </a:r>
            <a:endParaRPr b="0" i="0" sz="2400" u="none" cap="none" strike="noStrike">
              <a:latin typeface="Arial"/>
              <a:ea typeface="Arial"/>
              <a:cs typeface="Arial"/>
              <a:sym typeface="Arial"/>
            </a:endParaRPr>
          </a:p>
        </p:txBody>
      </p:sp>
      <p:sp>
        <p:nvSpPr>
          <p:cNvPr id="413" name="Google Shape;413;p9"/>
          <p:cNvSpPr/>
          <p:nvPr/>
        </p:nvSpPr>
        <p:spPr>
          <a:xfrm>
            <a:off x="536040" y="874440"/>
            <a:ext cx="3854520" cy="13780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0" lang="en-US" sz="3200" u="none" cap="none" strike="noStrike">
                <a:solidFill>
                  <a:srgbClr val="818183"/>
                </a:solidFill>
                <a:latin typeface="Rockwell"/>
                <a:ea typeface="Rockwell"/>
                <a:cs typeface="Rockwell"/>
                <a:sym typeface="Rockwell"/>
              </a:rPr>
              <a:t>Optimizing Collision Detection</a:t>
            </a:r>
            <a:endParaRPr b="0" i="0" sz="3200" u="none" cap="none" strike="noStrike">
              <a:latin typeface="Arial"/>
              <a:ea typeface="Arial"/>
              <a:cs typeface="Arial"/>
              <a:sym typeface="Arial"/>
            </a:endParaRPr>
          </a:p>
        </p:txBody>
      </p:sp>
      <p:sp>
        <p:nvSpPr>
          <p:cNvPr id="414" name="Google Shape;414;p9"/>
          <p:cNvSpPr/>
          <p:nvPr/>
        </p:nvSpPr>
        <p:spPr>
          <a:xfrm>
            <a:off x="686160" y="2146320"/>
            <a:ext cx="3887280" cy="42350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Quattrocento Sans"/>
                <a:ea typeface="Quattrocento Sans"/>
                <a:cs typeface="Quattrocento Sans"/>
                <a:sym typeface="Quattrocento Sans"/>
              </a:rPr>
              <a:t>If the number of entities increase, the number of calculation also increases before each frame is rendered.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Quattrocento Sans"/>
                <a:ea typeface="Quattrocento Sans"/>
                <a:cs typeface="Quattrocento Sans"/>
                <a:sym typeface="Quattrocento Sans"/>
              </a:rPr>
              <a:t>To shorten the process of checking if two entity are colliding, first a square hitbox is checked and if they intersect with each other, it will check with greater accuracy whether it is inside circle or outside.</a:t>
            </a:r>
            <a:endParaRPr b="0" i="0" sz="1800" u="none" cap="none" strike="noStrike">
              <a:latin typeface="Arial"/>
              <a:ea typeface="Arial"/>
              <a:cs typeface="Arial"/>
              <a:sym typeface="Arial"/>
            </a:endParaRPr>
          </a:p>
        </p:txBody>
      </p:sp>
      <p:grpSp>
        <p:nvGrpSpPr>
          <p:cNvPr id="415" name="Google Shape;415;p9"/>
          <p:cNvGrpSpPr/>
          <p:nvPr/>
        </p:nvGrpSpPr>
        <p:grpSpPr>
          <a:xfrm>
            <a:off x="5059800" y="525240"/>
            <a:ext cx="6384240" cy="3627000"/>
            <a:chOff x="5059800" y="525240"/>
            <a:chExt cx="6384240" cy="3627000"/>
          </a:xfrm>
        </p:grpSpPr>
        <p:sp>
          <p:nvSpPr>
            <p:cNvPr id="416" name="Google Shape;416;p9"/>
            <p:cNvSpPr/>
            <p:nvPr/>
          </p:nvSpPr>
          <p:spPr>
            <a:xfrm>
              <a:off x="7031880" y="535320"/>
              <a:ext cx="2416680" cy="2416680"/>
            </a:xfrm>
            <a:prstGeom prst="ellipse">
              <a:avLst/>
            </a:prstGeom>
            <a:solidFill>
              <a:srgbClr val="F1F5CD"/>
            </a:solidFill>
            <a:ln cap="flat" cmpd="sng" w="38100">
              <a:solidFill>
                <a:srgbClr val="BB7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9184320" y="2578320"/>
              <a:ext cx="1573920" cy="1573920"/>
            </a:xfrm>
            <a:prstGeom prst="ellipse">
              <a:avLst/>
            </a:prstGeom>
            <a:solidFill>
              <a:srgbClr val="FFEBCB"/>
            </a:solidFill>
            <a:ln cap="flat" cmpd="sng" w="38100">
              <a:solidFill>
                <a:srgbClr val="7A87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8" name="Google Shape;418;p9"/>
            <p:cNvCxnSpPr/>
            <p:nvPr/>
          </p:nvCxnSpPr>
          <p:spPr>
            <a:xfrm>
              <a:off x="8240400" y="1735200"/>
              <a:ext cx="1208520" cy="8280"/>
            </a:xfrm>
            <a:prstGeom prst="straightConnector1">
              <a:avLst/>
            </a:prstGeom>
            <a:noFill/>
            <a:ln cap="flat" cmpd="sng" w="38100">
              <a:solidFill>
                <a:srgbClr val="418AB3"/>
              </a:solidFill>
              <a:prstDash val="solid"/>
              <a:round/>
              <a:headEnd len="sm" w="sm" type="none"/>
              <a:tailEnd len="sm" w="sm" type="none"/>
            </a:ln>
          </p:spPr>
        </p:cxnSp>
        <p:cxnSp>
          <p:nvCxnSpPr>
            <p:cNvPr id="419" name="Google Shape;419;p9"/>
            <p:cNvCxnSpPr/>
            <p:nvPr/>
          </p:nvCxnSpPr>
          <p:spPr>
            <a:xfrm>
              <a:off x="9971280" y="2577960"/>
              <a:ext cx="360" cy="787320"/>
            </a:xfrm>
            <a:prstGeom prst="straightConnector1">
              <a:avLst/>
            </a:prstGeom>
            <a:noFill/>
            <a:ln cap="flat" cmpd="sng" w="38100">
              <a:solidFill>
                <a:srgbClr val="FE9E00"/>
              </a:solidFill>
              <a:prstDash val="solid"/>
              <a:round/>
              <a:headEnd len="sm" w="sm" type="none"/>
              <a:tailEnd len="sm" w="sm" type="none"/>
            </a:ln>
          </p:spPr>
        </p:cxnSp>
        <p:sp>
          <p:nvSpPr>
            <p:cNvPr id="420" name="Google Shape;420;p9"/>
            <p:cNvSpPr/>
            <p:nvPr/>
          </p:nvSpPr>
          <p:spPr>
            <a:xfrm>
              <a:off x="10073160" y="2655360"/>
              <a:ext cx="1370880" cy="576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R</a:t>
              </a:r>
              <a:r>
                <a:rPr b="0" baseline="-25000" i="0" lang="en-US" sz="2800" u="none" cap="none" strike="noStrike">
                  <a:solidFill>
                    <a:srgbClr val="000000"/>
                  </a:solidFill>
                  <a:latin typeface="Arial"/>
                  <a:ea typeface="Arial"/>
                  <a:cs typeface="Arial"/>
                  <a:sym typeface="Arial"/>
                </a:rPr>
                <a:t>2</a:t>
              </a:r>
              <a:endParaRPr b="0" i="0" sz="2800" u="none" cap="none" strike="noStrike">
                <a:latin typeface="Arial"/>
                <a:ea typeface="Arial"/>
                <a:cs typeface="Arial"/>
                <a:sym typeface="Arial"/>
              </a:endParaRPr>
            </a:p>
          </p:txBody>
        </p:sp>
        <p:sp>
          <p:nvSpPr>
            <p:cNvPr id="421" name="Google Shape;421;p9"/>
            <p:cNvSpPr/>
            <p:nvPr/>
          </p:nvSpPr>
          <p:spPr>
            <a:xfrm>
              <a:off x="8498880" y="1069920"/>
              <a:ext cx="1370880" cy="576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R</a:t>
              </a:r>
              <a:r>
                <a:rPr b="0" baseline="-25000" i="0" lang="en-US" sz="2800" u="none" cap="none" strike="noStrike">
                  <a:solidFill>
                    <a:srgbClr val="000000"/>
                  </a:solidFill>
                  <a:latin typeface="Arial"/>
                  <a:ea typeface="Arial"/>
                  <a:cs typeface="Arial"/>
                  <a:sym typeface="Arial"/>
                </a:rPr>
                <a:t>1</a:t>
              </a:r>
              <a:endParaRPr b="0" i="0" sz="2800" u="none" cap="none" strike="noStrike">
                <a:latin typeface="Arial"/>
                <a:ea typeface="Arial"/>
                <a:cs typeface="Arial"/>
                <a:sym typeface="Arial"/>
              </a:endParaRPr>
            </a:p>
          </p:txBody>
        </p:sp>
        <p:cxnSp>
          <p:nvCxnSpPr>
            <p:cNvPr id="422" name="Google Shape;422;p9"/>
            <p:cNvCxnSpPr/>
            <p:nvPr/>
          </p:nvCxnSpPr>
          <p:spPr>
            <a:xfrm>
              <a:off x="8240400" y="1702440"/>
              <a:ext cx="1730880" cy="1662840"/>
            </a:xfrm>
            <a:prstGeom prst="straightConnector1">
              <a:avLst/>
            </a:prstGeom>
            <a:noFill/>
            <a:ln cap="flat" cmpd="sng" w="38100">
              <a:solidFill>
                <a:srgbClr val="000000"/>
              </a:solidFill>
              <a:prstDash val="solid"/>
              <a:round/>
              <a:headEnd len="sm" w="sm" type="none"/>
              <a:tailEnd len="sm" w="sm" type="none"/>
            </a:ln>
          </p:spPr>
        </p:cxnSp>
        <p:sp>
          <p:nvSpPr>
            <p:cNvPr id="423" name="Google Shape;423;p9"/>
            <p:cNvSpPr/>
            <p:nvPr/>
          </p:nvSpPr>
          <p:spPr>
            <a:xfrm>
              <a:off x="6760080" y="2237400"/>
              <a:ext cx="2140560" cy="45540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Distance between them   </a:t>
              </a:r>
              <a:r>
                <a:rPr b="0" i="0" lang="en-US" sz="2400" u="none" cap="none" strike="noStrike">
                  <a:solidFill>
                    <a:srgbClr val="000000"/>
                  </a:solidFill>
                  <a:latin typeface="Arial"/>
                  <a:ea typeface="Arial"/>
                  <a:cs typeface="Arial"/>
                  <a:sym typeface="Arial"/>
                </a:rPr>
                <a:t>d</a:t>
              </a:r>
              <a:endParaRPr b="0" i="0" sz="2400" u="none" cap="none" strike="noStrike">
                <a:latin typeface="Arial"/>
                <a:ea typeface="Arial"/>
                <a:cs typeface="Arial"/>
                <a:sym typeface="Arial"/>
              </a:endParaRPr>
            </a:p>
          </p:txBody>
        </p:sp>
        <p:sp>
          <p:nvSpPr>
            <p:cNvPr id="424" name="Google Shape;424;p9"/>
            <p:cNvSpPr/>
            <p:nvPr/>
          </p:nvSpPr>
          <p:spPr>
            <a:xfrm flipH="1" rot="10800000">
              <a:off x="6338880" y="1702080"/>
              <a:ext cx="1901160" cy="1447200"/>
            </a:xfrm>
            <a:custGeom>
              <a:rect b="b" l="l" r="r" t="t"/>
              <a:pathLst>
                <a:path extrusionOk="0" h="21600" w="21600">
                  <a:moveTo>
                    <a:pt x="0" y="0"/>
                  </a:moveTo>
                  <a:lnTo>
                    <a:pt x="21600" y="21600"/>
                  </a:lnTo>
                </a:path>
              </a:pathLst>
            </a:custGeom>
            <a:noFill/>
            <a:ln cap="flat" cmpd="sng" w="28575">
              <a:solidFill>
                <a:srgbClr val="000000"/>
              </a:solidFill>
              <a:prstDash val="dot"/>
              <a:round/>
              <a:headEnd len="med" w="med" type="oval"/>
              <a:tailEnd len="med" w="med" type="triangle"/>
            </a:ln>
          </p:spPr>
        </p:sp>
        <p:sp>
          <p:nvSpPr>
            <p:cNvPr id="425" name="Google Shape;425;p9"/>
            <p:cNvSpPr/>
            <p:nvPr/>
          </p:nvSpPr>
          <p:spPr>
            <a:xfrm>
              <a:off x="6355440" y="3147840"/>
              <a:ext cx="3615480" cy="210600"/>
            </a:xfrm>
            <a:custGeom>
              <a:rect b="b" l="l" r="r" t="t"/>
              <a:pathLst>
                <a:path extrusionOk="0" h="21600" w="21600">
                  <a:moveTo>
                    <a:pt x="0" y="0"/>
                  </a:moveTo>
                  <a:lnTo>
                    <a:pt x="21600" y="21600"/>
                  </a:lnTo>
                </a:path>
              </a:pathLst>
            </a:custGeom>
            <a:noFill/>
            <a:ln cap="flat" cmpd="sng" w="28575">
              <a:solidFill>
                <a:srgbClr val="000000"/>
              </a:solidFill>
              <a:prstDash val="dot"/>
              <a:round/>
              <a:headEnd len="med" w="med" type="oval"/>
              <a:tailEnd len="med" w="med" type="triangle"/>
            </a:ln>
          </p:spPr>
        </p:sp>
        <p:sp>
          <p:nvSpPr>
            <p:cNvPr id="426" name="Google Shape;426;p9"/>
            <p:cNvSpPr/>
            <p:nvPr/>
          </p:nvSpPr>
          <p:spPr>
            <a:xfrm>
              <a:off x="5059800" y="2460960"/>
              <a:ext cx="1719360" cy="45612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Position Vector </a:t>
              </a:r>
              <a:r>
                <a:rPr b="0" i="0" lang="en-US" sz="2400" u="none" cap="none" strike="noStrike">
                  <a:solidFill>
                    <a:srgbClr val="000000"/>
                  </a:solidFill>
                  <a:latin typeface="Arial"/>
                  <a:ea typeface="Arial"/>
                  <a:cs typeface="Arial"/>
                  <a:sym typeface="Arial"/>
                </a:rPr>
                <a:t>a</a:t>
              </a:r>
              <a:endParaRPr b="0" i="0" sz="2400" u="none" cap="none" strike="noStrike">
                <a:latin typeface="Arial"/>
                <a:ea typeface="Arial"/>
                <a:cs typeface="Arial"/>
                <a:sym typeface="Arial"/>
              </a:endParaRPr>
            </a:p>
          </p:txBody>
        </p:sp>
        <p:sp>
          <p:nvSpPr>
            <p:cNvPr id="427" name="Google Shape;427;p9"/>
            <p:cNvSpPr/>
            <p:nvPr/>
          </p:nvSpPr>
          <p:spPr>
            <a:xfrm>
              <a:off x="6565680" y="3265920"/>
              <a:ext cx="2140560" cy="45540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Position Vector </a:t>
              </a:r>
              <a:r>
                <a:rPr b="0" i="0" lang="en-US" sz="2400" u="none" cap="none" strike="noStrike">
                  <a:solidFill>
                    <a:srgbClr val="000000"/>
                  </a:solidFill>
                  <a:latin typeface="Arial"/>
                  <a:ea typeface="Arial"/>
                  <a:cs typeface="Arial"/>
                  <a:sym typeface="Arial"/>
                </a:rPr>
                <a:t>b</a:t>
              </a:r>
              <a:endParaRPr b="0" i="0" sz="2400" u="none" cap="none" strike="noStrike">
                <a:latin typeface="Arial"/>
                <a:ea typeface="Arial"/>
                <a:cs typeface="Arial"/>
                <a:sym typeface="Arial"/>
              </a:endParaRPr>
            </a:p>
          </p:txBody>
        </p:sp>
        <p:sp>
          <p:nvSpPr>
            <p:cNvPr id="428" name="Google Shape;428;p9"/>
            <p:cNvSpPr/>
            <p:nvPr/>
          </p:nvSpPr>
          <p:spPr>
            <a:xfrm>
              <a:off x="7031880" y="525240"/>
              <a:ext cx="2416680" cy="2416680"/>
            </a:xfrm>
            <a:prstGeom prst="rect">
              <a:avLst/>
            </a:prstGeom>
            <a:noFill/>
            <a:ln cap="flat" cmpd="sng" w="28575">
              <a:solidFill>
                <a:srgbClr val="000000">
                  <a:alpha val="40000"/>
                </a:srgbClr>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9167760" y="2569680"/>
              <a:ext cx="1573920" cy="1573920"/>
            </a:xfrm>
            <a:prstGeom prst="rect">
              <a:avLst/>
            </a:prstGeom>
            <a:noFill/>
            <a:ln cap="flat" cmpd="sng" w="28575">
              <a:solidFill>
                <a:srgbClr val="000000">
                  <a:alpha val="40000"/>
                </a:srgbClr>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9"/>
          <p:cNvGrpSpPr/>
          <p:nvPr/>
        </p:nvGrpSpPr>
        <p:grpSpPr>
          <a:xfrm>
            <a:off x="5424840" y="4865760"/>
            <a:ext cx="6230520" cy="1692360"/>
            <a:chOff x="5424840" y="4865760"/>
            <a:chExt cx="6230520" cy="1692360"/>
          </a:xfrm>
        </p:grpSpPr>
        <p:grpSp>
          <p:nvGrpSpPr>
            <p:cNvPr id="431" name="Google Shape;431;p9"/>
            <p:cNvGrpSpPr/>
            <p:nvPr/>
          </p:nvGrpSpPr>
          <p:grpSpPr>
            <a:xfrm>
              <a:off x="6121800" y="5373720"/>
              <a:ext cx="4241520" cy="1184400"/>
              <a:chOff x="6121800" y="5373720"/>
              <a:chExt cx="4241520" cy="1184400"/>
            </a:xfrm>
          </p:grpSpPr>
          <p:sp>
            <p:nvSpPr>
              <p:cNvPr id="432" name="Google Shape;432;p9"/>
              <p:cNvSpPr/>
              <p:nvPr/>
            </p:nvSpPr>
            <p:spPr>
              <a:xfrm>
                <a:off x="6121800" y="5373720"/>
                <a:ext cx="4241520" cy="11844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Cambria Math"/>
                    <a:ea typeface="Cambria Math"/>
                    <a:cs typeface="Cambria Math"/>
                    <a:sym typeface="Cambria Math"/>
                  </a:rPr>
                  <a:t>If    R</a:t>
                </a:r>
                <a:r>
                  <a:rPr b="0" baseline="-25000" i="0" lang="en-US" sz="2800" u="none" cap="none" strike="noStrike">
                    <a:solidFill>
                      <a:srgbClr val="000000"/>
                    </a:solidFill>
                    <a:latin typeface="Cambria Math"/>
                    <a:ea typeface="Cambria Math"/>
                    <a:cs typeface="Cambria Math"/>
                    <a:sym typeface="Cambria Math"/>
                  </a:rPr>
                  <a:t>1 </a:t>
                </a:r>
                <a:r>
                  <a:rPr b="0" i="0" lang="en-US" sz="2800" u="none" cap="none" strike="noStrike">
                    <a:solidFill>
                      <a:srgbClr val="000000"/>
                    </a:solidFill>
                    <a:latin typeface="Cambria Math"/>
                    <a:ea typeface="Cambria Math"/>
                    <a:cs typeface="Cambria Math"/>
                    <a:sym typeface="Cambria Math"/>
                  </a:rPr>
                  <a:t>+ R</a:t>
                </a:r>
                <a:r>
                  <a:rPr b="0" baseline="-25000" i="0" lang="en-US" sz="2800" u="none" cap="none" strike="noStrike">
                    <a:solidFill>
                      <a:srgbClr val="000000"/>
                    </a:solidFill>
                    <a:latin typeface="Cambria Math"/>
                    <a:ea typeface="Cambria Math"/>
                    <a:cs typeface="Cambria Math"/>
                    <a:sym typeface="Cambria Math"/>
                  </a:rPr>
                  <a:t>2</a:t>
                </a:r>
                <a:r>
                  <a:rPr b="0" i="0" lang="en-US" sz="2800" u="none" cap="none" strike="noStrike">
                    <a:solidFill>
                      <a:srgbClr val="000000"/>
                    </a:solidFill>
                    <a:latin typeface="Cambria Math"/>
                    <a:ea typeface="Cambria Math"/>
                    <a:cs typeface="Cambria Math"/>
                    <a:sym typeface="Cambria Math"/>
                  </a:rPr>
                  <a:t> ≤ d    then</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800" u="none" cap="none" strike="noStrike">
                    <a:solidFill>
                      <a:srgbClr val="E57B11"/>
                    </a:solidFill>
                    <a:latin typeface="Cambria Math"/>
                    <a:ea typeface="Cambria Math"/>
                    <a:cs typeface="Cambria Math"/>
                    <a:sym typeface="Cambria Math"/>
                  </a:rPr>
                  <a:t>         </a:t>
                </a:r>
                <a:r>
                  <a:rPr b="0" i="0" lang="en-US" sz="2800" u="none" cap="none" strike="noStrike">
                    <a:solidFill>
                      <a:srgbClr val="E57B11"/>
                    </a:solidFill>
                    <a:latin typeface="Arial"/>
                    <a:ea typeface="Arial"/>
                    <a:cs typeface="Arial"/>
                    <a:sym typeface="Arial"/>
                  </a:rPr>
                  <a:t>Collision Detected</a:t>
                </a:r>
                <a:endParaRPr b="0" i="0" sz="2800" u="none" cap="none" strike="noStrike">
                  <a:latin typeface="Arial"/>
                  <a:ea typeface="Arial"/>
                  <a:cs typeface="Arial"/>
                  <a:sym typeface="Arial"/>
                </a:endParaRPr>
              </a:p>
            </p:txBody>
          </p:sp>
          <p:cxnSp>
            <p:nvCxnSpPr>
              <p:cNvPr id="433" name="Google Shape;433;p9"/>
              <p:cNvCxnSpPr/>
              <p:nvPr/>
            </p:nvCxnSpPr>
            <p:spPr>
              <a:xfrm flipH="1" rot="-5400000">
                <a:off x="6369120" y="5968440"/>
                <a:ext cx="297360" cy="246600"/>
              </a:xfrm>
              <a:prstGeom prst="bentConnector3">
                <a:avLst>
                  <a:gd fmla="val 101169" name="adj1"/>
                </a:avLst>
              </a:prstGeom>
              <a:noFill/>
              <a:ln cap="flat" cmpd="sng" w="38100">
                <a:solidFill>
                  <a:srgbClr val="7F7F7F"/>
                </a:solidFill>
                <a:prstDash val="solid"/>
                <a:round/>
                <a:headEnd len="sm" w="sm" type="none"/>
                <a:tailEnd len="med" w="med" type="triangle"/>
              </a:ln>
            </p:spPr>
          </p:cxnSp>
        </p:grpSp>
        <p:sp>
          <p:nvSpPr>
            <p:cNvPr id="434" name="Google Shape;434;p9"/>
            <p:cNvSpPr/>
            <p:nvPr/>
          </p:nvSpPr>
          <p:spPr>
            <a:xfrm>
              <a:off x="5424840" y="4865760"/>
              <a:ext cx="6230520" cy="516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Cambria Math"/>
                  <a:ea typeface="Cambria Math"/>
                  <a:cs typeface="Cambria Math"/>
                  <a:sym typeface="Cambria Math"/>
                </a:rPr>
                <a:t>If    Square Hitbox is colliding,    then</a:t>
              </a:r>
              <a:endParaRPr b="0" i="0" sz="2800" u="none" cap="none" strike="noStrike">
                <a:latin typeface="Arial"/>
                <a:ea typeface="Arial"/>
                <a:cs typeface="Arial"/>
                <a:sym typeface="Arial"/>
              </a:endParaRPr>
            </a:p>
          </p:txBody>
        </p:sp>
        <p:cxnSp>
          <p:nvCxnSpPr>
            <p:cNvPr id="435" name="Google Shape;435;p9"/>
            <p:cNvCxnSpPr/>
            <p:nvPr/>
          </p:nvCxnSpPr>
          <p:spPr>
            <a:xfrm flipH="1" rot="-5400000">
              <a:off x="5691960" y="5379840"/>
              <a:ext cx="297360" cy="246600"/>
            </a:xfrm>
            <a:prstGeom prst="bentConnector3">
              <a:avLst>
                <a:gd fmla="val 101169" name="adj1"/>
              </a:avLst>
            </a:prstGeom>
            <a:noFill/>
            <a:ln cap="flat" cmpd="sng" w="38100">
              <a:solidFill>
                <a:srgbClr val="7F7F7F"/>
              </a:solidFill>
              <a:prstDash val="solid"/>
              <a:round/>
              <a:headEnd len="sm" w="sm" type="none"/>
              <a:tailEnd len="med" w="med" type="triangle"/>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2021-11-25T07:34:15Z</dcterms:created>
  <dc:creator>O365</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