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2" r:id="rId1"/>
    <p:sldMasterId id="2147483733" r:id="rId2"/>
    <p:sldMasterId id="2147483734" r:id="rId3"/>
    <p:sldMasterId id="214748373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42" autoAdjust="0"/>
    <p:restoredTop sz="94656" autoAdjust="0"/>
  </p:normalViewPr>
  <p:slideViewPr>
    <p:cSldViewPr snapToGrid="0">
      <p:cViewPr>
        <p:scale>
          <a:sx n="90" d="100"/>
          <a:sy n="90" d="100"/>
        </p:scale>
        <p:origin x="1890" y="804"/>
      </p:cViewPr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notesMaster" Target="notesMasters/notesMaster1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458AC7-252C-452F-801C-3C3A2112F305}" type="datetime1">
              <a:rPr lang="ko-KR" altLang="en-US"/>
              <a:pPr lvl="0">
                <a:defRPr/>
              </a:pPr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D3E68DB-8B2B-41A6-9D6B-0EA9D38D4DC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3E68DB-8B2B-41A6-9D6B-0EA9D38D4DC9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5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0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0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4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1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>
            <a:lvl1pPr>
              <a:defRPr sz="34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2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02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3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3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27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29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2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6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31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15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80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5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03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46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29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73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338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95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12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5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947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057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6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968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896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24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5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2016-07-24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9575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13" Type="http://schemas.openxmlformats.org/officeDocument/2006/relationships/image" Target="../media/image2.jpeg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13" Type="http://schemas.openxmlformats.org/officeDocument/2006/relationships/image" Target="../media/image3.jpeg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13" Type="http://schemas.openxmlformats.org/officeDocument/2006/relationships/image" Target="../media/image4.jpeg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71"/>
            <a:ext cx="9143999" cy="68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91507" y="340599"/>
            <a:ext cx="78867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53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89292" y="2767280"/>
            <a:ext cx="4750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rgbClr val="067C7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감사합니다</a:t>
            </a:r>
            <a:endParaRPr lang="ko-KR" altLang="en-US" sz="8000" dirty="0">
              <a:solidFill>
                <a:srgbClr val="067C7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2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5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85080" y="2800665"/>
            <a:ext cx="4902585" cy="9026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/>
                <a:ea typeface="나눔바른고딕"/>
                <a:cs typeface="Arial"/>
              </a:rPr>
              <a:t>일정관리 캘린더</a:t>
            </a:r>
            <a:endParaRPr lang="ko-KR" altLang="en-US" sz="5400" b="1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/>
              <a:ea typeface="나눔바른고딕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821" y="5828833"/>
            <a:ext cx="2492761" cy="84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/>
                <a:ea typeface="나눔바른고딕"/>
                <a:cs typeface="Arial"/>
              </a:rPr>
              <a:t>2018301067</a:t>
            </a:r>
            <a:endParaRPr lang="en-US" altLang="ko-KR" sz="25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/>
              <a:ea typeface="나눔바른고딕"/>
              <a:cs typeface="Arial"/>
            </a:endParaRPr>
          </a:p>
          <a:p>
            <a:pPr lvl="0">
              <a:defRPr/>
            </a:pPr>
            <a:r>
              <a:rPr lang="ko-KR" altLang="en-US" sz="25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/>
                <a:ea typeface="나눔바른고딕"/>
                <a:cs typeface="Arial"/>
              </a:rPr>
              <a:t>전아영</a:t>
            </a:r>
            <a:endParaRPr lang="ko-KR" altLang="en-US" sz="25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/>
              <a:ea typeface="나눔바른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24439" y="302538"/>
            <a:ext cx="6616169" cy="82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/>
                <a:ea typeface="나눔바른고딕"/>
                <a:cs typeface="Arial"/>
              </a:rPr>
              <a:t>소개 및 화면 계획</a:t>
            </a:r>
            <a:endParaRPr lang="ko-KR" altLang="en-US" sz="4800" b="1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/>
              <a:ea typeface="나눔바른고딕"/>
              <a:cs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2636275" y="1753829"/>
            <a:ext cx="5848146" cy="367685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353642" y="2030361"/>
            <a:ext cx="809113" cy="3789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2819400" y="2649998"/>
            <a:ext cx="2775565" cy="25604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5771434" y="4820673"/>
            <a:ext cx="1853790" cy="3482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 rot="10800000">
            <a:off x="4906091" y="2153264"/>
            <a:ext cx="184355" cy="122903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5133975" y="2037017"/>
            <a:ext cx="501015" cy="3675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월 </a:t>
            </a: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2830769" y="2810827"/>
            <a:ext cx="275680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일  월  화  수  목  금  토</a:t>
            </a: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6402541" y="2226392"/>
            <a:ext cx="1308899" cy="3625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TODO LIST</a:t>
            </a: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5929055" y="2949574"/>
            <a:ext cx="163870" cy="15875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/>
          <p:nvPr/>
        </p:nvSpPr>
        <p:spPr>
          <a:xfrm rot="5400000">
            <a:off x="5970023" y="2970058"/>
            <a:ext cx="81935" cy="117782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6138196" y="2900854"/>
            <a:ext cx="1147487" cy="3166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과제하기</a:t>
            </a:r>
            <a:endParaRPr lang="ko-KR" altLang="en-US" sz="1500"/>
          </a:p>
        </p:txBody>
      </p:sp>
      <p:grpSp>
        <p:nvGrpSpPr>
          <p:cNvPr id="41" name=""/>
          <p:cNvGrpSpPr/>
          <p:nvPr/>
        </p:nvGrpSpPr>
        <p:grpSpPr>
          <a:xfrm rot="0">
            <a:off x="7702345" y="4811866"/>
            <a:ext cx="677683" cy="378951"/>
            <a:chOff x="5780958" y="5193275"/>
            <a:chExt cx="966184" cy="378951"/>
          </a:xfrm>
        </p:grpSpPr>
        <p:sp>
          <p:nvSpPr>
            <p:cNvPr id="42" name=""/>
            <p:cNvSpPr txBox="1"/>
            <p:nvPr/>
          </p:nvSpPr>
          <p:spPr>
            <a:xfrm>
              <a:off x="5799830" y="5199930"/>
              <a:ext cx="947311" cy="361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추가 </a:t>
              </a: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5780958" y="5193275"/>
              <a:ext cx="862837" cy="378951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4" name=""/>
          <p:cNvSpPr/>
          <p:nvPr/>
        </p:nvSpPr>
        <p:spPr>
          <a:xfrm>
            <a:off x="5775426" y="2655119"/>
            <a:ext cx="2529758" cy="198693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6" name=""/>
          <p:cNvSpPr txBox="1"/>
          <p:nvPr/>
        </p:nvSpPr>
        <p:spPr>
          <a:xfrm>
            <a:off x="475283" y="5987228"/>
            <a:ext cx="8498234" cy="440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/>
              <a:t>날짜별로 할 일 목록</a:t>
            </a:r>
            <a:r>
              <a:rPr lang="en-US" altLang="ko-KR" sz="2300"/>
              <a:t>(TODO LIST)</a:t>
            </a:r>
            <a:r>
              <a:rPr lang="ko-KR" altLang="en-US" sz="2300"/>
              <a:t>을 관리 할 수 있는 프로그램</a:t>
            </a:r>
            <a:endParaRPr lang="ko-KR" altLang="en-US" sz="2300"/>
          </a:p>
        </p:txBody>
      </p:sp>
      <p:sp>
        <p:nvSpPr>
          <p:cNvPr id="47" name=""/>
          <p:cNvSpPr/>
          <p:nvPr/>
        </p:nvSpPr>
        <p:spPr>
          <a:xfrm>
            <a:off x="2893346" y="2028415"/>
            <a:ext cx="911532" cy="3789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"/>
          <p:cNvSpPr/>
          <p:nvPr/>
        </p:nvSpPr>
        <p:spPr>
          <a:xfrm rot="10800000">
            <a:off x="3539406" y="2151318"/>
            <a:ext cx="184355" cy="122903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3740354" y="2035071"/>
            <a:ext cx="501015" cy="36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년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5626" y="3885576"/>
            <a:ext cx="3072461" cy="81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/>
                <a:ea typeface="나눔바른고딕"/>
                <a:cs typeface="Arial"/>
              </a:rPr>
              <a:t>사용 방법</a:t>
            </a:r>
            <a:endParaRPr lang="ko-KR" altLang="en-US" sz="4800" b="1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/>
              <a:ea typeface="나눔바른고딕"/>
              <a:cs typeface="Arial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007821" y="5008643"/>
            <a:ext cx="7607185" cy="11862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콤보 박스를 이용해 연도와 달을 선택한다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날짜를 클릭한다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텍스트 입력 창에 할 일을 적고 추가 버튼을 누른다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할 일을 완료하면 박스를 체크한다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5" name="TextBox 2"/>
          <p:cNvSpPr txBox="1"/>
          <p:nvPr/>
        </p:nvSpPr>
        <p:spPr>
          <a:xfrm>
            <a:off x="5820285" y="417001"/>
            <a:ext cx="2816410" cy="824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/>
                <a:ea typeface="나눔바른고딕"/>
                <a:cs typeface="Arial"/>
              </a:rPr>
              <a:t>구현 계획</a:t>
            </a:r>
            <a:endParaRPr lang="ko-KR" altLang="en-US" sz="4800" b="1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/>
              <a:ea typeface="나눔바른고딕"/>
              <a:cs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085805" y="1782667"/>
            <a:ext cx="8201217" cy="145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콤보 박스를 이용해 연도와 달 선택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날짜를 버튼으로 만들어 버튼 이벤트 추가해 할 일 목록 추가 가능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텍스트 입력 창에서 입력 받은 내용을 가져와</a:t>
            </a:r>
            <a:r>
              <a:rPr lang="en-US" altLang="ko-KR"/>
              <a:t> label</a:t>
            </a:r>
            <a:r>
              <a:rPr lang="ko-KR" altLang="en-US"/>
              <a:t>을 만들고 체크 박스와</a:t>
            </a:r>
            <a:endParaRPr lang="ko-KR" altLang="en-US"/>
          </a:p>
          <a:p>
            <a:pPr>
              <a:defRPr/>
            </a:pPr>
            <a:r>
              <a:rPr lang="ko-KR" altLang="en-US"/>
              <a:t>함께 추가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체크된 </a:t>
            </a:r>
            <a:r>
              <a:rPr lang="en-US" altLang="ko-KR"/>
              <a:t>label</a:t>
            </a:r>
            <a:r>
              <a:rPr lang="ko-KR" altLang="en-US"/>
              <a:t>의 글씨는 색을 연하게 바꿀 것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362</ep:Words>
  <ep:PresentationFormat>화면 슬라이드 쇼(4:3)</ep:PresentationFormat>
  <ep:Paragraphs>190</ep:Paragraphs>
  <ep:Slides>4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4</vt:i4>
      </vt:variant>
    </vt:vector>
  </ep:HeadingPairs>
  <ep:TitlesOfParts>
    <vt:vector size="8" baseType="lpstr">
      <vt:lpstr>Office 테마</vt:lpstr>
      <vt:lpstr>디자인 사용자 지정</vt:lpstr>
      <vt:lpstr>1_디자인 사용자 지정</vt:lpstr>
      <vt:lpstr>2_디자인 사용자 지정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2016-06-30T05:51:56.000</dcterms:created>
  <dc:creator>Windows 사용자</dc:creator>
  <cp:lastModifiedBy>jay27</cp:lastModifiedBy>
  <dcterms:modified xsi:type="dcterms:W3CDTF">2019-10-30T06:35:44.984</dcterms:modified>
  <cp:revision>26</cp:revision>
  <dc:title>PowerPoint 프레젠테이션</dc:title>
  <cp:version>1000.0000.01</cp:version>
</cp:coreProperties>
</file>