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85" r:id="rId4"/>
    <p:sldId id="286" r:id="rId5"/>
    <p:sldId id="288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10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>
        <p:guide orient="horz" pos="21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2021-04-30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6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7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8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02796" y="1281573"/>
            <a:ext cx="4935967" cy="3425655"/>
            <a:chOff x="683715" y="374282"/>
            <a:chExt cx="4935967" cy="3425655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4826962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도서관리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프로그램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기획 보고서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3715" y="374282"/>
              <a:ext cx="4826962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50000"/>
                      <a:alpha val="70000"/>
                    </a:schemeClr>
                  </a:solidFill>
                </a:rPr>
                <a:t>도서관리 </a:t>
              </a:r>
              <a:endParaRPr lang="en-US" altLang="ko-KR" sz="7200" b="1" spc="-300" dirty="0">
                <a:solidFill>
                  <a:schemeClr val="bg2">
                    <a:lumMod val="50000"/>
                    <a:alpha val="7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bg2">
                      <a:lumMod val="50000"/>
                      <a:alpha val="70000"/>
                    </a:schemeClr>
                  </a:solidFill>
                </a:rPr>
                <a:t>프로그램</a:t>
              </a:r>
              <a:endParaRPr lang="en-US" altLang="ko-KR" sz="7200" b="1" spc="-300" dirty="0">
                <a:solidFill>
                  <a:schemeClr val="bg2">
                    <a:lumMod val="50000"/>
                    <a:alpha val="7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bg2">
                      <a:lumMod val="50000"/>
                      <a:alpha val="70000"/>
                    </a:schemeClr>
                  </a:solidFill>
                </a:rPr>
                <a:t>기획 보고서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E2F10-3C1B-4F27-84E6-B3AFE1374FBF}"/>
              </a:ext>
            </a:extLst>
          </p:cNvPr>
          <p:cNvSpPr txBox="1"/>
          <p:nvPr/>
        </p:nvSpPr>
        <p:spPr>
          <a:xfrm>
            <a:off x="8954829" y="4697893"/>
            <a:ext cx="268855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500" spc="-150" dirty="0">
                <a:solidFill>
                  <a:schemeClr val="tx2"/>
                </a:solidFill>
                <a:latin typeface="+mn-ea"/>
              </a:rPr>
              <a:t>스프링 프레임워크</a:t>
            </a:r>
            <a:endParaRPr lang="en-US" altLang="ko-KR" sz="2500" spc="-150" dirty="0">
              <a:solidFill>
                <a:schemeClr val="tx2"/>
              </a:solidFill>
              <a:latin typeface="+mn-ea"/>
            </a:endParaRPr>
          </a:p>
          <a:p>
            <a:pPr algn="r"/>
            <a:r>
              <a:rPr lang="en-US" altLang="ko-KR" sz="2500" spc="-150" dirty="0">
                <a:solidFill>
                  <a:schemeClr val="tx2"/>
                </a:solidFill>
                <a:latin typeface="+mn-ea"/>
              </a:rPr>
              <a:t>2018301067</a:t>
            </a:r>
          </a:p>
          <a:p>
            <a:pPr algn="r"/>
            <a:r>
              <a:rPr lang="ko-KR" altLang="en-US" sz="2500" spc="-150" dirty="0" err="1">
                <a:solidFill>
                  <a:schemeClr val="tx2"/>
                </a:solidFill>
                <a:latin typeface="+mn-ea"/>
              </a:rPr>
              <a:t>전아영</a:t>
            </a:r>
            <a:endParaRPr lang="ko-KR" altLang="en-US" sz="25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목차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EC9604-51DD-4069-88F7-E7FD4B0D7B27}"/>
              </a:ext>
            </a:extLst>
          </p:cNvPr>
          <p:cNvGrpSpPr/>
          <p:nvPr/>
        </p:nvGrpSpPr>
        <p:grpSpPr>
          <a:xfrm>
            <a:off x="490406" y="1832302"/>
            <a:ext cx="2068397" cy="720000"/>
            <a:chOff x="479063" y="1364942"/>
            <a:chExt cx="2068397" cy="720000"/>
          </a:xfrm>
        </p:grpSpPr>
        <p:sp>
          <p:nvSpPr>
            <p:cNvPr id="24" name="TextBox 23"/>
            <p:cNvSpPr txBox="1"/>
            <p:nvPr/>
          </p:nvSpPr>
          <p:spPr>
            <a:xfrm>
              <a:off x="1631825" y="1489358"/>
              <a:ext cx="9156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>
                  <a:solidFill>
                    <a:schemeClr val="tx2"/>
                  </a:solidFill>
                </a:rPr>
                <a:t>주제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5531363-878E-4FA4-8F88-4F00517E777A}"/>
                </a:ext>
              </a:extLst>
            </p:cNvPr>
            <p:cNvSpPr/>
            <p:nvPr/>
          </p:nvSpPr>
          <p:spPr>
            <a:xfrm>
              <a:off x="479063" y="1364942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414ADE-EC82-4C01-867B-7858E56EC2E5}"/>
                </a:ext>
              </a:extLst>
            </p:cNvPr>
            <p:cNvSpPr txBox="1"/>
            <p:nvPr/>
          </p:nvSpPr>
          <p:spPr>
            <a:xfrm>
              <a:off x="703387" y="1443638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2FB359-4E9C-4936-8006-C06042A39D00}"/>
              </a:ext>
            </a:extLst>
          </p:cNvPr>
          <p:cNvGrpSpPr/>
          <p:nvPr/>
        </p:nvGrpSpPr>
        <p:grpSpPr>
          <a:xfrm>
            <a:off x="490406" y="3044280"/>
            <a:ext cx="2887532" cy="720000"/>
            <a:chOff x="479063" y="1364942"/>
            <a:chExt cx="2887532" cy="7200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778053-EC42-4C47-AC00-EA3010B63854}"/>
                </a:ext>
              </a:extLst>
            </p:cNvPr>
            <p:cNvSpPr txBox="1"/>
            <p:nvPr/>
          </p:nvSpPr>
          <p:spPr>
            <a:xfrm>
              <a:off x="1631825" y="1489358"/>
              <a:ext cx="17347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>
                  <a:solidFill>
                    <a:schemeClr val="tx2"/>
                  </a:solidFill>
                </a:rPr>
                <a:t>주요 기능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E27FEE5-0B8D-490C-9221-C06CA74EC056}"/>
                </a:ext>
              </a:extLst>
            </p:cNvPr>
            <p:cNvSpPr/>
            <p:nvPr/>
          </p:nvSpPr>
          <p:spPr>
            <a:xfrm>
              <a:off x="479063" y="1364942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ED2854-5F02-47A4-89A6-EF08AE6DC53D}"/>
                </a:ext>
              </a:extLst>
            </p:cNvPr>
            <p:cNvSpPr txBox="1"/>
            <p:nvPr/>
          </p:nvSpPr>
          <p:spPr>
            <a:xfrm>
              <a:off x="703387" y="1443638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2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EC527CB-36B2-433E-90ED-9CA91CC27EE0}"/>
              </a:ext>
            </a:extLst>
          </p:cNvPr>
          <p:cNvGrpSpPr/>
          <p:nvPr/>
        </p:nvGrpSpPr>
        <p:grpSpPr>
          <a:xfrm>
            <a:off x="490406" y="4318165"/>
            <a:ext cx="4072151" cy="720000"/>
            <a:chOff x="479063" y="1364942"/>
            <a:chExt cx="4072151" cy="7200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FDC6C2-AB37-4B3B-8F76-C4E679587964}"/>
                </a:ext>
              </a:extLst>
            </p:cNvPr>
            <p:cNvSpPr txBox="1"/>
            <p:nvPr/>
          </p:nvSpPr>
          <p:spPr>
            <a:xfrm>
              <a:off x="1631825" y="1492725"/>
              <a:ext cx="29193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>
                  <a:solidFill>
                    <a:schemeClr val="tx2"/>
                  </a:solidFill>
                </a:rPr>
                <a:t>데이터 관리 파일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B2B3C3B-FD79-428A-8B2D-ABC82CCE345A}"/>
                </a:ext>
              </a:extLst>
            </p:cNvPr>
            <p:cNvSpPr/>
            <p:nvPr/>
          </p:nvSpPr>
          <p:spPr>
            <a:xfrm>
              <a:off x="479063" y="1364942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B57620-7C1D-403B-AA6A-C36F297ADDC9}"/>
                </a:ext>
              </a:extLst>
            </p:cNvPr>
            <p:cNvSpPr txBox="1"/>
            <p:nvPr/>
          </p:nvSpPr>
          <p:spPr>
            <a:xfrm>
              <a:off x="703387" y="1443638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90420" y="1156816"/>
            <a:ext cx="45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</a:rPr>
              <a:t>도서관 관리 시스템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554" y="5184265"/>
            <a:ext cx="49336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>
                <a:solidFill>
                  <a:schemeClr val="tx2"/>
                </a:solidFill>
              </a:rPr>
              <a:t>사용자 정보 입력 후</a:t>
            </a:r>
            <a:r>
              <a:rPr lang="en-US" altLang="ko-KR" sz="2500" dirty="0">
                <a:solidFill>
                  <a:schemeClr val="tx2"/>
                </a:solidFill>
              </a:rPr>
              <a:t> </a:t>
            </a:r>
          </a:p>
          <a:p>
            <a:pPr algn="just"/>
            <a:r>
              <a:rPr lang="ko-KR" altLang="en-US" sz="2500" dirty="0">
                <a:solidFill>
                  <a:schemeClr val="tx2"/>
                </a:solidFill>
              </a:rPr>
              <a:t>검색</a:t>
            </a:r>
            <a:r>
              <a:rPr lang="en-US" altLang="ko-KR" sz="2500" dirty="0">
                <a:solidFill>
                  <a:schemeClr val="tx2"/>
                </a:solidFill>
              </a:rPr>
              <a:t>/</a:t>
            </a:r>
            <a:r>
              <a:rPr lang="ko-KR" altLang="en-US" sz="2500" dirty="0">
                <a:solidFill>
                  <a:schemeClr val="tx2"/>
                </a:solidFill>
              </a:rPr>
              <a:t>대여</a:t>
            </a:r>
            <a:r>
              <a:rPr lang="en-US" altLang="ko-KR" sz="2500" dirty="0">
                <a:solidFill>
                  <a:schemeClr val="tx2"/>
                </a:solidFill>
              </a:rPr>
              <a:t>/</a:t>
            </a:r>
            <a:r>
              <a:rPr lang="ko-KR" altLang="en-US" sz="2500" dirty="0">
                <a:solidFill>
                  <a:schemeClr val="tx2"/>
                </a:solidFill>
              </a:rPr>
              <a:t>반납</a:t>
            </a:r>
            <a:r>
              <a:rPr lang="en-US" altLang="ko-KR" sz="2500" dirty="0">
                <a:solidFill>
                  <a:schemeClr val="tx2"/>
                </a:solidFill>
              </a:rPr>
              <a:t>/</a:t>
            </a:r>
            <a:r>
              <a:rPr lang="ko-KR" altLang="en-US" sz="2500" dirty="0">
                <a:solidFill>
                  <a:schemeClr val="tx2"/>
                </a:solidFill>
              </a:rPr>
              <a:t>사용자 정보 수정 </a:t>
            </a:r>
            <a:endParaRPr lang="en-US" altLang="ko-KR" sz="2500" dirty="0">
              <a:solidFill>
                <a:schemeClr val="tx2"/>
              </a:solidFill>
            </a:endParaRPr>
          </a:p>
          <a:p>
            <a:pPr algn="just"/>
            <a:r>
              <a:rPr lang="ko-KR" altLang="en-US" sz="2500" dirty="0">
                <a:solidFill>
                  <a:schemeClr val="tx2"/>
                </a:solidFill>
              </a:rPr>
              <a:t>기능 이용이 가능한 프로그램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581361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주제</a:t>
            </a:r>
          </a:p>
        </p:txBody>
      </p:sp>
      <p:grpSp>
        <p:nvGrpSpPr>
          <p:cNvPr id="2107" name="그룹 2106">
            <a:extLst>
              <a:ext uri="{FF2B5EF4-FFF2-40B4-BE49-F238E27FC236}">
                <a16:creationId xmlns:a16="http://schemas.microsoft.com/office/drawing/2014/main" id="{48572390-49DA-49CD-8FDD-F805B51ED21B}"/>
              </a:ext>
            </a:extLst>
          </p:cNvPr>
          <p:cNvGrpSpPr/>
          <p:nvPr/>
        </p:nvGrpSpPr>
        <p:grpSpPr>
          <a:xfrm>
            <a:off x="749440" y="1302060"/>
            <a:ext cx="10583439" cy="4784552"/>
            <a:chOff x="749440" y="1302060"/>
            <a:chExt cx="10583439" cy="478455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06F5D4E-F0EC-46AD-A57F-89B3580A2CB1}"/>
                </a:ext>
              </a:extLst>
            </p:cNvPr>
            <p:cNvSpPr/>
            <p:nvPr/>
          </p:nvSpPr>
          <p:spPr>
            <a:xfrm>
              <a:off x="1998846" y="2652193"/>
              <a:ext cx="1487370" cy="123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사용자 정보 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입력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96B267A-EDC6-46E9-9FA1-FE39D066AABA}"/>
                </a:ext>
              </a:extLst>
            </p:cNvPr>
            <p:cNvSpPr/>
            <p:nvPr/>
          </p:nvSpPr>
          <p:spPr>
            <a:xfrm>
              <a:off x="7088178" y="2250423"/>
              <a:ext cx="1229358" cy="719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대여</a:t>
              </a:r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A8BBF405-66B6-4AB3-8D9A-1FB3C704B2EC}"/>
                </a:ext>
              </a:extLst>
            </p:cNvPr>
            <p:cNvSpPr/>
            <p:nvPr/>
          </p:nvSpPr>
          <p:spPr>
            <a:xfrm>
              <a:off x="3759921" y="2969641"/>
              <a:ext cx="681948" cy="601653"/>
            </a:xfrm>
            <a:prstGeom prst="rightArrow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2667275-4531-41C8-945B-2DCBFADA1997}"/>
                </a:ext>
              </a:extLst>
            </p:cNvPr>
            <p:cNvSpPr/>
            <p:nvPr/>
          </p:nvSpPr>
          <p:spPr>
            <a:xfrm>
              <a:off x="749440" y="4217540"/>
              <a:ext cx="884403" cy="58597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이름 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3EE83-BFE5-40E5-B539-7AE7EAEDDB94}"/>
                </a:ext>
              </a:extLst>
            </p:cNvPr>
            <p:cNvSpPr/>
            <p:nvPr/>
          </p:nvSpPr>
          <p:spPr>
            <a:xfrm>
              <a:off x="7088178" y="3212143"/>
              <a:ext cx="1229358" cy="719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반납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9890F52-1710-430C-B39A-5E314AC8E973}"/>
                </a:ext>
              </a:extLst>
            </p:cNvPr>
            <p:cNvSpPr/>
            <p:nvPr/>
          </p:nvSpPr>
          <p:spPr>
            <a:xfrm>
              <a:off x="7088178" y="4127918"/>
              <a:ext cx="1229358" cy="719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회원정보 수정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89A8CBB-7F79-48DA-9B92-5FFB8AF2DA5A}"/>
                </a:ext>
              </a:extLst>
            </p:cNvPr>
            <p:cNvSpPr/>
            <p:nvPr/>
          </p:nvSpPr>
          <p:spPr>
            <a:xfrm>
              <a:off x="7088178" y="1302060"/>
              <a:ext cx="1229358" cy="719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검색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6312D87-313A-49AC-A287-A0040E0506E7}"/>
                </a:ext>
              </a:extLst>
            </p:cNvPr>
            <p:cNvSpPr/>
            <p:nvPr/>
          </p:nvSpPr>
          <p:spPr>
            <a:xfrm>
              <a:off x="7088178" y="5054296"/>
              <a:ext cx="1229358" cy="719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종료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05262E-44F3-4CDD-B7E9-4F86B7D64CD6}"/>
                </a:ext>
              </a:extLst>
            </p:cNvPr>
            <p:cNvSpPr/>
            <p:nvPr/>
          </p:nvSpPr>
          <p:spPr>
            <a:xfrm>
              <a:off x="4716406" y="2652193"/>
              <a:ext cx="1487370" cy="123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도서관 기능 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메뉴 이용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883F49D-B49D-4077-A543-E40020398017}"/>
                </a:ext>
              </a:extLst>
            </p:cNvPr>
            <p:cNvCxnSpPr>
              <a:stCxn id="38" idx="3"/>
              <a:endCxn id="36" idx="1"/>
            </p:cNvCxnSpPr>
            <p:nvPr/>
          </p:nvCxnSpPr>
          <p:spPr>
            <a:xfrm flipV="1">
              <a:off x="6203776" y="1662058"/>
              <a:ext cx="884402" cy="160841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D316D8E-DD58-4476-8B31-434FA8A91CF2}"/>
                </a:ext>
              </a:extLst>
            </p:cNvPr>
            <p:cNvCxnSpPr>
              <a:stCxn id="38" idx="3"/>
              <a:endCxn id="27" idx="1"/>
            </p:cNvCxnSpPr>
            <p:nvPr/>
          </p:nvCxnSpPr>
          <p:spPr>
            <a:xfrm flipV="1">
              <a:off x="6203776" y="2610421"/>
              <a:ext cx="884402" cy="66004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직선 화살표 연결선 2048">
              <a:extLst>
                <a:ext uri="{FF2B5EF4-FFF2-40B4-BE49-F238E27FC236}">
                  <a16:creationId xmlns:a16="http://schemas.microsoft.com/office/drawing/2014/main" id="{0460C98D-E465-462A-8BE8-2CF22C6C806A}"/>
                </a:ext>
              </a:extLst>
            </p:cNvPr>
            <p:cNvCxnSpPr>
              <a:stCxn id="38" idx="3"/>
              <a:endCxn id="34" idx="1"/>
            </p:cNvCxnSpPr>
            <p:nvPr/>
          </p:nvCxnSpPr>
          <p:spPr>
            <a:xfrm>
              <a:off x="6203776" y="3270469"/>
              <a:ext cx="884402" cy="30167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" name="직선 화살표 연결선 2051">
              <a:extLst>
                <a:ext uri="{FF2B5EF4-FFF2-40B4-BE49-F238E27FC236}">
                  <a16:creationId xmlns:a16="http://schemas.microsoft.com/office/drawing/2014/main" id="{C16318F6-EF0B-471E-A363-71253EBA5024}"/>
                </a:ext>
              </a:extLst>
            </p:cNvPr>
            <p:cNvCxnSpPr>
              <a:stCxn id="38" idx="3"/>
              <a:endCxn id="35" idx="1"/>
            </p:cNvCxnSpPr>
            <p:nvPr/>
          </p:nvCxnSpPr>
          <p:spPr>
            <a:xfrm>
              <a:off x="6203776" y="3270469"/>
              <a:ext cx="884402" cy="121744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직선 화살표 연결선 2053">
              <a:extLst>
                <a:ext uri="{FF2B5EF4-FFF2-40B4-BE49-F238E27FC236}">
                  <a16:creationId xmlns:a16="http://schemas.microsoft.com/office/drawing/2014/main" id="{BCAB106A-3F2A-4BE0-908B-0492BAF9DD73}"/>
                </a:ext>
              </a:extLst>
            </p:cNvPr>
            <p:cNvCxnSpPr>
              <a:stCxn id="38" idx="3"/>
              <a:endCxn id="37" idx="1"/>
            </p:cNvCxnSpPr>
            <p:nvPr/>
          </p:nvCxnSpPr>
          <p:spPr>
            <a:xfrm>
              <a:off x="6203776" y="3270469"/>
              <a:ext cx="884402" cy="214382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B81F76B-09BF-4A6F-B720-A3F70DE65A2A}"/>
                </a:ext>
              </a:extLst>
            </p:cNvPr>
            <p:cNvSpPr/>
            <p:nvPr/>
          </p:nvSpPr>
          <p:spPr>
            <a:xfrm>
              <a:off x="1746892" y="4228812"/>
              <a:ext cx="884403" cy="58597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번호입력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21ECE08-21B8-45BE-80B2-EB01FAED44CD}"/>
                </a:ext>
              </a:extLst>
            </p:cNvPr>
            <p:cNvSpPr/>
            <p:nvPr/>
          </p:nvSpPr>
          <p:spPr>
            <a:xfrm>
              <a:off x="2742530" y="4228812"/>
              <a:ext cx="884403" cy="58597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생일입력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9EBB8606-E108-42C2-84B1-EF3C63A5FAB6}"/>
                </a:ext>
              </a:extLst>
            </p:cNvPr>
            <p:cNvSpPr/>
            <p:nvPr/>
          </p:nvSpPr>
          <p:spPr>
            <a:xfrm>
              <a:off x="3738168" y="4217540"/>
              <a:ext cx="884403" cy="58597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주소입력</a:t>
              </a:r>
            </a:p>
          </p:txBody>
        </p:sp>
        <p:cxnSp>
          <p:nvCxnSpPr>
            <p:cNvPr id="2061" name="직선 화살표 연결선 2060">
              <a:extLst>
                <a:ext uri="{FF2B5EF4-FFF2-40B4-BE49-F238E27FC236}">
                  <a16:creationId xmlns:a16="http://schemas.microsoft.com/office/drawing/2014/main" id="{B308283D-6425-46E9-9963-AA8AE511AB5E}"/>
                </a:ext>
              </a:extLst>
            </p:cNvPr>
            <p:cNvCxnSpPr>
              <a:cxnSpLocks/>
              <a:stCxn id="17" idx="2"/>
              <a:endCxn id="8" idx="7"/>
            </p:cNvCxnSpPr>
            <p:nvPr/>
          </p:nvCxnSpPr>
          <p:spPr>
            <a:xfrm flipH="1">
              <a:off x="1504325" y="3888744"/>
              <a:ext cx="1238206" cy="41461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직선 화살표 연결선 2062">
              <a:extLst>
                <a:ext uri="{FF2B5EF4-FFF2-40B4-BE49-F238E27FC236}">
                  <a16:creationId xmlns:a16="http://schemas.microsoft.com/office/drawing/2014/main" id="{B9204F58-46F1-4A15-AFAB-18483CA7C5DB}"/>
                </a:ext>
              </a:extLst>
            </p:cNvPr>
            <p:cNvCxnSpPr>
              <a:cxnSpLocks/>
              <a:stCxn id="17" idx="2"/>
              <a:endCxn id="56" idx="0"/>
            </p:cNvCxnSpPr>
            <p:nvPr/>
          </p:nvCxnSpPr>
          <p:spPr>
            <a:xfrm>
              <a:off x="2742531" y="3888744"/>
              <a:ext cx="442201" cy="34006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직선 화살표 연결선 2064">
              <a:extLst>
                <a:ext uri="{FF2B5EF4-FFF2-40B4-BE49-F238E27FC236}">
                  <a16:creationId xmlns:a16="http://schemas.microsoft.com/office/drawing/2014/main" id="{9EB70D2C-CF08-4F8E-882B-17FA91439CDC}"/>
                </a:ext>
              </a:extLst>
            </p:cNvPr>
            <p:cNvCxnSpPr>
              <a:cxnSpLocks/>
              <a:stCxn id="17" idx="2"/>
              <a:endCxn id="57" idx="0"/>
            </p:cNvCxnSpPr>
            <p:nvPr/>
          </p:nvCxnSpPr>
          <p:spPr>
            <a:xfrm>
              <a:off x="2742531" y="3888744"/>
              <a:ext cx="1437839" cy="32879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직선 화살표 연결선 2066">
              <a:extLst>
                <a:ext uri="{FF2B5EF4-FFF2-40B4-BE49-F238E27FC236}">
                  <a16:creationId xmlns:a16="http://schemas.microsoft.com/office/drawing/2014/main" id="{5F758AF8-E365-4015-8223-AC6D6891BC43}"/>
                </a:ext>
              </a:extLst>
            </p:cNvPr>
            <p:cNvCxnSpPr>
              <a:cxnSpLocks/>
              <a:stCxn id="17" idx="2"/>
              <a:endCxn id="55" idx="0"/>
            </p:cNvCxnSpPr>
            <p:nvPr/>
          </p:nvCxnSpPr>
          <p:spPr>
            <a:xfrm flipH="1">
              <a:off x="2189094" y="3888744"/>
              <a:ext cx="553437" cy="34006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8B34FBC-D7D7-49B9-A95C-715BEA313364}"/>
                </a:ext>
              </a:extLst>
            </p:cNvPr>
            <p:cNvSpPr/>
            <p:nvPr/>
          </p:nvSpPr>
          <p:spPr>
            <a:xfrm>
              <a:off x="8850754" y="1379697"/>
              <a:ext cx="1111178" cy="58597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>
                  <a:solidFill>
                    <a:schemeClr val="tx1"/>
                  </a:solidFill>
                </a:rPr>
                <a:t>검색어 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ACCFD91-F348-4685-8563-07600D329AFE}"/>
                </a:ext>
              </a:extLst>
            </p:cNvPr>
            <p:cNvSpPr/>
            <p:nvPr/>
          </p:nvSpPr>
          <p:spPr>
            <a:xfrm>
              <a:off x="8694560" y="2310880"/>
              <a:ext cx="1423566" cy="58597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>
                  <a:solidFill>
                    <a:schemeClr val="tx1"/>
                  </a:solidFill>
                </a:rPr>
                <a:t>도서번호입력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D756DDB-5A79-4441-B8AD-DD17A93D38EA}"/>
                </a:ext>
              </a:extLst>
            </p:cNvPr>
            <p:cNvSpPr/>
            <p:nvPr/>
          </p:nvSpPr>
          <p:spPr>
            <a:xfrm>
              <a:off x="8739314" y="3258053"/>
              <a:ext cx="1423566" cy="58597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>
                  <a:solidFill>
                    <a:schemeClr val="tx1"/>
                  </a:solidFill>
                </a:rPr>
                <a:t>도서번호입력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DA28B4A1-EF5B-40C5-BB7C-268CD980205A}"/>
                </a:ext>
              </a:extLst>
            </p:cNvPr>
            <p:cNvSpPr/>
            <p:nvPr/>
          </p:nvSpPr>
          <p:spPr>
            <a:xfrm>
              <a:off x="10441866" y="3440301"/>
              <a:ext cx="884403" cy="58597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이름 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C8E3C5C-D504-4BBD-8B5E-3B6EF2F45BDE}"/>
                </a:ext>
              </a:extLst>
            </p:cNvPr>
            <p:cNvSpPr/>
            <p:nvPr/>
          </p:nvSpPr>
          <p:spPr>
            <a:xfrm>
              <a:off x="10448476" y="4134874"/>
              <a:ext cx="884403" cy="58597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번호입력</a:t>
              </a: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6AD15CD-864D-48CF-AC6E-946BC0E03BF0}"/>
                </a:ext>
              </a:extLst>
            </p:cNvPr>
            <p:cNvSpPr/>
            <p:nvPr/>
          </p:nvSpPr>
          <p:spPr>
            <a:xfrm>
              <a:off x="10441866" y="4829447"/>
              <a:ext cx="884403" cy="58597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생일입력</a:t>
              </a: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AEF996D9-711B-4BFD-8F97-2198E5A08C60}"/>
                </a:ext>
              </a:extLst>
            </p:cNvPr>
            <p:cNvSpPr/>
            <p:nvPr/>
          </p:nvSpPr>
          <p:spPr>
            <a:xfrm>
              <a:off x="10448476" y="5500638"/>
              <a:ext cx="884403" cy="58597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주소입력</a:t>
              </a:r>
            </a:p>
          </p:txBody>
        </p:sp>
        <p:cxnSp>
          <p:nvCxnSpPr>
            <p:cNvPr id="2083" name="직선 화살표 연결선 2082">
              <a:extLst>
                <a:ext uri="{FF2B5EF4-FFF2-40B4-BE49-F238E27FC236}">
                  <a16:creationId xmlns:a16="http://schemas.microsoft.com/office/drawing/2014/main" id="{8B2ADD88-165B-454E-AF53-D7FCFD5A94FE}"/>
                </a:ext>
              </a:extLst>
            </p:cNvPr>
            <p:cNvCxnSpPr>
              <a:stCxn id="36" idx="3"/>
              <a:endCxn id="97" idx="2"/>
            </p:cNvCxnSpPr>
            <p:nvPr/>
          </p:nvCxnSpPr>
          <p:spPr>
            <a:xfrm>
              <a:off x="8317536" y="1662058"/>
              <a:ext cx="533218" cy="1062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5" name="직선 화살표 연결선 2084">
              <a:extLst>
                <a:ext uri="{FF2B5EF4-FFF2-40B4-BE49-F238E27FC236}">
                  <a16:creationId xmlns:a16="http://schemas.microsoft.com/office/drawing/2014/main" id="{6859FC8B-58BA-4BBC-9D0F-5EAE00503565}"/>
                </a:ext>
              </a:extLst>
            </p:cNvPr>
            <p:cNvCxnSpPr>
              <a:stCxn id="27" idx="3"/>
              <a:endCxn id="98" idx="2"/>
            </p:cNvCxnSpPr>
            <p:nvPr/>
          </p:nvCxnSpPr>
          <p:spPr>
            <a:xfrm flipV="1">
              <a:off x="8317536" y="2603867"/>
              <a:ext cx="377024" cy="655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7" name="직선 화살표 연결선 2086">
              <a:extLst>
                <a:ext uri="{FF2B5EF4-FFF2-40B4-BE49-F238E27FC236}">
                  <a16:creationId xmlns:a16="http://schemas.microsoft.com/office/drawing/2014/main" id="{767FDA39-69D7-4CB4-A531-FFFF072BCC54}"/>
                </a:ext>
              </a:extLst>
            </p:cNvPr>
            <p:cNvCxnSpPr>
              <a:stCxn id="34" idx="3"/>
              <a:endCxn id="101" idx="2"/>
            </p:cNvCxnSpPr>
            <p:nvPr/>
          </p:nvCxnSpPr>
          <p:spPr>
            <a:xfrm flipV="1">
              <a:off x="8317536" y="3551040"/>
              <a:ext cx="421778" cy="2110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0" name="직선 화살표 연결선 2089">
              <a:extLst>
                <a:ext uri="{FF2B5EF4-FFF2-40B4-BE49-F238E27FC236}">
                  <a16:creationId xmlns:a16="http://schemas.microsoft.com/office/drawing/2014/main" id="{90E0DDCB-6C0D-4FC9-B6D4-9066755BFCC3}"/>
                </a:ext>
              </a:extLst>
            </p:cNvPr>
            <p:cNvCxnSpPr>
              <a:cxnSpLocks/>
              <a:stCxn id="35" idx="3"/>
              <a:endCxn id="103" idx="2"/>
            </p:cNvCxnSpPr>
            <p:nvPr/>
          </p:nvCxnSpPr>
          <p:spPr>
            <a:xfrm flipV="1">
              <a:off x="8317536" y="3733288"/>
              <a:ext cx="2124330" cy="75462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2" name="직선 화살표 연결선 2091">
              <a:extLst>
                <a:ext uri="{FF2B5EF4-FFF2-40B4-BE49-F238E27FC236}">
                  <a16:creationId xmlns:a16="http://schemas.microsoft.com/office/drawing/2014/main" id="{F000DEC5-0F6B-427E-B5CF-404F229826FB}"/>
                </a:ext>
              </a:extLst>
            </p:cNvPr>
            <p:cNvCxnSpPr>
              <a:stCxn id="35" idx="3"/>
              <a:endCxn id="104" idx="2"/>
            </p:cNvCxnSpPr>
            <p:nvPr/>
          </p:nvCxnSpPr>
          <p:spPr>
            <a:xfrm flipV="1">
              <a:off x="8317536" y="4427861"/>
              <a:ext cx="2130940" cy="6005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4" name="직선 화살표 연결선 2093">
              <a:extLst>
                <a:ext uri="{FF2B5EF4-FFF2-40B4-BE49-F238E27FC236}">
                  <a16:creationId xmlns:a16="http://schemas.microsoft.com/office/drawing/2014/main" id="{73042231-CC2B-4ADE-A3F4-B2FDC6A1ED29}"/>
                </a:ext>
              </a:extLst>
            </p:cNvPr>
            <p:cNvCxnSpPr>
              <a:stCxn id="35" idx="3"/>
              <a:endCxn id="105" idx="2"/>
            </p:cNvCxnSpPr>
            <p:nvPr/>
          </p:nvCxnSpPr>
          <p:spPr>
            <a:xfrm>
              <a:off x="8317536" y="4487916"/>
              <a:ext cx="2124330" cy="63451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6" name="직선 화살표 연결선 2095">
              <a:extLst>
                <a:ext uri="{FF2B5EF4-FFF2-40B4-BE49-F238E27FC236}">
                  <a16:creationId xmlns:a16="http://schemas.microsoft.com/office/drawing/2014/main" id="{AA4A6BB3-908B-4DB7-AB13-17F9FE5BD37B}"/>
                </a:ext>
              </a:extLst>
            </p:cNvPr>
            <p:cNvCxnSpPr>
              <a:stCxn id="35" idx="3"/>
              <a:endCxn id="106" idx="2"/>
            </p:cNvCxnSpPr>
            <p:nvPr/>
          </p:nvCxnSpPr>
          <p:spPr>
            <a:xfrm>
              <a:off x="8317536" y="4487916"/>
              <a:ext cx="2130940" cy="130570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581361"/>
            <a:ext cx="1391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주요 기능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266B39E-FCC8-4297-8DB4-4EBD19C6D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32582"/>
              </p:ext>
            </p:extLst>
          </p:nvPr>
        </p:nvGraphicFramePr>
        <p:xfrm>
          <a:off x="808112" y="1791753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 정보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사용자의 이름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전화번호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생년월일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주소를 입력 받음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도서 검색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검색어를 입력 받아 해당 검색어가 제목에 포함된 도서 목록 출력</a:t>
                      </a:r>
                      <a:endParaRPr lang="en-US" altLang="ko-KR" sz="1500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도서 대여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대여 가능한 도서 목록을 보여주고 도서 번호를 입력 받아 대여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도서 반납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반납 가능한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사용자가 대여한</a:t>
                      </a:r>
                      <a:r>
                        <a:rPr lang="en-US" altLang="ko-KR" sz="1500" dirty="0"/>
                        <a:t>) </a:t>
                      </a:r>
                      <a:r>
                        <a:rPr lang="ko-KR" altLang="en-US" sz="1500" dirty="0"/>
                        <a:t>도서 목록을 보여주고 도서 번호를 입력 받아 반납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5018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정보 수정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변경할 내용의 이름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전화번호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생년월일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주소를 입력 받음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81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581361"/>
            <a:ext cx="2316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데이터 관리 파일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C44D9A-88A1-4B7E-B224-99DE067C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91816"/>
              </p:ext>
            </p:extLst>
          </p:nvPr>
        </p:nvGraphicFramePr>
        <p:xfrm>
          <a:off x="808112" y="1791753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 정보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member.txt </a:t>
                      </a:r>
                      <a:r>
                        <a:rPr lang="ko-KR" altLang="en-US" sz="1500" dirty="0"/>
                        <a:t>파일에 저장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도서 검색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도서 정보가 저장된 파일 </a:t>
                      </a:r>
                      <a:r>
                        <a:rPr lang="en-US" altLang="ko-KR" sz="1500" dirty="0"/>
                        <a:t>booklist.txt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도서 대여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1. booklist.txt</a:t>
                      </a:r>
                      <a:r>
                        <a:rPr lang="ko-KR" altLang="en-US" sz="1500" dirty="0"/>
                        <a:t> 수정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2. bookmanage.txt </a:t>
                      </a:r>
                      <a:r>
                        <a:rPr lang="ko-KR" altLang="en-US" sz="1500" dirty="0"/>
                        <a:t>파일에 대여 정보를 저장하고 수정</a:t>
                      </a:r>
                      <a:endParaRPr lang="en-US" altLang="ko-KR" sz="1500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도서 반납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반납 가능한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사용자가 대여한</a:t>
                      </a:r>
                      <a:r>
                        <a:rPr lang="en-US" altLang="ko-KR" sz="1500" dirty="0"/>
                        <a:t>) </a:t>
                      </a:r>
                      <a:r>
                        <a:rPr lang="ko-KR" altLang="en-US" sz="1500" dirty="0"/>
                        <a:t>도서 목록을 보여주고 도서 번호를 입력 받아 반납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5018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정보 수정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1. member.txt </a:t>
                      </a:r>
                      <a:r>
                        <a:rPr lang="ko-KR" altLang="en-US" sz="1500" dirty="0"/>
                        <a:t>파일 수정</a:t>
                      </a:r>
                      <a:endParaRPr lang="en-US" altLang="ko-KR" sz="15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2. bookmanage.txt </a:t>
                      </a:r>
                      <a:r>
                        <a:rPr lang="ko-KR" altLang="en-US" sz="1500" dirty="0"/>
                        <a:t>파일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5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와이드스크린</PresentationFormat>
  <Paragraphs>82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전 아영</cp:lastModifiedBy>
  <cp:revision>247</cp:revision>
  <dcterms:created xsi:type="dcterms:W3CDTF">2015-01-21T11:35:38Z</dcterms:created>
  <dcterms:modified xsi:type="dcterms:W3CDTF">2021-04-30T15:33:45Z</dcterms:modified>
  <cp:version>1000.0000.01</cp:version>
</cp:coreProperties>
</file>