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" userDrawn="1">
          <p15:clr>
            <a:srgbClr val="A4A3A4"/>
          </p15:clr>
        </p15:guide>
        <p15:guide id="2" pos="119" userDrawn="1">
          <p15:clr>
            <a:srgbClr val="A4A3A4"/>
          </p15:clr>
        </p15:guide>
        <p15:guide id="3" pos="4201" userDrawn="1">
          <p15:clr>
            <a:srgbClr val="A4A3A4"/>
          </p15:clr>
        </p15:guide>
        <p15:guide id="4" orient="horz" pos="56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532" y="72"/>
      </p:cViewPr>
      <p:guideLst>
        <p:guide orient="horz" pos="113"/>
        <p:guide pos="119"/>
        <p:guide pos="4201"/>
        <p:guide orient="horz" pos="5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A5AB-EAF4-43C5-BD2E-FA13638CD16C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45D8-F5F6-403F-96EE-71E26E953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646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A5AB-EAF4-43C5-BD2E-FA13638CD16C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45D8-F5F6-403F-96EE-71E26E953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794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A5AB-EAF4-43C5-BD2E-FA13638CD16C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45D8-F5F6-403F-96EE-71E26E953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97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A5AB-EAF4-43C5-BD2E-FA13638CD16C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45D8-F5F6-403F-96EE-71E26E953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72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A5AB-EAF4-43C5-BD2E-FA13638CD16C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45D8-F5F6-403F-96EE-71E26E953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137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A5AB-EAF4-43C5-BD2E-FA13638CD16C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45D8-F5F6-403F-96EE-71E26E953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70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A5AB-EAF4-43C5-BD2E-FA13638CD16C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45D8-F5F6-403F-96EE-71E26E953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574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A5AB-EAF4-43C5-BD2E-FA13638CD16C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45D8-F5F6-403F-96EE-71E26E953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051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A5AB-EAF4-43C5-BD2E-FA13638CD16C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45D8-F5F6-403F-96EE-71E26E953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012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A5AB-EAF4-43C5-BD2E-FA13638CD16C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45D8-F5F6-403F-96EE-71E26E953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338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A5AB-EAF4-43C5-BD2E-FA13638CD16C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45D8-F5F6-403F-96EE-71E26E953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749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AA5AB-EAF4-43C5-BD2E-FA13638CD16C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445D8-F5F6-403F-96EE-71E26E953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891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Jayk.patel@mail.utoronto.ca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160705"/>
              </p:ext>
            </p:extLst>
          </p:nvPr>
        </p:nvGraphicFramePr>
        <p:xfrm>
          <a:off x="188912" y="8376865"/>
          <a:ext cx="6480175" cy="58912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80175">
                  <a:extLst>
                    <a:ext uri="{9D8B030D-6E8A-4147-A177-3AD203B41FA5}">
                      <a16:colId xmlns:a16="http://schemas.microsoft.com/office/drawing/2014/main" val="441040355"/>
                    </a:ext>
                  </a:extLst>
                </a:gridCol>
              </a:tblGrid>
              <a:tr h="589123">
                <a:tc>
                  <a:txBody>
                    <a:bodyPr/>
                    <a:lstStyle/>
                    <a:p>
                      <a:pPr marL="117475" indent="0" algn="l">
                        <a:buFont typeface="Arial" panose="020B0604020202020204" pitchFamily="34" charset="0"/>
                        <a:buNone/>
                      </a:pPr>
                      <a:endParaRPr lang="en-CA" dirty="0" smtClean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5670334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88912" y="179388"/>
            <a:ext cx="6480175" cy="94075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spc="300" dirty="0" smtClean="0">
                <a:latin typeface="Raleway"/>
              </a:rPr>
              <a:t>JAY PATEL</a:t>
            </a:r>
            <a:endParaRPr lang="en-CA" b="1" spc="300" dirty="0">
              <a:latin typeface="Raleway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005" y="8517537"/>
            <a:ext cx="3573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714-280 Wellesley St. E., Toronto ON, M4X1G7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89840" y="8517536"/>
            <a:ext cx="2316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jayk.patel@mail.utoronto.ca</a:t>
            </a:r>
            <a:r>
              <a:rPr lang="en-CA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3809" y="960119"/>
            <a:ext cx="5130379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sz="1400" spc="3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DEVELOPER – PROGRAMMER – DATA ENGINEER</a:t>
            </a:r>
            <a:endParaRPr lang="en-CA" sz="1400" spc="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523211"/>
              </p:ext>
            </p:extLst>
          </p:nvPr>
        </p:nvGraphicFramePr>
        <p:xfrm>
          <a:off x="2039937" y="1561443"/>
          <a:ext cx="4629150" cy="343174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703070">
                  <a:extLst>
                    <a:ext uri="{9D8B030D-6E8A-4147-A177-3AD203B41FA5}">
                      <a16:colId xmlns:a16="http://schemas.microsoft.com/office/drawing/2014/main" val="441040355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4567296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APR 2018 - </a:t>
                      </a:r>
                      <a:r>
                        <a:rPr lang="en-CA" dirty="0" smtClean="0"/>
                        <a:t>PRESENT</a:t>
                      </a:r>
                      <a:endParaRPr lang="en-CA" dirty="0"/>
                    </a:p>
                  </a:txBody>
                  <a:tcPr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Web Developer &amp; Data Administrator</a:t>
                      </a:r>
                      <a:endParaRPr lang="en-CA" b="1" dirty="0"/>
                    </a:p>
                  </a:txBody>
                  <a:tcPr anchor="b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703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Kidney Center,</a:t>
                      </a:r>
                      <a:r>
                        <a:rPr lang="en-CA" baseline="0" dirty="0" smtClean="0"/>
                        <a:t> </a:t>
                      </a:r>
                    </a:p>
                    <a:p>
                      <a:r>
                        <a:rPr lang="en-CA" dirty="0" smtClean="0"/>
                        <a:t>Toronto General Hospital,</a:t>
                      </a:r>
                    </a:p>
                    <a:p>
                      <a:r>
                        <a:rPr lang="en-CA" dirty="0" smtClean="0"/>
                        <a:t>University</a:t>
                      </a:r>
                      <a:r>
                        <a:rPr lang="en-CA" baseline="0" dirty="0" smtClean="0"/>
                        <a:t> Health Network,</a:t>
                      </a: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07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 smtClean="0"/>
                        <a:t>Data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 smtClean="0"/>
                        <a:t>Full Stack Web </a:t>
                      </a:r>
                      <a:r>
                        <a:rPr lang="en-CA" baseline="0" dirty="0" smtClean="0"/>
                        <a:t>Development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 smtClean="0"/>
                        <a:t>Data Analytics</a:t>
                      </a:r>
                      <a:endParaRPr lang="en-CA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306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FEB 2017 – AUG</a:t>
                      </a:r>
                      <a:r>
                        <a:rPr lang="en-CA" baseline="0" dirty="0" smtClean="0"/>
                        <a:t> 2018</a:t>
                      </a:r>
                      <a:endParaRPr lang="en-CA" dirty="0"/>
                    </a:p>
                  </a:txBody>
                  <a:tcPr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Customer Receptionist</a:t>
                      </a:r>
                      <a:r>
                        <a:rPr lang="en-CA" b="1" baseline="0" dirty="0" smtClean="0"/>
                        <a:t> &amp; Manager</a:t>
                      </a:r>
                      <a:endParaRPr lang="en-CA" b="1" dirty="0"/>
                    </a:p>
                  </a:txBody>
                  <a:tcPr anchor="b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504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CabbageTown Organic</a:t>
                      </a:r>
                      <a:r>
                        <a:rPr lang="en-CA" baseline="0" dirty="0" smtClean="0"/>
                        <a:t> Fine Foods,</a:t>
                      </a:r>
                    </a:p>
                    <a:p>
                      <a:r>
                        <a:rPr lang="en-CA" baseline="0" dirty="0" smtClean="0"/>
                        <a:t>499 Parliament St, M4X 1P3</a:t>
                      </a:r>
                      <a:endParaRPr lang="en-CA" dirty="0"/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79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 smtClean="0"/>
                        <a:t>Customer Reception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 smtClean="0"/>
                        <a:t>Inventory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 smtClean="0"/>
                        <a:t>Employee Training</a:t>
                      </a:r>
                      <a:endParaRPr lang="en-CA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282896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23382" y="1401422"/>
            <a:ext cx="1479892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sz="1400" b="1" spc="3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EXPERIENCE</a:t>
            </a:r>
            <a:endParaRPr lang="en-CA" sz="1400" b="1" spc="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203682"/>
              </p:ext>
            </p:extLst>
          </p:nvPr>
        </p:nvGraphicFramePr>
        <p:xfrm>
          <a:off x="2039937" y="5273637"/>
          <a:ext cx="4629150" cy="294934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703070">
                  <a:extLst>
                    <a:ext uri="{9D8B030D-6E8A-4147-A177-3AD203B41FA5}">
                      <a16:colId xmlns:a16="http://schemas.microsoft.com/office/drawing/2014/main" val="441040355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4567296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JAN</a:t>
                      </a:r>
                      <a:r>
                        <a:rPr lang="en-CA" baseline="0" dirty="0" smtClean="0"/>
                        <a:t> 2017 - PRESENT</a:t>
                      </a:r>
                      <a:endParaRPr lang="en-CA" dirty="0"/>
                    </a:p>
                  </a:txBody>
                  <a:tcPr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err="1" smtClean="0"/>
                        <a:t>M.Eng</a:t>
                      </a:r>
                      <a:r>
                        <a:rPr lang="en-CA" b="1" baseline="0" dirty="0" smtClean="0"/>
                        <a:t> Industrial Engineering</a:t>
                      </a:r>
                      <a:endParaRPr lang="en-CA" b="1" dirty="0"/>
                    </a:p>
                  </a:txBody>
                  <a:tcPr anchor="b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21092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anchor="b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University</a:t>
                      </a:r>
                      <a:r>
                        <a:rPr lang="en-CA" baseline="0" dirty="0" smtClean="0"/>
                        <a:t> of Toronto, St. George Campus</a:t>
                      </a:r>
                      <a:endParaRPr lang="en-CA" b="0" dirty="0"/>
                    </a:p>
                  </a:txBody>
                  <a:tcPr anchor="b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93211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 smtClean="0"/>
                        <a:t>Machine Learning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 smtClean="0"/>
                        <a:t>Data</a:t>
                      </a:r>
                      <a:r>
                        <a:rPr lang="en-CA" baseline="0" dirty="0" smtClean="0"/>
                        <a:t> Analytics – Big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baseline="0" dirty="0" smtClean="0"/>
                        <a:t>Semantic Web</a:t>
                      </a:r>
                      <a:endParaRPr lang="en-CA" b="0" baseline="0" dirty="0" smtClean="0"/>
                    </a:p>
                  </a:txBody>
                  <a:tcPr anchor="b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898468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2012 - 2016</a:t>
                      </a:r>
                      <a:endParaRPr lang="en-CA" dirty="0"/>
                    </a:p>
                  </a:txBody>
                  <a:tcPr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Bachelor in Mechanical </a:t>
                      </a:r>
                      <a:r>
                        <a:rPr lang="en-CA" b="1" baseline="0" dirty="0" smtClean="0"/>
                        <a:t>Engineering</a:t>
                      </a:r>
                      <a:endParaRPr lang="en-CA" b="1" dirty="0"/>
                    </a:p>
                  </a:txBody>
                  <a:tcPr anchor="b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703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Gujarat Technological University, INDIA</a:t>
                      </a:r>
                      <a:endParaRPr lang="en-CA" baseline="0" dirty="0" smtClean="0"/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07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 smtClean="0"/>
                        <a:t>CAD/CAM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 smtClean="0"/>
                        <a:t>Machine Design</a:t>
                      </a:r>
                      <a:endParaRPr lang="en-CA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306735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55250" y="5119748"/>
            <a:ext cx="1416157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sz="1400" b="1" spc="300" dirty="0" smtClean="0">
                <a:latin typeface="Calibri" panose="020F0502020204030204" pitchFamily="34" charset="0"/>
                <a:cs typeface="Calibri" panose="020F0502020204030204" pitchFamily="34" charset="0"/>
              </a:rPr>
              <a:t>EDUCATION</a:t>
            </a:r>
            <a:endParaRPr lang="en-CA" sz="1400" b="1" spc="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438126"/>
              </p:ext>
            </p:extLst>
          </p:nvPr>
        </p:nvGraphicFramePr>
        <p:xfrm>
          <a:off x="188912" y="1561443"/>
          <a:ext cx="1703070" cy="46863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03070">
                  <a:extLst>
                    <a:ext uri="{9D8B030D-6E8A-4147-A177-3AD203B41FA5}">
                      <a16:colId xmlns:a16="http://schemas.microsoft.com/office/drawing/2014/main" val="44104035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117475" indent="0" algn="l">
                        <a:buFont typeface="Arial" panose="020B0604020202020204" pitchFamily="34" charset="0"/>
                        <a:buNone/>
                      </a:pPr>
                      <a:endParaRPr lang="en-CA" dirty="0" smtClean="0"/>
                    </a:p>
                    <a:p>
                      <a:pPr marL="117475" indent="0" algn="l">
                        <a:buFont typeface="Arial" panose="020B0604020202020204" pitchFamily="34" charset="0"/>
                        <a:buNone/>
                      </a:pPr>
                      <a:r>
                        <a:rPr lang="en-CA" dirty="0" smtClean="0"/>
                        <a:t>Python</a:t>
                      </a:r>
                    </a:p>
                    <a:p>
                      <a:pPr marL="117475" indent="0" algn="l">
                        <a:buFont typeface="Arial" panose="020B0604020202020204" pitchFamily="34" charset="0"/>
                        <a:buNone/>
                      </a:pPr>
                      <a:r>
                        <a:rPr lang="en-CA" dirty="0" smtClean="0"/>
                        <a:t>JavaScript</a:t>
                      </a:r>
                    </a:p>
                    <a:p>
                      <a:pPr marL="117475" indent="0" algn="l">
                        <a:buFont typeface="Arial" panose="020B0604020202020204" pitchFamily="34" charset="0"/>
                        <a:buNone/>
                      </a:pPr>
                      <a:r>
                        <a:rPr lang="en-CA" dirty="0" smtClean="0"/>
                        <a:t>C++</a:t>
                      </a:r>
                    </a:p>
                    <a:p>
                      <a:pPr marL="117475" indent="0" algn="l">
                        <a:buFont typeface="Arial" panose="020B0604020202020204" pitchFamily="34" charset="0"/>
                        <a:buNone/>
                      </a:pPr>
                      <a:endParaRPr lang="en-CA" dirty="0" smtClean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5670334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117475" indent="0" algn="l">
                        <a:buFont typeface="Arial" panose="020B0604020202020204" pitchFamily="34" charset="0"/>
                        <a:buNone/>
                      </a:pPr>
                      <a:endParaRPr lang="en-CA" dirty="0" smtClean="0"/>
                    </a:p>
                    <a:p>
                      <a:pPr marL="117475" indent="0" algn="l">
                        <a:buFont typeface="Arial" panose="020B0604020202020204" pitchFamily="34" charset="0"/>
                        <a:buNone/>
                      </a:pPr>
                      <a:r>
                        <a:rPr lang="en-CA" dirty="0" smtClean="0"/>
                        <a:t>HTML/CSS</a:t>
                      </a:r>
                    </a:p>
                    <a:p>
                      <a:pPr marL="117475" indent="0" algn="l">
                        <a:buFont typeface="Arial" panose="020B0604020202020204" pitchFamily="34" charset="0"/>
                        <a:buNone/>
                      </a:pPr>
                      <a:r>
                        <a:rPr lang="en-CA" dirty="0" smtClean="0"/>
                        <a:t>Bootstrap</a:t>
                      </a:r>
                    </a:p>
                    <a:p>
                      <a:pPr marL="117475" indent="0" algn="l">
                        <a:buFont typeface="Arial" panose="020B0604020202020204" pitchFamily="34" charset="0"/>
                        <a:buNone/>
                      </a:pPr>
                      <a:r>
                        <a:rPr lang="en-CA" dirty="0" smtClean="0"/>
                        <a:t>Angular</a:t>
                      </a:r>
                    </a:p>
                    <a:p>
                      <a:pPr marL="117475" indent="0" algn="l">
                        <a:buFont typeface="Arial" panose="020B0604020202020204" pitchFamily="34" charset="0"/>
                        <a:buNone/>
                      </a:pPr>
                      <a:r>
                        <a:rPr lang="en-CA" dirty="0" smtClean="0"/>
                        <a:t>Django</a:t>
                      </a:r>
                    </a:p>
                    <a:p>
                      <a:pPr marL="117475" indent="0" algn="l">
                        <a:buFont typeface="Arial" panose="020B0604020202020204" pitchFamily="34" charset="0"/>
                        <a:buNone/>
                      </a:pPr>
                      <a:r>
                        <a:rPr lang="en-CA" dirty="0" smtClean="0"/>
                        <a:t>WordPress</a:t>
                      </a:r>
                    </a:p>
                    <a:p>
                      <a:pPr marL="117475" indent="0" algn="l">
                        <a:buFont typeface="Arial" panose="020B0604020202020204" pitchFamily="34" charset="0"/>
                        <a:buNone/>
                      </a:pPr>
                      <a:endParaRPr lang="en-CA" dirty="0" smtClean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1851558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117475" indent="0" algn="l">
                        <a:buFont typeface="Arial" panose="020B0604020202020204" pitchFamily="34" charset="0"/>
                        <a:buNone/>
                      </a:pPr>
                      <a:endParaRPr lang="en-CA" baseline="0" dirty="0" smtClean="0"/>
                    </a:p>
                    <a:p>
                      <a:pPr marL="117475" indent="0" algn="l">
                        <a:buFont typeface="Arial" panose="020B0604020202020204" pitchFamily="34" charset="0"/>
                        <a:buNone/>
                      </a:pPr>
                      <a:r>
                        <a:rPr lang="en-CA" baseline="0" dirty="0" smtClean="0"/>
                        <a:t>MySQL</a:t>
                      </a:r>
                    </a:p>
                    <a:p>
                      <a:pPr marL="117475" indent="0" algn="l">
                        <a:buFont typeface="Arial" panose="020B0604020202020204" pitchFamily="34" charset="0"/>
                        <a:buNone/>
                      </a:pPr>
                      <a:r>
                        <a:rPr lang="en-CA" baseline="0" dirty="0" smtClean="0"/>
                        <a:t>PostgreSQL</a:t>
                      </a:r>
                    </a:p>
                    <a:p>
                      <a:pPr marL="117475" indent="0" algn="l">
                        <a:buFont typeface="Arial" panose="020B0604020202020204" pitchFamily="34" charset="0"/>
                        <a:buNone/>
                      </a:pPr>
                      <a:r>
                        <a:rPr lang="en-CA" baseline="0" dirty="0" smtClean="0"/>
                        <a:t>MongoDB</a:t>
                      </a:r>
                    </a:p>
                    <a:p>
                      <a:pPr marL="117475" indent="0" algn="l">
                        <a:buFont typeface="Arial" panose="020B0604020202020204" pitchFamily="34" charset="0"/>
                        <a:buNone/>
                      </a:pPr>
                      <a:r>
                        <a:rPr lang="en-CA" baseline="0" dirty="0" smtClean="0"/>
                        <a:t>Firebase</a:t>
                      </a:r>
                    </a:p>
                    <a:p>
                      <a:pPr marL="117475" indent="0" algn="l">
                        <a:buFont typeface="Arial" panose="020B0604020202020204" pitchFamily="34" charset="0"/>
                        <a:buNone/>
                      </a:pPr>
                      <a:endParaRPr lang="en-CA" baseline="0" dirty="0" smtClean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432673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117475" indent="0" algn="l">
                        <a:buFont typeface="Arial" panose="020B0604020202020204" pitchFamily="34" charset="0"/>
                        <a:buNone/>
                      </a:pPr>
                      <a:endParaRPr lang="en-CA" baseline="0" dirty="0" smtClean="0"/>
                    </a:p>
                    <a:p>
                      <a:pPr marL="117475" indent="0" algn="l">
                        <a:buFont typeface="Arial" panose="020B0604020202020204" pitchFamily="34" charset="0"/>
                        <a:buNone/>
                      </a:pPr>
                      <a:r>
                        <a:rPr lang="en-CA" baseline="0" dirty="0" smtClean="0"/>
                        <a:t>Hadoop</a:t>
                      </a:r>
                    </a:p>
                    <a:p>
                      <a:pPr marL="117475" indent="0" algn="l">
                        <a:buFont typeface="Arial" panose="020B0604020202020204" pitchFamily="34" charset="0"/>
                        <a:buNone/>
                      </a:pPr>
                      <a:r>
                        <a:rPr lang="en-CA" baseline="0" dirty="0" smtClean="0"/>
                        <a:t>Spark</a:t>
                      </a:r>
                      <a:endParaRPr lang="en-CA" b="0" dirty="0" smtClean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267005569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9317" y="1413687"/>
            <a:ext cx="75052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sz="1400" b="1" spc="300" dirty="0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en-CA" sz="1400" b="1" spc="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9317" y="2534617"/>
            <a:ext cx="652743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sz="1400" b="1" spc="300" dirty="0" smtClean="0">
                <a:latin typeface="Calibri" panose="020F0502020204030204" pitchFamily="34" charset="0"/>
                <a:cs typeface="Calibri" panose="020F0502020204030204" pitchFamily="34" charset="0"/>
              </a:rPr>
              <a:t>WEB</a:t>
            </a:r>
            <a:endParaRPr lang="en-CA" sz="1400" b="1" spc="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317" y="4060686"/>
            <a:ext cx="726161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sz="1400" b="1" spc="3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CA" sz="1400" b="1" spc="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9317" y="5391591"/>
            <a:ext cx="118301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sz="1400" b="1" spc="300" dirty="0" smtClean="0">
                <a:latin typeface="Calibri" panose="020F0502020204030204" pitchFamily="34" charset="0"/>
                <a:cs typeface="Calibri" panose="020F0502020204030204" pitchFamily="34" charset="0"/>
              </a:rPr>
              <a:t>BIG DATA</a:t>
            </a:r>
            <a:endParaRPr lang="en-CA" sz="1400" b="1" spc="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9317" y="8222976"/>
            <a:ext cx="1152239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sz="1400" b="1" spc="3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CONTACT</a:t>
            </a:r>
            <a:endParaRPr lang="en-CA" sz="1400" b="1" spc="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739450"/>
              </p:ext>
            </p:extLst>
          </p:nvPr>
        </p:nvGraphicFramePr>
        <p:xfrm>
          <a:off x="188911" y="6527423"/>
          <a:ext cx="1703072" cy="169555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03072">
                  <a:extLst>
                    <a:ext uri="{9D8B030D-6E8A-4147-A177-3AD203B41FA5}">
                      <a16:colId xmlns:a16="http://schemas.microsoft.com/office/drawing/2014/main" val="441040355"/>
                    </a:ext>
                  </a:extLst>
                </a:gridCol>
              </a:tblGrid>
              <a:tr h="1695553">
                <a:tc>
                  <a:txBody>
                    <a:bodyPr/>
                    <a:lstStyle/>
                    <a:p>
                      <a:pPr marL="117475" indent="0" algn="l">
                        <a:buFont typeface="Arial" panose="020B0604020202020204" pitchFamily="34" charset="0"/>
                        <a:buNone/>
                      </a:pPr>
                      <a:endParaRPr lang="en-CA" dirty="0" smtClean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5670334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09316" y="6379884"/>
            <a:ext cx="1175450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sz="1400" b="1" spc="3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CONNECT</a:t>
            </a:r>
            <a:endParaRPr lang="en-CA" sz="1400" b="1" spc="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Image result for linkedin logo transparen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75" t="-1719"/>
          <a:stretch/>
        </p:blipFill>
        <p:spPr bwMode="auto">
          <a:xfrm>
            <a:off x="382251" y="6884077"/>
            <a:ext cx="225213" cy="2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35688" y="6841550"/>
            <a:ext cx="1008481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/ jay2jaykp</a:t>
            </a:r>
            <a:endParaRPr lang="en-CA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Image result for github logo transpar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2251" y="7319749"/>
            <a:ext cx="225214" cy="22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35688" y="7256573"/>
            <a:ext cx="1008481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/ jay2jaykp</a:t>
            </a:r>
            <a:endParaRPr lang="en-CA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5688" y="7672838"/>
            <a:ext cx="1008481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/ jay2jaykp</a:t>
            </a:r>
            <a:endParaRPr lang="en-CA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0" name="Picture 6" descr="Image result for twitter logo transparent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4" t="19885" r="14326" b="21909"/>
          <a:stretch/>
        </p:blipFill>
        <p:spPr bwMode="auto">
          <a:xfrm>
            <a:off x="359226" y="7725610"/>
            <a:ext cx="276462" cy="23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91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Raleway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142</Words>
  <Application>Microsoft Office PowerPoint</Application>
  <PresentationFormat>Letter Paper (8.5x11 in)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Raleway</vt:lpstr>
      <vt:lpstr>Office Theme</vt:lpstr>
      <vt:lpstr>PowerPoint Presentation</vt:lpstr>
    </vt:vector>
  </TitlesOfParts>
  <Company>University of Toronto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ENW002 PAF</dc:creator>
  <cp:lastModifiedBy>Patel Jay</cp:lastModifiedBy>
  <cp:revision>6</cp:revision>
  <dcterms:created xsi:type="dcterms:W3CDTF">2018-09-20T13:17:01Z</dcterms:created>
  <dcterms:modified xsi:type="dcterms:W3CDTF">2018-09-20T14:27:30Z</dcterms:modified>
</cp:coreProperties>
</file>