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3" pos="4201" userDrawn="1">
          <p15:clr>
            <a:srgbClr val="A4A3A4"/>
          </p15:clr>
        </p15:guide>
        <p15:guide id="4" orient="horz" pos="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92" y="60"/>
      </p:cViewPr>
      <p:guideLst>
        <p:guide orient="horz" pos="113"/>
        <p:guide pos="119"/>
        <p:guide pos="4201"/>
        <p:guide orient="horz"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6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94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97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2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37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0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7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5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1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3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49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A5AB-EAF4-43C5-BD2E-FA13638CD16C}" type="datetimeFigureOut">
              <a:rPr lang="en-CA" smtClean="0"/>
              <a:t>2018-09-20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45D8-F5F6-403F-96EE-71E26E9537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9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yk.patel@mail.utoronto.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912" y="179388"/>
            <a:ext cx="6480175" cy="94075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spc="300" dirty="0" smtClean="0">
                <a:latin typeface="Raleway"/>
              </a:rPr>
              <a:t>JAY PATEL</a:t>
            </a:r>
            <a:endParaRPr lang="en-CA" b="1" spc="300" dirty="0">
              <a:latin typeface="Ralewa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341663" y="1120140"/>
            <a:ext cx="3573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714-280 Wellesley St. E., Toronto ON, M4X1G7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415690" y="1681876"/>
            <a:ext cx="2316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jayk.patel@mail.utoronto.ca</a:t>
            </a:r>
            <a:r>
              <a:rPr lang="en-CA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809" y="960119"/>
            <a:ext cx="513037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DEVELOPER – PROGRAMMER – DATA ENGINEER</a:t>
            </a:r>
            <a:endParaRPr lang="en-CA" sz="14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39516"/>
              </p:ext>
            </p:extLst>
          </p:nvPr>
        </p:nvGraphicFramePr>
        <p:xfrm>
          <a:off x="2039937" y="1681876"/>
          <a:ext cx="4629150" cy="34317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45672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CA" dirty="0" smtClean="0"/>
                        <a:t>APR 2018 - Present</a:t>
                      </a:r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Web Developer &amp; Data Administrator</a:t>
                      </a:r>
                      <a:endParaRPr lang="en-CA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Kidney Center,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r>
                        <a:rPr lang="en-CA" dirty="0" smtClean="0"/>
                        <a:t>Toronto General Hospital,</a:t>
                      </a:r>
                    </a:p>
                    <a:p>
                      <a:r>
                        <a:rPr lang="en-CA" dirty="0" smtClean="0"/>
                        <a:t>University</a:t>
                      </a:r>
                      <a:r>
                        <a:rPr lang="en-CA" baseline="0" dirty="0" smtClean="0"/>
                        <a:t> Health Network,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Data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Full Stack Web </a:t>
                      </a:r>
                      <a:r>
                        <a:rPr lang="en-CA" baseline="0" dirty="0" smtClean="0"/>
                        <a:t>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Data Analytics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FEB 2017 – AUG</a:t>
                      </a:r>
                      <a:r>
                        <a:rPr lang="en-CA" baseline="0" dirty="0" smtClean="0"/>
                        <a:t> 2018</a:t>
                      </a:r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Customer Receptionist</a:t>
                      </a:r>
                      <a:r>
                        <a:rPr lang="en-CA" b="1" baseline="0" dirty="0" smtClean="0"/>
                        <a:t> &amp; Manager</a:t>
                      </a:r>
                      <a:endParaRPr lang="en-CA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950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CabbageTown Organic</a:t>
                      </a:r>
                      <a:r>
                        <a:rPr lang="en-CA" baseline="0" dirty="0" smtClean="0"/>
                        <a:t> Fine Foods,</a:t>
                      </a:r>
                    </a:p>
                    <a:p>
                      <a:r>
                        <a:rPr lang="en-CA" baseline="0" dirty="0" smtClean="0"/>
                        <a:t>499 Parliament St, M4X 1P3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Customer Reception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Inventory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Employee Training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2896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3382" y="1521855"/>
            <a:ext cx="1462260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1400" spc="3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en-CA" sz="14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6447"/>
              </p:ext>
            </p:extLst>
          </p:nvPr>
        </p:nvGraphicFramePr>
        <p:xfrm>
          <a:off x="2039937" y="5273637"/>
          <a:ext cx="4629150" cy="45317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703070">
                  <a:extLst>
                    <a:ext uri="{9D8B030D-6E8A-4147-A177-3AD203B41FA5}">
                      <a16:colId xmlns:a16="http://schemas.microsoft.com/office/drawing/2014/main" val="44104035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456729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CA" dirty="0" smtClean="0"/>
                        <a:t>JAN</a:t>
                      </a:r>
                      <a:r>
                        <a:rPr lang="en-CA" baseline="0" dirty="0" smtClean="0"/>
                        <a:t> 2017 - PRESENT</a:t>
                      </a:r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M.Eng</a:t>
                      </a:r>
                      <a:r>
                        <a:rPr lang="en-CA" b="1" baseline="0" dirty="0" smtClean="0"/>
                        <a:t> Industrial Engineering</a:t>
                      </a:r>
                      <a:endParaRPr lang="en-CA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62109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University</a:t>
                      </a:r>
                      <a:r>
                        <a:rPr lang="en-CA" b="0" baseline="0" dirty="0" smtClean="0"/>
                        <a:t> of Toronto, St. George Campus</a:t>
                      </a:r>
                      <a:endParaRPr lang="en-CA" b="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039321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Certification of</a:t>
                      </a:r>
                      <a:r>
                        <a:rPr lang="en-CA" b="0" baseline="0" dirty="0" smtClean="0"/>
                        <a:t> </a:t>
                      </a:r>
                      <a:r>
                        <a:rPr lang="en-CA" b="0" dirty="0" smtClean="0"/>
                        <a:t>Specialization in Information Engineering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b="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6898468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CA" dirty="0" smtClean="0"/>
                        <a:t>2012 - 2016</a:t>
                      </a:r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Bachelor in Mechanical </a:t>
                      </a:r>
                      <a:r>
                        <a:rPr lang="en-CA" b="1" baseline="0" dirty="0" smtClean="0"/>
                        <a:t>Engineering</a:t>
                      </a:r>
                      <a:endParaRPr lang="en-CA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5670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Gujarat Technological University, INDIA</a:t>
                      </a:r>
                      <a:endParaRPr lang="en-CA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CAD/CAM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Machine Design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FEB 2017 – AUG</a:t>
                      </a:r>
                      <a:r>
                        <a:rPr lang="en-CA" baseline="0" dirty="0" smtClean="0"/>
                        <a:t> 2018</a:t>
                      </a:r>
                      <a:endParaRPr lang="en-CA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Customer Receptionist</a:t>
                      </a:r>
                      <a:r>
                        <a:rPr lang="en-CA" b="1" baseline="0" dirty="0" smtClean="0"/>
                        <a:t> &amp; Manager</a:t>
                      </a:r>
                      <a:endParaRPr lang="en-CA" b="1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950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CabbageTown Organic</a:t>
                      </a:r>
                      <a:r>
                        <a:rPr lang="en-CA" baseline="0" dirty="0" smtClean="0"/>
                        <a:t> Fine Foods,</a:t>
                      </a:r>
                    </a:p>
                    <a:p>
                      <a:r>
                        <a:rPr lang="en-CA" baseline="0" dirty="0" smtClean="0"/>
                        <a:t>499 Parliament St, M4X 1P3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79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Customer Reception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Inventory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 smtClean="0"/>
                        <a:t>Employee Training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2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1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136</Words>
  <Application>Microsoft Office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Raleway</vt:lpstr>
      <vt:lpstr>Office Theme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ENW002 PAF</dc:creator>
  <cp:lastModifiedBy>ENW002 PAF</cp:lastModifiedBy>
  <cp:revision>3</cp:revision>
  <dcterms:created xsi:type="dcterms:W3CDTF">2018-09-20T13:17:01Z</dcterms:created>
  <dcterms:modified xsi:type="dcterms:W3CDTF">2018-09-20T13:42:45Z</dcterms:modified>
</cp:coreProperties>
</file>