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0bc6b9f0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a0bc6b9f0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0bc6b9f0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0bc6b9f0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0bc6b9f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0bc6b9f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0cdfc8ccf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0cdfc8ccf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0cdfc8c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0cdfc8c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0bc6b9f0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0bc6b9f0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0bc6b9f0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0bc6b9f0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0bc6b9f0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0bc6b9f0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0cdfc8cc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0cdfc8cc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Ko-jKfMMF1ivIyHmP3uFOI_u6_RG0KM7/view" TargetMode="Externa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Swaasthya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Health Companion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 Statement</a:t>
            </a:r>
            <a:endParaRPr b="1"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 recent times due to COVID-19 most of the people die due unavailability of proper diagnosis and medical services.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During these COVID times, going to the hospital for minor diseases can be pretty dangerous so we have made this self-assessment app which could diagnose around 41 diseases knowing the symptoms of the disease.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This could be very helpful in those regions where proper medical services are not available in hand.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Description</a:t>
            </a:r>
            <a:endParaRPr b="1"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Swaasthya is a self-assessment app.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This app can predict the possible diseases the user has if given at least 4 symptoms.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It also shows the information about the disease and the preventive measures that could help cure the disease.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 were also planning to show the nearby hospitals such as eye hospital, dentist etc. by knowing the user's location.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Technologies Used</a:t>
            </a:r>
            <a:endParaRPr b="1"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 Learning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Deep Learning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Flutter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Flask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Node.js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Heroku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MongoDB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2913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Screenshots</a:t>
            </a:r>
            <a:endParaRPr b="1" sz="3200"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6312" y="941600"/>
            <a:ext cx="1915763" cy="3716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1924" y="941600"/>
            <a:ext cx="1915763" cy="3716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Challenges Faced</a:t>
            </a:r>
            <a:endParaRPr b="1"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most difficult challenge was finding the data because to make the model work accurately we needed a large amount of data for that purpose we scraped various websites and finally merged all the data.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 used both ML and DL models for prediction but to find which model is accurate we released the app in a testing phase where we shared the app with our family members and friends who had medical expertise.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After analyzing the results obtained from the database we found out the Best model and incorporated it in our app.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Testing results</a:t>
            </a:r>
            <a:endParaRPr b="1"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Best Model</a:t>
            </a:r>
            <a:endParaRPr b="1"/>
          </a:p>
        </p:txBody>
      </p:sp>
      <p:pic>
        <p:nvPicPr>
          <p:cNvPr id="124" name="Google Shape;124;p19"/>
          <p:cNvPicPr preferRelativeResize="0"/>
          <p:nvPr/>
        </p:nvPicPr>
        <p:blipFill rotWithShape="1">
          <a:blip r:embed="rId3">
            <a:alphaModFix/>
          </a:blip>
          <a:srcRect b="3442" l="0" r="0" t="6903"/>
          <a:stretch/>
        </p:blipFill>
        <p:spPr>
          <a:xfrm>
            <a:off x="311700" y="2043400"/>
            <a:ext cx="4169626" cy="238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 rotWithShape="1">
          <a:blip r:embed="rId4">
            <a:alphaModFix/>
          </a:blip>
          <a:srcRect b="4031" l="-1091" r="0" t="2212"/>
          <a:stretch/>
        </p:blipFill>
        <p:spPr>
          <a:xfrm>
            <a:off x="4662675" y="2097125"/>
            <a:ext cx="4169625" cy="228540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 txBox="1"/>
          <p:nvPr>
            <p:ph idx="2" type="body"/>
          </p:nvPr>
        </p:nvSpPr>
        <p:spPr>
          <a:xfrm>
            <a:off x="4946600" y="1152475"/>
            <a:ext cx="3775500" cy="3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Worst Model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Features</a:t>
            </a:r>
            <a:endParaRPr b="1"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Disease detection using symptoms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Calling the Ambulance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Maintaining the medical history of the user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Storing important information of the user (i.e. blood group, etc.) for quick access during emergencies.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Checks BMI to predict Obese or not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Gives information about the disease and also preventive measures that should be taken care of while dealing with the disease.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Light Weight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311700" y="4467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Video Demo</a:t>
            </a:r>
            <a:endParaRPr b="1"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1" title="Swaasthya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3850" y="106950"/>
            <a:ext cx="2376299" cy="49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