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D5859-2297-49EB-95D2-6BA1CC98F3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3F1A8-9686-4954-BEF4-A91AE5C5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E7ED18-6848-4AB3-8B05-C1CB29A1AB60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BA06-2463-4BFB-AF2D-9DA4D88598C0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C6E2-74E7-4999-8D19-0BEF08CF3834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EA24-E2D5-4805-9A57-E1769E0626E9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75F4-E6DD-44CA-882B-631659F0C303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BA07-ECB9-4C61-8B78-A14386DFC53A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0F69-7840-40B9-A378-497465360E62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1FC3-A085-4B67-AEC9-6370BC55F9D5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C82A-7359-4C4D-941C-BC8E55571F98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7BA-8545-4457-ADD1-CA3BE144D829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FC9B-547F-4E87-80D4-D82BFEBA5A07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0DDB-BB17-4295-85DC-110524301946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A02B-1EC6-40D2-AD5C-0E242A7A7022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B04-46D2-4ED4-9CD1-F655AFC25698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04E5-06A5-498C-A601-B1ABFE6E944E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946-F369-4D8E-962D-EA7ABD520581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CD3C-65A8-4739-88CE-57D187364BB5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10B0C1-469B-400D-819F-D60AE75E58DF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4130</a:t>
            </a:r>
            <a:br>
              <a:rPr lang="en-US" dirty="0" smtClean="0"/>
            </a:br>
            <a:r>
              <a:rPr lang="en-US" dirty="0" smtClean="0"/>
              <a:t>Systems Engineering</a:t>
            </a:r>
            <a:br>
              <a:rPr lang="en-US" dirty="0" smtClean="0"/>
            </a:br>
            <a:r>
              <a:rPr lang="en-US" dirty="0" smtClean="0"/>
              <a:t>“Chapter </a:t>
            </a:r>
            <a:r>
              <a:rPr lang="en-US" dirty="0" smtClean="0"/>
              <a:t>5 </a:t>
            </a:r>
            <a:r>
              <a:rPr lang="en-US" dirty="0" smtClean="0"/>
              <a:t>Summary”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Prof Joel Harris</a:t>
            </a:r>
          </a:p>
          <a:p>
            <a:r>
              <a:rPr lang="en-US" sz="2400" dirty="0" smtClean="0"/>
              <a:t>4 April 2018</a:t>
            </a:r>
          </a:p>
          <a:p>
            <a:r>
              <a:rPr lang="en-US" sz="2400" dirty="0" smtClean="0"/>
              <a:t>CSULA – ECST Department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43" y="379726"/>
            <a:ext cx="10131425" cy="1178617"/>
          </a:xfrm>
        </p:spPr>
        <p:txBody>
          <a:bodyPr/>
          <a:lstStyle/>
          <a:p>
            <a:pPr algn="ctr"/>
            <a:r>
              <a:rPr lang="en-US" dirty="0" smtClean="0"/>
              <a:t>2 </a:t>
            </a:r>
            <a:r>
              <a:rPr lang="en-US" dirty="0" smtClean="0"/>
              <a:t>- Detailed </a:t>
            </a:r>
            <a:r>
              <a:rPr lang="en-US" dirty="0" smtClean="0"/>
              <a:t>design Strategies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75" y="1353314"/>
            <a:ext cx="7471160" cy="532621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23162" y="3105509"/>
            <a:ext cx="2781927" cy="7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11748" y="1594477"/>
            <a:ext cx="2259877" cy="105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470709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The phenomenon of “</a:t>
            </a:r>
            <a:r>
              <a:rPr lang="en-US" dirty="0" err="1" smtClean="0"/>
              <a:t>siloing</a:t>
            </a:r>
            <a:r>
              <a:rPr lang="en-US" dirty="0" smtClean="0"/>
              <a:t>”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40249" y="1852546"/>
            <a:ext cx="9476977" cy="3955828"/>
            <a:chOff x="1340249" y="2290426"/>
            <a:chExt cx="8822527" cy="355658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249" y="2290426"/>
              <a:ext cx="8822527" cy="355658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896954" y="4997002"/>
              <a:ext cx="1854558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Mechanical Design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29669" y="5001331"/>
              <a:ext cx="1854558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Software Engineering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38405" y="5012910"/>
              <a:ext cx="1854558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Systems Engineering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3047" y="2957209"/>
            <a:ext cx="46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3183" y="2957208"/>
            <a:ext cx="46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6740" y="2957208"/>
            <a:ext cx="46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1407" y="253834"/>
            <a:ext cx="10131425" cy="1034054"/>
          </a:xfrm>
        </p:spPr>
        <p:txBody>
          <a:bodyPr/>
          <a:lstStyle/>
          <a:p>
            <a:pPr algn="ctr"/>
            <a:r>
              <a:rPr lang="en-US" dirty="0" smtClean="0"/>
              <a:t>Top Down/Bottom Up Design Methodology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75177" y="1440916"/>
            <a:ext cx="8102919" cy="5199215"/>
            <a:chOff x="1775177" y="1450644"/>
            <a:chExt cx="8102919" cy="51992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177" y="1455312"/>
              <a:ext cx="8102919" cy="519454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266667" y="1450644"/>
              <a:ext cx="2975020" cy="580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75177" y="1604513"/>
            <a:ext cx="1071540" cy="417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75906" y="5850903"/>
            <a:ext cx="782733" cy="417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799" y="184597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Component/resource Source Alternatives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74" y="1383288"/>
            <a:ext cx="6245168" cy="518493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614411" y="4597758"/>
            <a:ext cx="1996225" cy="605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04942" y="4572000"/>
            <a:ext cx="1647376" cy="6310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11018" y="4597758"/>
            <a:ext cx="1996225" cy="5537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6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8680" y="0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TPM Progression example:  “mass budget”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913" b="10439"/>
          <a:stretch/>
        </p:blipFill>
        <p:spPr>
          <a:xfrm>
            <a:off x="1660880" y="1107581"/>
            <a:ext cx="8207023" cy="50871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8680" y="313386"/>
            <a:ext cx="10131425" cy="794197"/>
          </a:xfrm>
        </p:spPr>
        <p:txBody>
          <a:bodyPr/>
          <a:lstStyle/>
          <a:p>
            <a:pPr algn="ctr"/>
            <a:r>
              <a:rPr lang="en-US" dirty="0" smtClean="0"/>
              <a:t>Configuration Management Overview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17558" y="1223494"/>
            <a:ext cx="7219625" cy="5226568"/>
            <a:chOff x="2117558" y="1792416"/>
            <a:chExt cx="6537045" cy="4657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7558" y="1792416"/>
              <a:ext cx="6537045" cy="465764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623515" y="4428151"/>
              <a:ext cx="1313645" cy="7134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bg1"/>
                  </a:solidFill>
                </a:rPr>
                <a:t>Assign to Cognizant Engineer</a:t>
              </a:r>
              <a:endParaRPr 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135" y="4211391"/>
              <a:ext cx="1970468" cy="21121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7558" y="3819485"/>
            <a:ext cx="1656774" cy="6924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Change Request generated or updated</a:t>
            </a:r>
            <a:endParaRPr lang="en-US" sz="13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96332" y="5278648"/>
            <a:ext cx="1099226" cy="6924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Change Request Evaluated</a:t>
            </a:r>
            <a:endParaRPr lang="en-US" sz="13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92</TotalTime>
  <Words>70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Celestial</vt:lpstr>
      <vt:lpstr>EE 4130 Systems Engineering “Chapter 5 Summary”</vt:lpstr>
      <vt:lpstr>2 - Detailed design Strategies</vt:lpstr>
      <vt:lpstr>The phenomenon of “siloing”</vt:lpstr>
      <vt:lpstr>Top Down/Bottom Up Design Methodology</vt:lpstr>
      <vt:lpstr>Component/resource Source Alternatives</vt:lpstr>
      <vt:lpstr>TPM Progression example:  “mass budget”</vt:lpstr>
      <vt:lpstr>Configuration Management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4130 Systems Engineering Chapter 5 Summary</dc:title>
  <dc:creator>Owner</dc:creator>
  <cp:lastModifiedBy>Administrator</cp:lastModifiedBy>
  <cp:revision>12</cp:revision>
  <dcterms:created xsi:type="dcterms:W3CDTF">2018-04-04T18:40:21Z</dcterms:created>
  <dcterms:modified xsi:type="dcterms:W3CDTF">2018-04-04T22:52:29Z</dcterms:modified>
</cp:coreProperties>
</file>