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A620-0038-46DF-AF72-3E56610DDABE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738D-C93D-4747-84A5-B094C22F2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1D420C-FA31-4BBB-B219-D0E18CD7B65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50D-36A6-45F6-B425-E32A475B0964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F2F6-8144-45DC-82A1-5C84DCB56049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DB1-9DE6-4E3D-9D32-91F55C7610FF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EF8-3844-4D32-948D-8D8A450E82E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CE7C-0E89-4D64-AEB2-52F6211AA6A3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D4B3-1A25-466D-914F-07482111DC73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2F7B-1DF9-4AF5-A79B-51D01296C43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E43A-2B89-41F4-BABF-DCCD67611952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4708-0EFC-4A38-B397-AFE73975A6B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2AB3-3476-4A9C-9DF7-96143478E920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EF80-54C6-4048-822B-72A3BDB2CC77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29C5-E8D7-4E7B-B31A-C6B377A4A9A1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911E-7819-4B90-BAC6-AA0BD35AE370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BCE-6486-4097-A50C-D5517E86745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B5E-7326-4463-9610-2AE43A24AE2E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EFDE-F582-4E92-A12B-EACA801DB824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C59922-153D-4E67-91AC-165307B0AC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204" y="1837944"/>
            <a:ext cx="7306056" cy="1073232"/>
          </a:xfrm>
        </p:spPr>
        <p:txBody>
          <a:bodyPr/>
          <a:lstStyle/>
          <a:p>
            <a:r>
              <a:rPr lang="en-US" sz="3200" dirty="0" smtClean="0"/>
              <a:t>EE 4130 - Systems Engineering</a:t>
            </a:r>
            <a:br>
              <a:rPr lang="en-US" sz="3200" dirty="0" smtClean="0"/>
            </a:br>
            <a:r>
              <a:rPr lang="en-US" sz="3200" dirty="0" smtClean="0"/>
              <a:t>Pre- Final Review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 Joel K. Harris</a:t>
            </a:r>
          </a:p>
          <a:p>
            <a:r>
              <a:rPr lang="en-US" dirty="0" smtClean="0"/>
              <a:t>7 May 2018</a:t>
            </a:r>
          </a:p>
          <a:p>
            <a:r>
              <a:rPr lang="en-US" dirty="0" smtClean="0"/>
              <a:t>CSULA – ECST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80964"/>
            <a:ext cx="9601196" cy="1303867"/>
          </a:xfrm>
        </p:spPr>
        <p:txBody>
          <a:bodyPr/>
          <a:lstStyle/>
          <a:p>
            <a:r>
              <a:rPr lang="en-US" dirty="0" smtClean="0"/>
              <a:t>Pre Final 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438060"/>
            <a:ext cx="9601196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Know what the definition of a system is (chapter 1, pg. 3)</a:t>
            </a:r>
          </a:p>
          <a:p>
            <a:r>
              <a:rPr lang="en-US" dirty="0"/>
              <a:t> </a:t>
            </a:r>
            <a:r>
              <a:rPr lang="en-US" dirty="0" smtClean="0"/>
              <a:t>What are the main elements of a system (chapter 1, pg. 3)</a:t>
            </a:r>
          </a:p>
          <a:p>
            <a:r>
              <a:rPr lang="en-US" dirty="0" smtClean="0"/>
              <a:t>Be able to describe what a system does to inputs, and what outputs occur as a result of the transformation of inputs (chapter 1, pg. 5)</a:t>
            </a:r>
          </a:p>
          <a:p>
            <a:r>
              <a:rPr lang="en-US" dirty="0" smtClean="0"/>
              <a:t>Classification of systems (chapter 1, pgs. 5-8)</a:t>
            </a:r>
          </a:p>
          <a:p>
            <a:pPr lvl="1"/>
            <a:r>
              <a:rPr lang="en-US" dirty="0" smtClean="0"/>
              <a:t>Natural versus man made systems</a:t>
            </a:r>
          </a:p>
          <a:p>
            <a:pPr lvl="1"/>
            <a:r>
              <a:rPr lang="en-US" dirty="0" smtClean="0"/>
              <a:t>Physical versus conceptual systems  </a:t>
            </a:r>
          </a:p>
          <a:p>
            <a:pPr lvl="1"/>
            <a:r>
              <a:rPr lang="en-US" dirty="0" smtClean="0"/>
              <a:t>Static versus dynamic systems</a:t>
            </a:r>
          </a:p>
          <a:p>
            <a:pPr lvl="1"/>
            <a:r>
              <a:rPr lang="en-US" dirty="0" smtClean="0"/>
              <a:t>Closed versus open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Final Review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Know and be able to explain what a hierarchy of levels of a system are (be able to give an example of such a hierarchy) (chapter 1, pgs. 10-11)</a:t>
            </a:r>
          </a:p>
          <a:p>
            <a:r>
              <a:rPr lang="en-US" dirty="0" smtClean="0"/>
              <a:t>Be able to define what systems engineering is, using one of the accepted definitions in the text (chapter 1, pgs. 17-18)</a:t>
            </a:r>
          </a:p>
          <a:p>
            <a:r>
              <a:rPr lang="en-US" dirty="0" smtClean="0"/>
              <a:t>Know the “areas of emphasis” that all systems engineering definitions have in common (chapter 1, pg. 18)</a:t>
            </a:r>
          </a:p>
          <a:p>
            <a:r>
              <a:rPr lang="en-US" dirty="0" smtClean="0"/>
              <a:t>Be able to identify 3 or 4 of the “characteristics of a well engineered system” (chapter 2, pg. 24)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Final Review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able to define the main phases of a product life cycle, and the elements contained in each of them (chapter 2, pgs. 29-33)</a:t>
            </a:r>
          </a:p>
          <a:p>
            <a:r>
              <a:rPr lang="en-US" dirty="0" smtClean="0"/>
              <a:t>Know at least one of the major systems engineering process models used to develop a new system (chapter 2, pgs. 36-37)</a:t>
            </a:r>
          </a:p>
          <a:p>
            <a:r>
              <a:rPr lang="en-US" dirty="0" smtClean="0"/>
              <a:t>Be able to explain what are the 3 elements of system design (chapter 2, pgs. 41-44)</a:t>
            </a:r>
          </a:p>
          <a:p>
            <a:r>
              <a:rPr lang="en-US" dirty="0" smtClean="0"/>
              <a:t>Be able to recognize 4 of the 10 application domains for systems engineering (chapter 2, pg. 47)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Final Review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key elements of a problem statement (lecture 2)</a:t>
            </a:r>
          </a:p>
          <a:p>
            <a:r>
              <a:rPr lang="en-US" dirty="0" smtClean="0"/>
              <a:t>Be able to describe the key benefits of using a Quality Function Deployment (QFD) system to identify a customer’s needs (lecture 2)</a:t>
            </a:r>
          </a:p>
          <a:p>
            <a:r>
              <a:rPr lang="en-US" dirty="0" smtClean="0"/>
              <a:t>Know what a “House of Quality” is, and what it is used for (lecture 2, chapter 3, pgs. 82-86)</a:t>
            </a:r>
          </a:p>
          <a:p>
            <a:r>
              <a:rPr lang="en-US" dirty="0"/>
              <a:t> </a:t>
            </a:r>
            <a:r>
              <a:rPr lang="en-US" dirty="0" smtClean="0"/>
              <a:t>Know what the purpose of a FFBD is, and how it decomposes top level functional requirements into lower level ones (chapter 3, pgs. 86-90)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Final Review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the main system specification levels are, the standard format of a requirement specification, and be able to recognize them if asked to (chapter 4, pg. 103 and lecture 5)</a:t>
            </a:r>
          </a:p>
          <a:p>
            <a:r>
              <a:rPr lang="en-US" dirty="0" smtClean="0"/>
              <a:t>Know the purpose of doing a trade study as part of the system design process (lecture 6)</a:t>
            </a:r>
          </a:p>
          <a:p>
            <a:r>
              <a:rPr lang="en-US" dirty="0" smtClean="0"/>
              <a:t>Be able to do a simple (2 or 3 attribute and 2 or 3 alternative) AHP calculation (lecture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521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EE 4130 - Systems Engineering Pre- Final Review </vt:lpstr>
      <vt:lpstr>Pre Final Review</vt:lpstr>
      <vt:lpstr>Pre Final Review (cont’d)</vt:lpstr>
      <vt:lpstr>Pre Final Review (cont’d)</vt:lpstr>
      <vt:lpstr>Pre Final Review (cont’d)</vt:lpstr>
      <vt:lpstr>Pre Final Review (cont’d)</vt:lpstr>
    </vt:vector>
  </TitlesOfParts>
  <Company>Cal State L.A.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4130 - Systems Engineering Pre- Final Review</dc:title>
  <dc:creator>Administrator</dc:creator>
  <cp:lastModifiedBy>Administrator</cp:lastModifiedBy>
  <cp:revision>10</cp:revision>
  <dcterms:created xsi:type="dcterms:W3CDTF">2018-05-07T22:18:19Z</dcterms:created>
  <dcterms:modified xsi:type="dcterms:W3CDTF">2018-05-07T23:16:55Z</dcterms:modified>
</cp:coreProperties>
</file>