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D061EC-F681-4433-81B1-7AC7A80DA7D5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792A153-F784-41AE-97E5-CB49CBA12723}">
      <dgm:prSet/>
      <dgm:spPr/>
      <dgm:t>
        <a:bodyPr/>
        <a:lstStyle/>
        <a:p>
          <a:r>
            <a:rPr lang="en-GB"/>
            <a:t>Opencv</a:t>
          </a:r>
          <a:endParaRPr lang="en-US"/>
        </a:p>
      </dgm:t>
    </dgm:pt>
    <dgm:pt modelId="{50D4B7B8-B751-4DB5-AC61-DA0D62339870}" type="parTrans" cxnId="{9A10514B-D7AB-477B-863E-FADDF0BD93F0}">
      <dgm:prSet/>
      <dgm:spPr/>
      <dgm:t>
        <a:bodyPr/>
        <a:lstStyle/>
        <a:p>
          <a:endParaRPr lang="en-US"/>
        </a:p>
      </dgm:t>
    </dgm:pt>
    <dgm:pt modelId="{E3D0ACE2-E48D-4F19-9245-7FDB44AC03F3}" type="sibTrans" cxnId="{9A10514B-D7AB-477B-863E-FADDF0BD93F0}">
      <dgm:prSet/>
      <dgm:spPr/>
      <dgm:t>
        <a:bodyPr/>
        <a:lstStyle/>
        <a:p>
          <a:endParaRPr lang="en-US"/>
        </a:p>
      </dgm:t>
    </dgm:pt>
    <dgm:pt modelId="{F1A6F731-B53C-4D80-B239-E8A70D4DC68C}">
      <dgm:prSet/>
      <dgm:spPr/>
      <dgm:t>
        <a:bodyPr/>
        <a:lstStyle/>
        <a:p>
          <a:r>
            <a:rPr lang="en-GB"/>
            <a:t>ImageAI</a:t>
          </a:r>
          <a:endParaRPr lang="en-US"/>
        </a:p>
      </dgm:t>
    </dgm:pt>
    <dgm:pt modelId="{3AC63AE8-B3DF-4AA9-8BB2-78631E88AE1B}" type="parTrans" cxnId="{17D6B2D6-A6CE-4590-B444-281410481CD4}">
      <dgm:prSet/>
      <dgm:spPr/>
      <dgm:t>
        <a:bodyPr/>
        <a:lstStyle/>
        <a:p>
          <a:endParaRPr lang="en-US"/>
        </a:p>
      </dgm:t>
    </dgm:pt>
    <dgm:pt modelId="{E93038CF-5B8B-4898-B330-B5D5AA314CF6}" type="sibTrans" cxnId="{17D6B2D6-A6CE-4590-B444-281410481CD4}">
      <dgm:prSet/>
      <dgm:spPr/>
      <dgm:t>
        <a:bodyPr/>
        <a:lstStyle/>
        <a:p>
          <a:endParaRPr lang="en-US"/>
        </a:p>
      </dgm:t>
    </dgm:pt>
    <dgm:pt modelId="{382EC0A7-39D5-4C20-B708-A000E56A44A3}">
      <dgm:prSet/>
      <dgm:spPr/>
      <dgm:t>
        <a:bodyPr/>
        <a:lstStyle/>
        <a:p>
          <a:r>
            <a:rPr lang="en-GB"/>
            <a:t>Arduino</a:t>
          </a:r>
          <a:endParaRPr lang="en-US"/>
        </a:p>
      </dgm:t>
    </dgm:pt>
    <dgm:pt modelId="{C9091ADB-197F-4449-8FA4-3CD138BBEF37}" type="parTrans" cxnId="{02396F00-615C-4BC0-A3B1-B5BD5D0DEE57}">
      <dgm:prSet/>
      <dgm:spPr/>
      <dgm:t>
        <a:bodyPr/>
        <a:lstStyle/>
        <a:p>
          <a:endParaRPr lang="en-US"/>
        </a:p>
      </dgm:t>
    </dgm:pt>
    <dgm:pt modelId="{CD5733AE-9F1F-4796-BE1C-C4F8EFD042CB}" type="sibTrans" cxnId="{02396F00-615C-4BC0-A3B1-B5BD5D0DEE57}">
      <dgm:prSet/>
      <dgm:spPr/>
      <dgm:t>
        <a:bodyPr/>
        <a:lstStyle/>
        <a:p>
          <a:endParaRPr lang="en-US"/>
        </a:p>
      </dgm:t>
    </dgm:pt>
    <dgm:pt modelId="{4D670994-2559-4466-9BC3-D040A29336D0}">
      <dgm:prSet/>
      <dgm:spPr/>
      <dgm:t>
        <a:bodyPr/>
        <a:lstStyle/>
        <a:p>
          <a:r>
            <a:rPr lang="en-GB"/>
            <a:t>Yolo-h5</a:t>
          </a:r>
          <a:endParaRPr lang="en-US"/>
        </a:p>
      </dgm:t>
    </dgm:pt>
    <dgm:pt modelId="{71B9716A-6F15-40D9-BA2A-49BA62471263}" type="parTrans" cxnId="{6358B958-79A3-471C-A054-0B654D7ECFE5}">
      <dgm:prSet/>
      <dgm:spPr/>
      <dgm:t>
        <a:bodyPr/>
        <a:lstStyle/>
        <a:p>
          <a:endParaRPr lang="en-US"/>
        </a:p>
      </dgm:t>
    </dgm:pt>
    <dgm:pt modelId="{EE5ADCD3-BF30-465E-8B13-69AA656C8317}" type="sibTrans" cxnId="{6358B958-79A3-471C-A054-0B654D7ECFE5}">
      <dgm:prSet/>
      <dgm:spPr/>
      <dgm:t>
        <a:bodyPr/>
        <a:lstStyle/>
        <a:p>
          <a:endParaRPr lang="en-US"/>
        </a:p>
      </dgm:t>
    </dgm:pt>
    <dgm:pt modelId="{75584D96-6B57-4267-AE30-E18509391663}" type="pres">
      <dgm:prSet presAssocID="{2CD061EC-F681-4433-81B1-7AC7A80DA7D5}" presName="matrix" presStyleCnt="0">
        <dgm:presLayoutVars>
          <dgm:chMax val="1"/>
          <dgm:dir/>
          <dgm:resizeHandles val="exact"/>
        </dgm:presLayoutVars>
      </dgm:prSet>
      <dgm:spPr/>
    </dgm:pt>
    <dgm:pt modelId="{19149081-22AE-4EBD-8C82-06FC5D99407A}" type="pres">
      <dgm:prSet presAssocID="{2CD061EC-F681-4433-81B1-7AC7A80DA7D5}" presName="diamond" presStyleLbl="bgShp" presStyleIdx="0" presStyleCnt="1"/>
      <dgm:spPr/>
    </dgm:pt>
    <dgm:pt modelId="{4F1F2A32-9639-4E36-8E6B-86A8D84B8800}" type="pres">
      <dgm:prSet presAssocID="{2CD061EC-F681-4433-81B1-7AC7A80DA7D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2B2EDE3-919A-4DC6-B081-D0E4A19AD9AA}" type="pres">
      <dgm:prSet presAssocID="{2CD061EC-F681-4433-81B1-7AC7A80DA7D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99967F2-2FF6-4F87-A514-CAD9658C44E1}" type="pres">
      <dgm:prSet presAssocID="{2CD061EC-F681-4433-81B1-7AC7A80DA7D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E0CA9BB-2F88-41CB-B06C-CD416DEE673B}" type="pres">
      <dgm:prSet presAssocID="{2CD061EC-F681-4433-81B1-7AC7A80DA7D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2396F00-615C-4BC0-A3B1-B5BD5D0DEE57}" srcId="{2CD061EC-F681-4433-81B1-7AC7A80DA7D5}" destId="{382EC0A7-39D5-4C20-B708-A000E56A44A3}" srcOrd="2" destOrd="0" parTransId="{C9091ADB-197F-4449-8FA4-3CD138BBEF37}" sibTransId="{CD5733AE-9F1F-4796-BE1C-C4F8EFD042CB}"/>
    <dgm:cxn modelId="{1F1A991A-D680-447E-A1C8-A7553A8619EC}" type="presOf" srcId="{2CD061EC-F681-4433-81B1-7AC7A80DA7D5}" destId="{75584D96-6B57-4267-AE30-E18509391663}" srcOrd="0" destOrd="0" presId="urn:microsoft.com/office/officeart/2005/8/layout/matrix3"/>
    <dgm:cxn modelId="{24282330-7E0C-4E4C-80D9-716CDD9C6A72}" type="presOf" srcId="{4D670994-2559-4466-9BC3-D040A29336D0}" destId="{8E0CA9BB-2F88-41CB-B06C-CD416DEE673B}" srcOrd="0" destOrd="0" presId="urn:microsoft.com/office/officeart/2005/8/layout/matrix3"/>
    <dgm:cxn modelId="{2014643F-FCEF-469D-8EC7-4776D566D040}" type="presOf" srcId="{5792A153-F784-41AE-97E5-CB49CBA12723}" destId="{4F1F2A32-9639-4E36-8E6B-86A8D84B8800}" srcOrd="0" destOrd="0" presId="urn:microsoft.com/office/officeart/2005/8/layout/matrix3"/>
    <dgm:cxn modelId="{93216740-9C25-4270-B35B-61B33ACCBE25}" type="presOf" srcId="{F1A6F731-B53C-4D80-B239-E8A70D4DC68C}" destId="{A2B2EDE3-919A-4DC6-B081-D0E4A19AD9AA}" srcOrd="0" destOrd="0" presId="urn:microsoft.com/office/officeart/2005/8/layout/matrix3"/>
    <dgm:cxn modelId="{9A10514B-D7AB-477B-863E-FADDF0BD93F0}" srcId="{2CD061EC-F681-4433-81B1-7AC7A80DA7D5}" destId="{5792A153-F784-41AE-97E5-CB49CBA12723}" srcOrd="0" destOrd="0" parTransId="{50D4B7B8-B751-4DB5-AC61-DA0D62339870}" sibTransId="{E3D0ACE2-E48D-4F19-9245-7FDB44AC03F3}"/>
    <dgm:cxn modelId="{F55D0857-DE02-4438-8306-CEA60FC94486}" type="presOf" srcId="{382EC0A7-39D5-4C20-B708-A000E56A44A3}" destId="{B99967F2-2FF6-4F87-A514-CAD9658C44E1}" srcOrd="0" destOrd="0" presId="urn:microsoft.com/office/officeart/2005/8/layout/matrix3"/>
    <dgm:cxn modelId="{6358B958-79A3-471C-A054-0B654D7ECFE5}" srcId="{2CD061EC-F681-4433-81B1-7AC7A80DA7D5}" destId="{4D670994-2559-4466-9BC3-D040A29336D0}" srcOrd="3" destOrd="0" parTransId="{71B9716A-6F15-40D9-BA2A-49BA62471263}" sibTransId="{EE5ADCD3-BF30-465E-8B13-69AA656C8317}"/>
    <dgm:cxn modelId="{17D6B2D6-A6CE-4590-B444-281410481CD4}" srcId="{2CD061EC-F681-4433-81B1-7AC7A80DA7D5}" destId="{F1A6F731-B53C-4D80-B239-E8A70D4DC68C}" srcOrd="1" destOrd="0" parTransId="{3AC63AE8-B3DF-4AA9-8BB2-78631E88AE1B}" sibTransId="{E93038CF-5B8B-4898-B330-B5D5AA314CF6}"/>
    <dgm:cxn modelId="{B176F078-6743-4728-BAC1-F7BC6ABC2035}" type="presParOf" srcId="{75584D96-6B57-4267-AE30-E18509391663}" destId="{19149081-22AE-4EBD-8C82-06FC5D99407A}" srcOrd="0" destOrd="0" presId="urn:microsoft.com/office/officeart/2005/8/layout/matrix3"/>
    <dgm:cxn modelId="{E0022905-E789-4D14-9F74-E562BFB6499D}" type="presParOf" srcId="{75584D96-6B57-4267-AE30-E18509391663}" destId="{4F1F2A32-9639-4E36-8E6B-86A8D84B8800}" srcOrd="1" destOrd="0" presId="urn:microsoft.com/office/officeart/2005/8/layout/matrix3"/>
    <dgm:cxn modelId="{D1FB4FA3-BA99-4F42-8D5C-0EA66DE87707}" type="presParOf" srcId="{75584D96-6B57-4267-AE30-E18509391663}" destId="{A2B2EDE3-919A-4DC6-B081-D0E4A19AD9AA}" srcOrd="2" destOrd="0" presId="urn:microsoft.com/office/officeart/2005/8/layout/matrix3"/>
    <dgm:cxn modelId="{956D3D25-06A0-47A7-B150-7022A4F71C03}" type="presParOf" srcId="{75584D96-6B57-4267-AE30-E18509391663}" destId="{B99967F2-2FF6-4F87-A514-CAD9658C44E1}" srcOrd="3" destOrd="0" presId="urn:microsoft.com/office/officeart/2005/8/layout/matrix3"/>
    <dgm:cxn modelId="{F2D864EC-3E78-41D9-B576-1758954F3971}" type="presParOf" srcId="{75584D96-6B57-4267-AE30-E18509391663}" destId="{8E0CA9BB-2F88-41CB-B06C-CD416DEE673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49081-22AE-4EBD-8C82-06FC5D99407A}">
      <dsp:nvSpPr>
        <dsp:cNvPr id="0" name=""/>
        <dsp:cNvSpPr/>
      </dsp:nvSpPr>
      <dsp:spPr>
        <a:xfrm>
          <a:off x="580086" y="0"/>
          <a:ext cx="5843605" cy="5843605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F2A32-9639-4E36-8E6B-86A8D84B8800}">
      <dsp:nvSpPr>
        <dsp:cNvPr id="0" name=""/>
        <dsp:cNvSpPr/>
      </dsp:nvSpPr>
      <dsp:spPr>
        <a:xfrm>
          <a:off x="1135228" y="555142"/>
          <a:ext cx="2279005" cy="22790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Opencv</a:t>
          </a:r>
          <a:endParaRPr lang="en-US" sz="3600" kern="1200"/>
        </a:p>
      </dsp:txBody>
      <dsp:txXfrm>
        <a:off x="1246480" y="666394"/>
        <a:ext cx="2056501" cy="2056501"/>
      </dsp:txXfrm>
    </dsp:sp>
    <dsp:sp modelId="{A2B2EDE3-919A-4DC6-B081-D0E4A19AD9AA}">
      <dsp:nvSpPr>
        <dsp:cNvPr id="0" name=""/>
        <dsp:cNvSpPr/>
      </dsp:nvSpPr>
      <dsp:spPr>
        <a:xfrm>
          <a:off x="3589542" y="555142"/>
          <a:ext cx="2279005" cy="2279005"/>
        </a:xfrm>
        <a:prstGeom prst="roundRect">
          <a:avLst/>
        </a:prstGeom>
        <a:solidFill>
          <a:schemeClr val="accent5">
            <a:hueOff val="497445"/>
            <a:satOff val="46"/>
            <a:lumOff val="-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ImageAI</a:t>
          </a:r>
          <a:endParaRPr lang="en-US" sz="3600" kern="1200"/>
        </a:p>
      </dsp:txBody>
      <dsp:txXfrm>
        <a:off x="3700794" y="666394"/>
        <a:ext cx="2056501" cy="2056501"/>
      </dsp:txXfrm>
    </dsp:sp>
    <dsp:sp modelId="{B99967F2-2FF6-4F87-A514-CAD9658C44E1}">
      <dsp:nvSpPr>
        <dsp:cNvPr id="0" name=""/>
        <dsp:cNvSpPr/>
      </dsp:nvSpPr>
      <dsp:spPr>
        <a:xfrm>
          <a:off x="1135228" y="3009456"/>
          <a:ext cx="2279005" cy="2279005"/>
        </a:xfrm>
        <a:prstGeom prst="roundRect">
          <a:avLst/>
        </a:prstGeom>
        <a:solidFill>
          <a:schemeClr val="accent5">
            <a:hueOff val="994891"/>
            <a:satOff val="91"/>
            <a:lumOff val="-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Arduino</a:t>
          </a:r>
          <a:endParaRPr lang="en-US" sz="3600" kern="1200"/>
        </a:p>
      </dsp:txBody>
      <dsp:txXfrm>
        <a:off x="1246480" y="3120708"/>
        <a:ext cx="2056501" cy="2056501"/>
      </dsp:txXfrm>
    </dsp:sp>
    <dsp:sp modelId="{8E0CA9BB-2F88-41CB-B06C-CD416DEE673B}">
      <dsp:nvSpPr>
        <dsp:cNvPr id="0" name=""/>
        <dsp:cNvSpPr/>
      </dsp:nvSpPr>
      <dsp:spPr>
        <a:xfrm>
          <a:off x="3589542" y="3009456"/>
          <a:ext cx="2279005" cy="2279005"/>
        </a:xfrm>
        <a:prstGeom prst="roundRect">
          <a:avLst/>
        </a:prstGeom>
        <a:solidFill>
          <a:schemeClr val="accent5">
            <a:hueOff val="1492336"/>
            <a:satOff val="137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Yolo-h5</a:t>
          </a:r>
          <a:endParaRPr lang="en-US" sz="3600" kern="1200"/>
        </a:p>
      </dsp:txBody>
      <dsp:txXfrm>
        <a:off x="3700794" y="3120708"/>
        <a:ext cx="2056501" cy="2056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8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7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2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8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9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7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8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4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4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9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2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7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85D97032-8A69-CFB2-B0BA-CE58CADD8E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2044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F8BB2C-B797-69D6-B52F-59697BCB9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GB" sz="5200" dirty="0">
                <a:solidFill>
                  <a:srgbClr val="FFFFFF"/>
                </a:solidFill>
              </a:rPr>
              <a:t>Hack-a-Bot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5C03E-CD02-1C48-6A46-8F8D5DC14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GB" sz="2200" dirty="0">
                <a:solidFill>
                  <a:srgbClr val="FFFFFF"/>
                </a:solidFill>
              </a:rPr>
              <a:t>Team 12 Maker 13</a:t>
            </a:r>
          </a:p>
        </p:txBody>
      </p:sp>
    </p:spTree>
    <p:extLst>
      <p:ext uri="{BB962C8B-B14F-4D97-AF65-F5344CB8AC3E}">
        <p14:creationId xmlns:p14="http://schemas.microsoft.com/office/powerpoint/2010/main" val="248180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50"/>
            <a:ext cx="62546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048" y="0"/>
            <a:ext cx="6251447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36DB7-4860-98F2-2538-8C0A9C67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Our 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F1FBE-6661-C243-2A4C-DE5B54C66B78}"/>
              </a:ext>
            </a:extLst>
          </p:cNvPr>
          <p:cNvSpPr txBox="1"/>
          <p:nvPr/>
        </p:nvSpPr>
        <p:spPr>
          <a:xfrm>
            <a:off x="838200" y="2411653"/>
            <a:ext cx="4952681" cy="3728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Live Feed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Max 50 people in the </a:t>
            </a:r>
            <a:r>
              <a:rPr lang="en-US" dirty="0" err="1">
                <a:solidFill>
                  <a:srgbClr val="FF0000"/>
                </a:solidFill>
              </a:rPr>
              <a:t>MakerSpace</a:t>
            </a:r>
            <a:endParaRPr lang="en-US" dirty="0">
              <a:solidFill>
                <a:srgbClr val="FF0000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Check for hazards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Tool tracking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Track Recycling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food or drinks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Letters magnified through eyeglasses">
            <a:extLst>
              <a:ext uri="{FF2B5EF4-FFF2-40B4-BE49-F238E27FC236}">
                <a16:creationId xmlns:a16="http://schemas.microsoft.com/office/drawing/2014/main" id="{579FA22E-7C90-A419-51B8-8502D2E94D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02" r="17635" b="-2"/>
          <a:stretch/>
        </p:blipFill>
        <p:spPr>
          <a:xfrm>
            <a:off x="6858001" y="567942"/>
            <a:ext cx="4724400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1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5D20674-CF0C-4687-81B6-A613F871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33F8A2C-3D6E-460E-BB96-D7F308A35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 descr="Camera lens close up">
            <a:extLst>
              <a:ext uri="{FF2B5EF4-FFF2-40B4-BE49-F238E27FC236}">
                <a16:creationId xmlns:a16="http://schemas.microsoft.com/office/drawing/2014/main" id="{FAFFF9ED-59BF-B629-7EE9-FAA9480EE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5726" r="-1" b="-1"/>
          <a:stretch/>
        </p:blipFill>
        <p:spPr>
          <a:xfrm>
            <a:off x="3048" y="1376"/>
            <a:ext cx="12188952" cy="6856624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312420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61D18-E724-5B27-CA1D-E99AC87F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0" y="1392402"/>
            <a:ext cx="11224300" cy="4355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2200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0520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2BC3B-F755-09A9-D409-AD67231F0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GB"/>
              <a:t>What we used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0939761-EE7A-70CC-3C09-29C7B3FD3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870490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399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614023-3F38-44EB-8ABB-B52E5B9E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5F9310-ED3E-45B9-9D97-AC0F2C89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3D black question marks with one yellow question mark">
            <a:extLst>
              <a:ext uri="{FF2B5EF4-FFF2-40B4-BE49-F238E27FC236}">
                <a16:creationId xmlns:a16="http://schemas.microsoft.com/office/drawing/2014/main" id="{16599649-36A4-A64A-F39D-9A124EF043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8984" r="6114"/>
          <a:stretch/>
        </p:blipFill>
        <p:spPr>
          <a:xfrm>
            <a:off x="20" y="1376"/>
            <a:ext cx="12191980" cy="68566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3124261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BB042-93C3-454C-77B9-2A66A2E0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523512"/>
            <a:ext cx="6198566" cy="2603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0666241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AvenirNext LT Pro Medium</vt:lpstr>
      <vt:lpstr>BlockprintVTI</vt:lpstr>
      <vt:lpstr>Hack-a-Bot</vt:lpstr>
      <vt:lpstr>Our Vision</vt:lpstr>
      <vt:lpstr>Demo</vt:lpstr>
      <vt:lpstr>What we used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Hack-a-Bot</dc:title>
  <dc:creator>Jay Parekh</dc:creator>
  <cp:lastModifiedBy>Jay Parekh</cp:lastModifiedBy>
  <cp:revision>1</cp:revision>
  <dcterms:created xsi:type="dcterms:W3CDTF">2024-03-17T10:01:24Z</dcterms:created>
  <dcterms:modified xsi:type="dcterms:W3CDTF">2024-03-17T10:17:08Z</dcterms:modified>
</cp:coreProperties>
</file>