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17"/>
  </p:notesMasterIdLst>
  <p:sldIdLst>
    <p:sldId id="256" r:id="rId3"/>
    <p:sldId id="338" r:id="rId4"/>
    <p:sldId id="335" r:id="rId5"/>
    <p:sldId id="344" r:id="rId6"/>
    <p:sldId id="332" r:id="rId7"/>
    <p:sldId id="334" r:id="rId8"/>
    <p:sldId id="336" r:id="rId9"/>
    <p:sldId id="337" r:id="rId10"/>
    <p:sldId id="339" r:id="rId11"/>
    <p:sldId id="340" r:id="rId12"/>
    <p:sldId id="343" r:id="rId13"/>
    <p:sldId id="341" r:id="rId14"/>
    <p:sldId id="342" r:id="rId15"/>
    <p:sldId id="28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E5CCF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EFBD284-C3D3-4C86-A096-FFD2F5198CAE}">
  <a:tblStyle styleId="{AEFBD284-C3D3-4C86-A096-FFD2F5198CAE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D7057BD8-AB93-4E29-8C61-19903BC41C12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1" autoAdjust="0"/>
  </p:normalViewPr>
  <p:slideViewPr>
    <p:cSldViewPr snapToGrid="0">
      <p:cViewPr varScale="1">
        <p:scale>
          <a:sx n="80" d="100"/>
          <a:sy n="80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11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13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24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864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90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57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50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30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02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88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52465" y="1981200"/>
            <a:ext cx="1083313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762225" y="3429000"/>
            <a:ext cx="8117416" cy="1214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0" y="3"/>
            <a:ext cx="10363200" cy="785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2" y="1071545"/>
            <a:ext cx="5079999" cy="5024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197602" y="1071545"/>
            <a:ext cx="5079999" cy="5024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539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2" y="6245228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245228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2" y="6245228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5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0" y="3"/>
            <a:ext cx="10363200" cy="785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2" y="1071545"/>
            <a:ext cx="5079999" cy="5024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197602" y="1071545"/>
            <a:ext cx="5079999" cy="5024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52465" y="1981200"/>
            <a:ext cx="1083313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2762225" y="3429000"/>
            <a:ext cx="8117416" cy="1214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389719" y="4800603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2389719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389719" y="5367340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363200" cy="857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3619491" y="-1562108"/>
            <a:ext cx="4953016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Shape 63" descr="HM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2" y="6489703"/>
            <a:ext cx="7619999" cy="3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7239002" y="2057399"/>
            <a:ext cx="548639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1689081" y="-698521"/>
            <a:ext cx="5486399" cy="81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9144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737602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Shape 70" descr="HM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2" y="6489703"/>
            <a:ext cx="7619999" cy="3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wGMOM0uOTZTrWSvTTD2OmODsng0eZzitaAzbywhi_MZI5jA/viewfor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www.youtube.com/watch?v%3D3hUAYNzgzYQ&amp;sa=D&amp;ust=1510925212249000&amp;usg=AFQjCNH55R5iEeAPdQjeRP0SlS2y9FfSW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github.com/angular/angular-cli%23updating-angular-cli&amp;sa=D&amp;ust=1510925212249000&amp;usg=AFQjCNHijEw9_yMY14N_l2CON1JITtZyp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_ClzOKC5z5ptEGHvDBeuxoxKNzolSgHfn4HKbzF9rxLg1Sg/viewfor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075607" y="1926525"/>
            <a:ext cx="8124851" cy="9984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新手入門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endParaRPr lang="en-US" sz="5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474667" y="5499414"/>
            <a:ext cx="466189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博識資訊顧問有限公司</a:t>
            </a:r>
          </a:p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服務電話：02-2766-3218</a:t>
            </a:r>
          </a:p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公司地址：台北市永吉路168號6樓之1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149700" y="2924946"/>
            <a:ext cx="5976664" cy="984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zh-TW" altLang="en-US" sz="4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教學文件</a:t>
            </a:r>
            <a:endParaRPr lang="en-US" sz="4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81456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928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zh-TW" altLang="en-US" sz="32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en-US" sz="3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docs.google.com/forms/d/e/1FAIpQLSdwGMOM0uOTZTrWSvTTD2OmODsng0eZzitaAzbywhi_MZI5jA/viewform</a:t>
            </a:r>
            <a:endParaRPr lang="en-US" altLang="zh-TW" dirty="0" smtClean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10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81456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928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zh-TW" altLang="en-US" sz="32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r>
              <a:rPr lang="en-US" altLang="zh-TW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 </a:t>
            </a:r>
            <a:r>
              <a:rPr lang="zh-TW" altLang="en-US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Language Service </a:t>
            </a:r>
            <a:r>
              <a:rPr lang="zh-TW" altLang="en-US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擴充套件 </a:t>
            </a:r>
            <a:r>
              <a:rPr lang="en-US" altLang="zh-TW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YouTube</a:t>
            </a:r>
            <a:endParaRPr lang="en-US" sz="3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altLang="zh-TW" dirty="0">
                <a:hlinkClick r:id="rId3"/>
              </a:rPr>
              <a:t>https://www.youtube.com/watch?v=3hUAYNzgzYQ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7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81456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928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zh-TW" altLang="en-US" sz="32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升級 </a:t>
            </a:r>
            <a:r>
              <a:rPr lang="en-US" altLang="zh-TW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CLI </a:t>
            </a:r>
            <a:r>
              <a:rPr lang="zh-TW" altLang="en-US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的步驟請參考以下文件</a:t>
            </a:r>
            <a:endParaRPr lang="en-US" sz="3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altLang="zh-TW" dirty="0">
                <a:hlinkClick r:id="rId3"/>
              </a:rPr>
              <a:t>https://github.com/angular/angular-cli#updating-angular-cli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89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81456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</a:t>
            </a:r>
            <a:r>
              <a:rPr lang="en-US" altLang="zh-TW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開發篇練習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28" y="1007895"/>
            <a:ext cx="7096125" cy="72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1524000" y="3356992"/>
            <a:ext cx="7185866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415481" y="3501010"/>
            <a:ext cx="7772400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sz="4400">
                <a:solidFill>
                  <a:schemeClr val="lt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524000" y="252375"/>
            <a:ext cx="7164288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809719" y="285731"/>
            <a:ext cx="156966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071663" y="1844827"/>
            <a:ext cx="6840760" cy="30162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endParaRPr lang="en-US" altLang="zh-TW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524000" y="125181"/>
            <a:ext cx="7185866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524000" y="188643"/>
            <a:ext cx="7772400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zh-TW" altLang="en-US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新手篇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docs.google.com/forms/d/e/1FAIpQLSf_ClzOKC5z5ptEGHvDBeuxoxKNzolSgHfn4HKbzF9rxLg1Sg/viewform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78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16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524000" y="125181"/>
            <a:ext cx="7185866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524000" y="188643"/>
            <a:ext cx="7772400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開發環境說明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參考保哥的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開發環境說明。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/>
              <a:t> https</a:t>
            </a:r>
            <a:r>
              <a:rPr lang="en-US" altLang="zh-TW" dirty="0"/>
              <a:t>://goo.gl/uyd8iW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可改看參考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保哥的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開發環境說明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://gist.github.com/doggy8088/15e434b43992cf25a78700438743774a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2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524000" y="125181"/>
            <a:ext cx="7185866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524000" y="188643"/>
            <a:ext cx="7772400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2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新手急救站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參考保哥的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新手急救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影片教學。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新手急救站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影片教學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https://goo.gl/Ju7Fk1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998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11352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新手入門篇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參考保哥的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開發實戰：新手入門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76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11352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新手入門篇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260212"/>
            <a:ext cx="10515600" cy="62234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參考保哥的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r>
              <a:rPr lang="en-US" altLang="zh-TW" dirty="0"/>
              <a:t>.pdf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作原始碼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https://goo.gl/ca4YHr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實作原始碼所有變更紀錄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https://goo.gl/SDWJM6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實作網頁版型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https://goo.gl/rMjPE5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端工程的夢幻逸品：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開發框架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https://goo.gl/iVwErf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新同文堂繁簡詞彙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https://goo.gl/bnfH5C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89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81456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4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新手入門篇練習題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68" y="1260212"/>
            <a:ext cx="7337222" cy="52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01040" y="188643"/>
            <a:ext cx="9814560" cy="107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0099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10491" y="331531"/>
            <a:ext cx="9802091" cy="7857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SzPct val="25000"/>
            </a:pPr>
            <a:r>
              <a:rPr lang="en-US" altLang="zh-TW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2 </a:t>
            </a:r>
            <a:r>
              <a:rPr lang="zh-TW" altLang="en-US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開發實戰：進階開發篇 </a:t>
            </a:r>
            <a:r>
              <a:rPr lang="en-US" altLang="zh-TW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32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RxJS</a:t>
            </a:r>
            <a:r>
              <a:rPr lang="en-US" altLang="zh-TW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新手入門</a:t>
            </a:r>
            <a:endParaRPr lang="en-US" sz="3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10491" y="1613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參考保哥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 2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開發實戰：進階開發篇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RxJS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新手入門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780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https://goo.gl/wSJsTk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1544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">
      <a:dk1>
        <a:srgbClr val="000000"/>
      </a:dk1>
      <a:lt1>
        <a:srgbClr val="99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Office 佈景主題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290</Words>
  <Application>Microsoft Office PowerPoint</Application>
  <PresentationFormat>寬螢幕</PresentationFormat>
  <Paragraphs>44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Calibri</vt:lpstr>
      <vt:lpstr>Times New Roman</vt:lpstr>
      <vt:lpstr>佈景主題1</vt:lpstr>
      <vt:lpstr>佈景主題1</vt:lpstr>
      <vt:lpstr>Angular 4 開發實戰_新手入門篇</vt:lpstr>
      <vt:lpstr>PowerPoint 簡報</vt:lpstr>
      <vt:lpstr>新手篇</vt:lpstr>
      <vt:lpstr>Angular 4 開發環境說明</vt:lpstr>
      <vt:lpstr>Angular 2 新手急救站</vt:lpstr>
      <vt:lpstr>Angular 4 開發實戰_新手入門篇.pdf</vt:lpstr>
      <vt:lpstr>Angular 4 開發實戰_新手入門篇</vt:lpstr>
      <vt:lpstr>Angular 4 開發實戰_新手入門篇練習題</vt:lpstr>
      <vt:lpstr>Angular 2 開發實戰：進階開發篇 - RxJS 新手入門</vt:lpstr>
      <vt:lpstr>進階篇</vt:lpstr>
      <vt:lpstr>介紹 Visual Studio Code 的 Angular Language Service 擴充套件 - YouTube</vt:lpstr>
      <vt:lpstr>升級 Angular CLI 的步驟請參考以下文件</vt:lpstr>
      <vt:lpstr>Angular 4 開發實戰_進階開發篇練習題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Dr.P檢體簽收系統</dc:title>
  <dc:creator>Liao</dc:creator>
  <cp:lastModifiedBy>Windows 使用者</cp:lastModifiedBy>
  <cp:revision>49</cp:revision>
  <dcterms:modified xsi:type="dcterms:W3CDTF">2017-11-17T12:33:24Z</dcterms:modified>
</cp:coreProperties>
</file>