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0.jpeg" ContentType="image/jpeg"/>
  <Override PartName="/ppt/media/image5.png" ContentType="image/png"/>
  <Override PartName="/ppt/media/image3.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4.jpeg" ContentType="image/jpeg"/>
  <Override PartName="/ppt/media/image1.jpeg" ContentType="image/jpeg"/>
  <Override PartName="/ppt/media/image10.png" ContentType="image/png"/>
  <Override PartName="/ppt/media/image19.jpeg" ContentType="image/jpeg"/>
  <Override PartName="/ppt/media/image18.jpeg" ContentType="image/jpeg"/>
  <Override PartName="/ppt/media/image17.jpeg" ContentType="image/jpeg"/>
  <Override PartName="/ppt/media/image14.jpeg" ContentType="image/jpeg"/>
  <Override PartName="/ppt/media/image15.jpeg" ContentType="image/jpeg"/>
  <Override PartName="/ppt/media/image13.jpeg" ContentType="image/jpeg"/>
  <Override PartName="/ppt/media/image11.jpeg" ContentType="image/jpeg"/>
  <Override PartName="/ppt/media/image12.jpeg" ContentType="image/jpeg"/>
  <Override PartName="/ppt/media/image1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29" name="PlaceHolder 2"/>
          <p:cNvSpPr>
            <a:spLocks noGrp="1"/>
          </p:cNvSpPr>
          <p:nvPr>
            <p:ph type="body"/>
          </p:nvPr>
        </p:nvSpPr>
        <p:spPr>
          <a:xfrm>
            <a:off x="905040" y="1307520"/>
            <a:ext cx="733392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30" name="PlaceHolder 3"/>
          <p:cNvSpPr>
            <a:spLocks noGrp="1"/>
          </p:cNvSpPr>
          <p:nvPr>
            <p:ph type="body"/>
          </p:nvPr>
        </p:nvSpPr>
        <p:spPr>
          <a:xfrm>
            <a:off x="905040" y="2971080"/>
            <a:ext cx="733392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32" name="PlaceHolder 2"/>
          <p:cNvSpPr>
            <a:spLocks noGrp="1"/>
          </p:cNvSpPr>
          <p:nvPr>
            <p:ph type="body"/>
          </p:nvPr>
        </p:nvSpPr>
        <p:spPr>
          <a:xfrm>
            <a:off x="90504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33" name="PlaceHolder 3"/>
          <p:cNvSpPr>
            <a:spLocks noGrp="1"/>
          </p:cNvSpPr>
          <p:nvPr>
            <p:ph type="body"/>
          </p:nvPr>
        </p:nvSpPr>
        <p:spPr>
          <a:xfrm>
            <a:off x="466308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34" name="PlaceHolder 4"/>
          <p:cNvSpPr>
            <a:spLocks noGrp="1"/>
          </p:cNvSpPr>
          <p:nvPr>
            <p:ph type="body"/>
          </p:nvPr>
        </p:nvSpPr>
        <p:spPr>
          <a:xfrm>
            <a:off x="90504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35" name="PlaceHolder 5"/>
          <p:cNvSpPr>
            <a:spLocks noGrp="1"/>
          </p:cNvSpPr>
          <p:nvPr>
            <p:ph type="body"/>
          </p:nvPr>
        </p:nvSpPr>
        <p:spPr>
          <a:xfrm>
            <a:off x="466308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37" name="PlaceHolder 2"/>
          <p:cNvSpPr>
            <a:spLocks noGrp="1"/>
          </p:cNvSpPr>
          <p:nvPr>
            <p:ph type="body"/>
          </p:nvPr>
        </p:nvSpPr>
        <p:spPr>
          <a:xfrm>
            <a:off x="905040" y="130752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38" name="PlaceHolder 3"/>
          <p:cNvSpPr>
            <a:spLocks noGrp="1"/>
          </p:cNvSpPr>
          <p:nvPr>
            <p:ph type="body"/>
          </p:nvPr>
        </p:nvSpPr>
        <p:spPr>
          <a:xfrm>
            <a:off x="3384720" y="130752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39" name="PlaceHolder 4"/>
          <p:cNvSpPr>
            <a:spLocks noGrp="1"/>
          </p:cNvSpPr>
          <p:nvPr>
            <p:ph type="body"/>
          </p:nvPr>
        </p:nvSpPr>
        <p:spPr>
          <a:xfrm>
            <a:off x="5864400" y="130752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40" name="PlaceHolder 5"/>
          <p:cNvSpPr>
            <a:spLocks noGrp="1"/>
          </p:cNvSpPr>
          <p:nvPr>
            <p:ph type="body"/>
          </p:nvPr>
        </p:nvSpPr>
        <p:spPr>
          <a:xfrm>
            <a:off x="905040" y="297108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41" name="PlaceHolder 6"/>
          <p:cNvSpPr>
            <a:spLocks noGrp="1"/>
          </p:cNvSpPr>
          <p:nvPr>
            <p:ph type="body"/>
          </p:nvPr>
        </p:nvSpPr>
        <p:spPr>
          <a:xfrm>
            <a:off x="3384720" y="297108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42" name="PlaceHolder 7"/>
          <p:cNvSpPr>
            <a:spLocks noGrp="1"/>
          </p:cNvSpPr>
          <p:nvPr>
            <p:ph type="body"/>
          </p:nvPr>
        </p:nvSpPr>
        <p:spPr>
          <a:xfrm>
            <a:off x="5864400" y="297108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51" name="PlaceHolder 2"/>
          <p:cNvSpPr>
            <a:spLocks noGrp="1"/>
          </p:cNvSpPr>
          <p:nvPr>
            <p:ph type="subTitle"/>
          </p:nvPr>
        </p:nvSpPr>
        <p:spPr>
          <a:xfrm>
            <a:off x="905040" y="1307520"/>
            <a:ext cx="7333920" cy="3184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53" name="PlaceHolder 2"/>
          <p:cNvSpPr>
            <a:spLocks noGrp="1"/>
          </p:cNvSpPr>
          <p:nvPr>
            <p:ph type="body"/>
          </p:nvPr>
        </p:nvSpPr>
        <p:spPr>
          <a:xfrm>
            <a:off x="905040" y="1307520"/>
            <a:ext cx="7333920" cy="318492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55" name="PlaceHolder 2"/>
          <p:cNvSpPr>
            <a:spLocks noGrp="1"/>
          </p:cNvSpPr>
          <p:nvPr>
            <p:ph type="body"/>
          </p:nvPr>
        </p:nvSpPr>
        <p:spPr>
          <a:xfrm>
            <a:off x="90504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
        <p:nvSpPr>
          <p:cNvPr id="56" name="PlaceHolder 3"/>
          <p:cNvSpPr>
            <a:spLocks noGrp="1"/>
          </p:cNvSpPr>
          <p:nvPr>
            <p:ph type="body"/>
          </p:nvPr>
        </p:nvSpPr>
        <p:spPr>
          <a:xfrm>
            <a:off x="466308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905040" y="200160"/>
            <a:ext cx="7333920" cy="4415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60" name="PlaceHolder 2"/>
          <p:cNvSpPr>
            <a:spLocks noGrp="1"/>
          </p:cNvSpPr>
          <p:nvPr>
            <p:ph type="body"/>
          </p:nvPr>
        </p:nvSpPr>
        <p:spPr>
          <a:xfrm>
            <a:off x="90504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61" name="PlaceHolder 3"/>
          <p:cNvSpPr>
            <a:spLocks noGrp="1"/>
          </p:cNvSpPr>
          <p:nvPr>
            <p:ph type="body"/>
          </p:nvPr>
        </p:nvSpPr>
        <p:spPr>
          <a:xfrm>
            <a:off x="466308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
        <p:nvSpPr>
          <p:cNvPr id="62" name="PlaceHolder 4"/>
          <p:cNvSpPr>
            <a:spLocks noGrp="1"/>
          </p:cNvSpPr>
          <p:nvPr>
            <p:ph type="body"/>
          </p:nvPr>
        </p:nvSpPr>
        <p:spPr>
          <a:xfrm>
            <a:off x="90504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8" name="PlaceHolder 2"/>
          <p:cNvSpPr>
            <a:spLocks noGrp="1"/>
          </p:cNvSpPr>
          <p:nvPr>
            <p:ph type="subTitle"/>
          </p:nvPr>
        </p:nvSpPr>
        <p:spPr>
          <a:xfrm>
            <a:off x="905040" y="1307520"/>
            <a:ext cx="7333920" cy="3184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64" name="PlaceHolder 2"/>
          <p:cNvSpPr>
            <a:spLocks noGrp="1"/>
          </p:cNvSpPr>
          <p:nvPr>
            <p:ph type="body"/>
          </p:nvPr>
        </p:nvSpPr>
        <p:spPr>
          <a:xfrm>
            <a:off x="90504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
        <p:nvSpPr>
          <p:cNvPr id="65" name="PlaceHolder 3"/>
          <p:cNvSpPr>
            <a:spLocks noGrp="1"/>
          </p:cNvSpPr>
          <p:nvPr>
            <p:ph type="body"/>
          </p:nvPr>
        </p:nvSpPr>
        <p:spPr>
          <a:xfrm>
            <a:off x="466308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66" name="PlaceHolder 4"/>
          <p:cNvSpPr>
            <a:spLocks noGrp="1"/>
          </p:cNvSpPr>
          <p:nvPr>
            <p:ph type="body"/>
          </p:nvPr>
        </p:nvSpPr>
        <p:spPr>
          <a:xfrm>
            <a:off x="466308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68" name="PlaceHolder 2"/>
          <p:cNvSpPr>
            <a:spLocks noGrp="1"/>
          </p:cNvSpPr>
          <p:nvPr>
            <p:ph type="body"/>
          </p:nvPr>
        </p:nvSpPr>
        <p:spPr>
          <a:xfrm>
            <a:off x="90504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69" name="PlaceHolder 3"/>
          <p:cNvSpPr>
            <a:spLocks noGrp="1"/>
          </p:cNvSpPr>
          <p:nvPr>
            <p:ph type="body"/>
          </p:nvPr>
        </p:nvSpPr>
        <p:spPr>
          <a:xfrm>
            <a:off x="466308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70" name="PlaceHolder 4"/>
          <p:cNvSpPr>
            <a:spLocks noGrp="1"/>
          </p:cNvSpPr>
          <p:nvPr>
            <p:ph type="body"/>
          </p:nvPr>
        </p:nvSpPr>
        <p:spPr>
          <a:xfrm>
            <a:off x="905040" y="2971080"/>
            <a:ext cx="733392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72" name="PlaceHolder 2"/>
          <p:cNvSpPr>
            <a:spLocks noGrp="1"/>
          </p:cNvSpPr>
          <p:nvPr>
            <p:ph type="body"/>
          </p:nvPr>
        </p:nvSpPr>
        <p:spPr>
          <a:xfrm>
            <a:off x="905040" y="1307520"/>
            <a:ext cx="733392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73" name="PlaceHolder 3"/>
          <p:cNvSpPr>
            <a:spLocks noGrp="1"/>
          </p:cNvSpPr>
          <p:nvPr>
            <p:ph type="body"/>
          </p:nvPr>
        </p:nvSpPr>
        <p:spPr>
          <a:xfrm>
            <a:off x="905040" y="2971080"/>
            <a:ext cx="733392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75" name="PlaceHolder 2"/>
          <p:cNvSpPr>
            <a:spLocks noGrp="1"/>
          </p:cNvSpPr>
          <p:nvPr>
            <p:ph type="body"/>
          </p:nvPr>
        </p:nvSpPr>
        <p:spPr>
          <a:xfrm>
            <a:off x="90504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76" name="PlaceHolder 3"/>
          <p:cNvSpPr>
            <a:spLocks noGrp="1"/>
          </p:cNvSpPr>
          <p:nvPr>
            <p:ph type="body"/>
          </p:nvPr>
        </p:nvSpPr>
        <p:spPr>
          <a:xfrm>
            <a:off x="466308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77" name="PlaceHolder 4"/>
          <p:cNvSpPr>
            <a:spLocks noGrp="1"/>
          </p:cNvSpPr>
          <p:nvPr>
            <p:ph type="body"/>
          </p:nvPr>
        </p:nvSpPr>
        <p:spPr>
          <a:xfrm>
            <a:off x="90504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78" name="PlaceHolder 5"/>
          <p:cNvSpPr>
            <a:spLocks noGrp="1"/>
          </p:cNvSpPr>
          <p:nvPr>
            <p:ph type="body"/>
          </p:nvPr>
        </p:nvSpPr>
        <p:spPr>
          <a:xfrm>
            <a:off x="466308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80" name="PlaceHolder 2"/>
          <p:cNvSpPr>
            <a:spLocks noGrp="1"/>
          </p:cNvSpPr>
          <p:nvPr>
            <p:ph type="body"/>
          </p:nvPr>
        </p:nvSpPr>
        <p:spPr>
          <a:xfrm>
            <a:off x="905040" y="130752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81" name="PlaceHolder 3"/>
          <p:cNvSpPr>
            <a:spLocks noGrp="1"/>
          </p:cNvSpPr>
          <p:nvPr>
            <p:ph type="body"/>
          </p:nvPr>
        </p:nvSpPr>
        <p:spPr>
          <a:xfrm>
            <a:off x="3384720" y="130752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82" name="PlaceHolder 4"/>
          <p:cNvSpPr>
            <a:spLocks noGrp="1"/>
          </p:cNvSpPr>
          <p:nvPr>
            <p:ph type="body"/>
          </p:nvPr>
        </p:nvSpPr>
        <p:spPr>
          <a:xfrm>
            <a:off x="5864400" y="130752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83" name="PlaceHolder 5"/>
          <p:cNvSpPr>
            <a:spLocks noGrp="1"/>
          </p:cNvSpPr>
          <p:nvPr>
            <p:ph type="body"/>
          </p:nvPr>
        </p:nvSpPr>
        <p:spPr>
          <a:xfrm>
            <a:off x="905040" y="297108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84" name="PlaceHolder 6"/>
          <p:cNvSpPr>
            <a:spLocks noGrp="1"/>
          </p:cNvSpPr>
          <p:nvPr>
            <p:ph type="body"/>
          </p:nvPr>
        </p:nvSpPr>
        <p:spPr>
          <a:xfrm>
            <a:off x="3384720" y="297108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85" name="PlaceHolder 7"/>
          <p:cNvSpPr>
            <a:spLocks noGrp="1"/>
          </p:cNvSpPr>
          <p:nvPr>
            <p:ph type="body"/>
          </p:nvPr>
        </p:nvSpPr>
        <p:spPr>
          <a:xfrm>
            <a:off x="5864400" y="2971080"/>
            <a:ext cx="236124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10" name="PlaceHolder 2"/>
          <p:cNvSpPr>
            <a:spLocks noGrp="1"/>
          </p:cNvSpPr>
          <p:nvPr>
            <p:ph type="body"/>
          </p:nvPr>
        </p:nvSpPr>
        <p:spPr>
          <a:xfrm>
            <a:off x="905040" y="1307520"/>
            <a:ext cx="7333920" cy="318492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12" name="PlaceHolder 2"/>
          <p:cNvSpPr>
            <a:spLocks noGrp="1"/>
          </p:cNvSpPr>
          <p:nvPr>
            <p:ph type="body"/>
          </p:nvPr>
        </p:nvSpPr>
        <p:spPr>
          <a:xfrm>
            <a:off x="90504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
        <p:nvSpPr>
          <p:cNvPr id="13" name="PlaceHolder 3"/>
          <p:cNvSpPr>
            <a:spLocks noGrp="1"/>
          </p:cNvSpPr>
          <p:nvPr>
            <p:ph type="body"/>
          </p:nvPr>
        </p:nvSpPr>
        <p:spPr>
          <a:xfrm>
            <a:off x="466308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05040" y="200160"/>
            <a:ext cx="7333920" cy="4415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17" name="PlaceHolder 2"/>
          <p:cNvSpPr>
            <a:spLocks noGrp="1"/>
          </p:cNvSpPr>
          <p:nvPr>
            <p:ph type="body"/>
          </p:nvPr>
        </p:nvSpPr>
        <p:spPr>
          <a:xfrm>
            <a:off x="90504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18" name="PlaceHolder 3"/>
          <p:cNvSpPr>
            <a:spLocks noGrp="1"/>
          </p:cNvSpPr>
          <p:nvPr>
            <p:ph type="body"/>
          </p:nvPr>
        </p:nvSpPr>
        <p:spPr>
          <a:xfrm>
            <a:off x="466308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
        <p:nvSpPr>
          <p:cNvPr id="19" name="PlaceHolder 4"/>
          <p:cNvSpPr>
            <a:spLocks noGrp="1"/>
          </p:cNvSpPr>
          <p:nvPr>
            <p:ph type="body"/>
          </p:nvPr>
        </p:nvSpPr>
        <p:spPr>
          <a:xfrm>
            <a:off x="90504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21" name="PlaceHolder 2"/>
          <p:cNvSpPr>
            <a:spLocks noGrp="1"/>
          </p:cNvSpPr>
          <p:nvPr>
            <p:ph type="body"/>
          </p:nvPr>
        </p:nvSpPr>
        <p:spPr>
          <a:xfrm>
            <a:off x="905040" y="1307520"/>
            <a:ext cx="3578760" cy="3184920"/>
          </a:xfrm>
          <a:prstGeom prst="rect">
            <a:avLst/>
          </a:prstGeom>
        </p:spPr>
        <p:txBody>
          <a:bodyPr lIns="0" rIns="0" tIns="0" bIns="0">
            <a:normAutofit/>
          </a:bodyPr>
          <a:p>
            <a:endParaRPr b="0" lang="en-US" sz="1800" spc="-1" strike="noStrike">
              <a:solidFill>
                <a:srgbClr val="624d3c"/>
              </a:solidFill>
              <a:latin typeface="Abel"/>
            </a:endParaRPr>
          </a:p>
        </p:txBody>
      </p:sp>
      <p:sp>
        <p:nvSpPr>
          <p:cNvPr id="22" name="PlaceHolder 3"/>
          <p:cNvSpPr>
            <a:spLocks noGrp="1"/>
          </p:cNvSpPr>
          <p:nvPr>
            <p:ph type="body"/>
          </p:nvPr>
        </p:nvSpPr>
        <p:spPr>
          <a:xfrm>
            <a:off x="466308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23" name="PlaceHolder 4"/>
          <p:cNvSpPr>
            <a:spLocks noGrp="1"/>
          </p:cNvSpPr>
          <p:nvPr>
            <p:ph type="body"/>
          </p:nvPr>
        </p:nvSpPr>
        <p:spPr>
          <a:xfrm>
            <a:off x="4663080" y="297108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05040" y="200160"/>
            <a:ext cx="7333920" cy="952200"/>
          </a:xfrm>
          <a:prstGeom prst="rect">
            <a:avLst/>
          </a:prstGeom>
        </p:spPr>
        <p:txBody>
          <a:bodyPr lIns="0" rIns="0" tIns="0" bIns="0" anchor="ctr"/>
          <a:p>
            <a:endParaRPr b="0" lang="en-US" sz="1800" spc="-1" strike="noStrike">
              <a:solidFill>
                <a:srgbClr val="000000"/>
              </a:solidFill>
              <a:latin typeface="Abel"/>
            </a:endParaRPr>
          </a:p>
        </p:txBody>
      </p:sp>
      <p:sp>
        <p:nvSpPr>
          <p:cNvPr id="25" name="PlaceHolder 2"/>
          <p:cNvSpPr>
            <a:spLocks noGrp="1"/>
          </p:cNvSpPr>
          <p:nvPr>
            <p:ph type="body"/>
          </p:nvPr>
        </p:nvSpPr>
        <p:spPr>
          <a:xfrm>
            <a:off x="90504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26" name="PlaceHolder 3"/>
          <p:cNvSpPr>
            <a:spLocks noGrp="1"/>
          </p:cNvSpPr>
          <p:nvPr>
            <p:ph type="body"/>
          </p:nvPr>
        </p:nvSpPr>
        <p:spPr>
          <a:xfrm>
            <a:off x="4663080" y="1307520"/>
            <a:ext cx="3578760" cy="1518840"/>
          </a:xfrm>
          <a:prstGeom prst="rect">
            <a:avLst/>
          </a:prstGeom>
        </p:spPr>
        <p:txBody>
          <a:bodyPr lIns="0" rIns="0" tIns="0" bIns="0">
            <a:normAutofit/>
          </a:bodyPr>
          <a:p>
            <a:endParaRPr b="0" lang="en-US" sz="1800" spc="-1" strike="noStrike">
              <a:solidFill>
                <a:srgbClr val="624d3c"/>
              </a:solidFill>
              <a:latin typeface="Abel"/>
            </a:endParaRPr>
          </a:p>
        </p:txBody>
      </p:sp>
      <p:sp>
        <p:nvSpPr>
          <p:cNvPr id="27" name="PlaceHolder 4"/>
          <p:cNvSpPr>
            <a:spLocks noGrp="1"/>
          </p:cNvSpPr>
          <p:nvPr>
            <p:ph type="body"/>
          </p:nvPr>
        </p:nvSpPr>
        <p:spPr>
          <a:xfrm>
            <a:off x="905040" y="2971080"/>
            <a:ext cx="7333920" cy="1518840"/>
          </a:xfrm>
          <a:prstGeom prst="rect">
            <a:avLst/>
          </a:prstGeom>
        </p:spPr>
        <p:txBody>
          <a:bodyPr lIns="0" rIns="0" tIns="0" bIns="0">
            <a:normAutofit/>
          </a:bodyPr>
          <a:p>
            <a:endParaRPr b="0" lang="en-US" sz="1800" spc="-1" strike="noStrike">
              <a:solidFill>
                <a:srgbClr val="624d3c"/>
              </a:solidFill>
              <a:latin typeface="A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94600" y="1825920"/>
            <a:ext cx="7362000" cy="1134720"/>
          </a:xfrm>
          <a:prstGeom prst="rect">
            <a:avLst/>
          </a:prstGeom>
        </p:spPr>
        <p:txBody>
          <a:bodyPr anchor="b"/>
          <a:p>
            <a:pPr algn="ctr">
              <a:lnSpc>
                <a:spcPct val="100000"/>
              </a:lnSpc>
            </a:pPr>
            <a:r>
              <a:rPr b="1" lang="en-US" sz="3600" spc="148" strike="noStrike" cap="all">
                <a:solidFill>
                  <a:srgbClr val="624d3c"/>
                </a:solidFill>
                <a:latin typeface="Kelly Slab"/>
              </a:rPr>
              <a:t>Click to edit Master title style</a:t>
            </a:r>
            <a:endParaRPr b="0" lang="en-US" sz="3600" spc="-1" strike="noStrike">
              <a:solidFill>
                <a:srgbClr val="000000"/>
              </a:solidFill>
              <a:latin typeface="Abel"/>
            </a:endParaRPr>
          </a:p>
        </p:txBody>
      </p:sp>
      <p:sp>
        <p:nvSpPr>
          <p:cNvPr id="1" name="PlaceHolder 2"/>
          <p:cNvSpPr>
            <a:spLocks noGrp="1"/>
          </p:cNvSpPr>
          <p:nvPr>
            <p:ph type="sldNum"/>
          </p:nvPr>
        </p:nvSpPr>
        <p:spPr>
          <a:xfrm>
            <a:off x="6123600" y="4771080"/>
            <a:ext cx="2133360" cy="273600"/>
          </a:xfrm>
          <a:prstGeom prst="rect">
            <a:avLst/>
          </a:prstGeom>
        </p:spPr>
        <p:txBody>
          <a:bodyPr anchor="ctr"/>
          <a:p>
            <a:pPr algn="r">
              <a:lnSpc>
                <a:spcPct val="100000"/>
              </a:lnSpc>
            </a:pPr>
            <a:r>
              <a:rPr b="0" lang="en-IN" sz="600" spc="-1" strike="noStrike">
                <a:solidFill>
                  <a:srgbClr val="808080"/>
                </a:solidFill>
                <a:latin typeface="Abel"/>
              </a:rPr>
              <a:t>&lt;#&gt;</a:t>
            </a:r>
            <a:endParaRPr b="0" lang="en-IN" sz="600" spc="-1" strike="noStrike">
              <a:latin typeface="Times New Roman"/>
            </a:endParaRPr>
          </a:p>
        </p:txBody>
      </p:sp>
      <p:sp>
        <p:nvSpPr>
          <p:cNvPr id="2" name="PlaceHolder 3"/>
          <p:cNvSpPr>
            <a:spLocks noGrp="1"/>
          </p:cNvSpPr>
          <p:nvPr>
            <p:ph type="ftr"/>
          </p:nvPr>
        </p:nvSpPr>
        <p:spPr>
          <a:xfrm>
            <a:off x="3124080" y="4771080"/>
            <a:ext cx="2895120" cy="273600"/>
          </a:xfrm>
          <a:prstGeom prst="rect">
            <a:avLst/>
          </a:prstGeom>
        </p:spPr>
        <p:txBody>
          <a:bodyPr anchor="ctr"/>
          <a:p>
            <a:pPr algn="ctr">
              <a:lnSpc>
                <a:spcPct val="100000"/>
              </a:lnSpc>
            </a:pPr>
            <a:r>
              <a:rPr b="0" lang="en-IN" sz="600" spc="-1" strike="noStrike">
                <a:solidFill>
                  <a:srgbClr val="808080"/>
                </a:solidFill>
                <a:latin typeface="Abel"/>
              </a:rPr>
              <a:t>Footer</a:t>
            </a:r>
            <a:endParaRPr b="0" lang="en-IN" sz="600" spc="-1" strike="noStrike">
              <a:latin typeface="Times New Roman"/>
            </a:endParaRPr>
          </a:p>
        </p:txBody>
      </p:sp>
      <p:sp>
        <p:nvSpPr>
          <p:cNvPr id="3" name="PlaceHolder 4"/>
          <p:cNvSpPr>
            <a:spLocks noGrp="1"/>
          </p:cNvSpPr>
          <p:nvPr>
            <p:ph type="dt"/>
          </p:nvPr>
        </p:nvSpPr>
        <p:spPr>
          <a:xfrm>
            <a:off x="894600" y="4771080"/>
            <a:ext cx="2133360" cy="273600"/>
          </a:xfrm>
          <a:prstGeom prst="rect">
            <a:avLst/>
          </a:prstGeom>
        </p:spPr>
        <p:txBody>
          <a:bodyPr anchor="ctr"/>
          <a:p>
            <a:pPr>
              <a:lnSpc>
                <a:spcPct val="100000"/>
              </a:lnSpc>
            </a:pPr>
            <a:r>
              <a:rPr b="0" lang="en-IN" sz="600" spc="-1" strike="noStrike">
                <a:solidFill>
                  <a:srgbClr val="808080"/>
                </a:solidFill>
                <a:latin typeface="Abel"/>
              </a:rPr>
              <a:t>Date</a:t>
            </a:r>
            <a:endParaRPr b="0" lang="en-IN" sz="600" spc="-1" strike="noStrike">
              <a:latin typeface="Times New Roman"/>
            </a:endParaRPr>
          </a:p>
        </p:txBody>
      </p:sp>
      <p:pic>
        <p:nvPicPr>
          <p:cNvPr id="4" name="Picture 6" descr=""/>
          <p:cNvPicPr/>
          <p:nvPr/>
        </p:nvPicPr>
        <p:blipFill>
          <a:blip r:embed="rId3"/>
          <a:stretch/>
        </p:blipFill>
        <p:spPr>
          <a:xfrm>
            <a:off x="2076480" y="2922120"/>
            <a:ext cx="4983480" cy="124560"/>
          </a:xfrm>
          <a:prstGeom prst="rect">
            <a:avLst/>
          </a:prstGeom>
          <a:ln>
            <a:noFill/>
          </a:ln>
        </p:spPr>
      </p:pic>
      <p:pic>
        <p:nvPicPr>
          <p:cNvPr id="5" name="Picture 7" descr=""/>
          <p:cNvPicPr/>
          <p:nvPr/>
        </p:nvPicPr>
        <p:blipFill>
          <a:blip r:embed="rId4"/>
          <a:stretch/>
        </p:blipFill>
        <p:spPr>
          <a:xfrm>
            <a:off x="5308920" y="-90360"/>
            <a:ext cx="3942720" cy="2412720"/>
          </a:xfrm>
          <a:prstGeom prst="rect">
            <a:avLst/>
          </a:prstGeom>
          <a:ln>
            <a:noFill/>
          </a:ln>
        </p:spPr>
      </p:pic>
      <p:sp>
        <p:nvSpPr>
          <p:cNvPr id="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624d3c"/>
                </a:solidFill>
                <a:latin typeface="Abel"/>
              </a:rPr>
              <a:t>Click to edit the outline text format</a:t>
            </a:r>
            <a:endParaRPr b="0" lang="en-US" sz="1800" spc="-1" strike="noStrike">
              <a:solidFill>
                <a:srgbClr val="624d3c"/>
              </a:solidFill>
              <a:latin typeface="Abel"/>
            </a:endParaRPr>
          </a:p>
          <a:p>
            <a:pPr lvl="1" marL="864000" indent="-324000">
              <a:spcBef>
                <a:spcPts val="1134"/>
              </a:spcBef>
              <a:buClr>
                <a:srgbClr val="000000"/>
              </a:buClr>
              <a:buSzPct val="75000"/>
              <a:buFont typeface="Symbol" charset="2"/>
              <a:buChar char=""/>
            </a:pPr>
            <a:r>
              <a:rPr b="0" lang="en-US" sz="1400" spc="-1" strike="noStrike">
                <a:solidFill>
                  <a:srgbClr val="624d3c"/>
                </a:solidFill>
                <a:latin typeface="Abel"/>
              </a:rPr>
              <a:t>Second Outline Level</a:t>
            </a:r>
            <a:endParaRPr b="0" lang="en-US" sz="1400" spc="-1" strike="noStrike">
              <a:solidFill>
                <a:srgbClr val="624d3c"/>
              </a:solidFill>
              <a:latin typeface="Abel"/>
            </a:endParaRPr>
          </a:p>
          <a:p>
            <a:pPr lvl="2" marL="1296000" indent="-288000">
              <a:spcBef>
                <a:spcPts val="850"/>
              </a:spcBef>
              <a:buClr>
                <a:srgbClr val="000000"/>
              </a:buClr>
              <a:buSzPct val="45000"/>
              <a:buFont typeface="Wingdings" charset="2"/>
              <a:buChar char=""/>
            </a:pPr>
            <a:r>
              <a:rPr b="0" lang="en-US" sz="1200" spc="-1" strike="noStrike">
                <a:solidFill>
                  <a:srgbClr val="624d3c"/>
                </a:solidFill>
                <a:latin typeface="Abel"/>
              </a:rPr>
              <a:t>Third Outline Level</a:t>
            </a:r>
            <a:endParaRPr b="0" lang="en-US" sz="1200" spc="-1" strike="noStrike">
              <a:solidFill>
                <a:srgbClr val="624d3c"/>
              </a:solidFill>
              <a:latin typeface="Abel"/>
            </a:endParaRPr>
          </a:p>
          <a:p>
            <a:pPr lvl="3" marL="1728000" indent="-216000">
              <a:spcBef>
                <a:spcPts val="567"/>
              </a:spcBef>
              <a:buClr>
                <a:srgbClr val="000000"/>
              </a:buClr>
              <a:buSzPct val="75000"/>
              <a:buFont typeface="Symbol" charset="2"/>
              <a:buChar char=""/>
            </a:pPr>
            <a:r>
              <a:rPr b="0" lang="en-US" sz="1100" spc="-1" strike="noStrike">
                <a:solidFill>
                  <a:srgbClr val="624d3c"/>
                </a:solidFill>
                <a:latin typeface="Abel"/>
              </a:rPr>
              <a:t>Fourth Outline Level</a:t>
            </a:r>
            <a:endParaRPr b="0" lang="en-US" sz="1100" spc="-1" strike="noStrike">
              <a:solidFill>
                <a:srgbClr val="624d3c"/>
              </a:solidFill>
              <a:latin typeface="Abel"/>
            </a:endParaRPr>
          </a:p>
          <a:p>
            <a:pPr lvl="4" marL="2160000" indent="-216000">
              <a:spcBef>
                <a:spcPts val="283"/>
              </a:spcBef>
              <a:buClr>
                <a:srgbClr val="000000"/>
              </a:buClr>
              <a:buSzPct val="45000"/>
              <a:buFont typeface="Wingdings" charset="2"/>
              <a:buChar char=""/>
            </a:pPr>
            <a:r>
              <a:rPr b="0" lang="en-US" sz="2000" spc="-1" strike="noStrike">
                <a:solidFill>
                  <a:srgbClr val="624d3c"/>
                </a:solidFill>
                <a:latin typeface="Abel"/>
              </a:rPr>
              <a:t>Fifth Outline Level</a:t>
            </a:r>
            <a:endParaRPr b="0" lang="en-US" sz="2000" spc="-1" strike="noStrike">
              <a:solidFill>
                <a:srgbClr val="624d3c"/>
              </a:solidFill>
              <a:latin typeface="Abel"/>
            </a:endParaRPr>
          </a:p>
          <a:p>
            <a:pPr lvl="5" marL="2592000" indent="-216000">
              <a:spcBef>
                <a:spcPts val="283"/>
              </a:spcBef>
              <a:buClr>
                <a:srgbClr val="000000"/>
              </a:buClr>
              <a:buSzPct val="45000"/>
              <a:buFont typeface="Wingdings" charset="2"/>
              <a:buChar char=""/>
            </a:pPr>
            <a:r>
              <a:rPr b="0" lang="en-US" sz="2000" spc="-1" strike="noStrike">
                <a:solidFill>
                  <a:srgbClr val="624d3c"/>
                </a:solidFill>
                <a:latin typeface="Abel"/>
              </a:rPr>
              <a:t>Sixth Outline Level</a:t>
            </a:r>
            <a:endParaRPr b="0" lang="en-US" sz="2000" spc="-1" strike="noStrike">
              <a:solidFill>
                <a:srgbClr val="624d3c"/>
              </a:solidFill>
              <a:latin typeface="Abel"/>
            </a:endParaRPr>
          </a:p>
          <a:p>
            <a:pPr lvl="6" marL="3024000" indent="-216000">
              <a:spcBef>
                <a:spcPts val="283"/>
              </a:spcBef>
              <a:buClr>
                <a:srgbClr val="000000"/>
              </a:buClr>
              <a:buSzPct val="45000"/>
              <a:buFont typeface="Wingdings" charset="2"/>
              <a:buChar char=""/>
            </a:pPr>
            <a:r>
              <a:rPr b="0" lang="en-US" sz="2000" spc="-1" strike="noStrike">
                <a:solidFill>
                  <a:srgbClr val="624d3c"/>
                </a:solidFill>
                <a:latin typeface="Abel"/>
              </a:rPr>
              <a:t>Seventh Outline Level</a:t>
            </a:r>
            <a:endParaRPr b="0" lang="en-US" sz="2000" spc="-1" strike="noStrike">
              <a:solidFill>
                <a:srgbClr val="624d3c"/>
              </a:solidFill>
              <a:latin typeface="Abe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43" name="Picture 1" descr=""/>
          <p:cNvPicPr/>
          <p:nvPr/>
        </p:nvPicPr>
        <p:blipFill>
          <a:blip r:embed="rId3"/>
          <a:stretch/>
        </p:blipFill>
        <p:spPr>
          <a:xfrm rot="10800000">
            <a:off x="9143640" y="1085760"/>
            <a:ext cx="1773360" cy="1085400"/>
          </a:xfrm>
          <a:prstGeom prst="rect">
            <a:avLst/>
          </a:prstGeom>
          <a:ln>
            <a:noFill/>
          </a:ln>
        </p:spPr>
      </p:pic>
      <p:pic>
        <p:nvPicPr>
          <p:cNvPr id="44" name="Picture 2" descr=""/>
          <p:cNvPicPr/>
          <p:nvPr/>
        </p:nvPicPr>
        <p:blipFill>
          <a:blip r:embed="rId4"/>
          <a:stretch/>
        </p:blipFill>
        <p:spPr>
          <a:xfrm>
            <a:off x="781200" y="1196280"/>
            <a:ext cx="5733000" cy="143280"/>
          </a:xfrm>
          <a:prstGeom prst="rect">
            <a:avLst/>
          </a:prstGeom>
          <a:ln>
            <a:noFill/>
          </a:ln>
        </p:spPr>
      </p:pic>
      <p:sp>
        <p:nvSpPr>
          <p:cNvPr id="45" name="PlaceHolder 1"/>
          <p:cNvSpPr>
            <a:spLocks noGrp="1"/>
          </p:cNvSpPr>
          <p:nvPr>
            <p:ph type="title"/>
          </p:nvPr>
        </p:nvSpPr>
        <p:spPr>
          <a:xfrm>
            <a:off x="905040" y="200160"/>
            <a:ext cx="7333920" cy="952200"/>
          </a:xfrm>
          <a:prstGeom prst="rect">
            <a:avLst/>
          </a:prstGeom>
        </p:spPr>
        <p:txBody>
          <a:bodyPr anchor="b"/>
          <a:p>
            <a:pPr>
              <a:lnSpc>
                <a:spcPct val="100000"/>
              </a:lnSpc>
            </a:pPr>
            <a:r>
              <a:rPr b="0" lang="en-US" sz="3200" spc="-1" strike="noStrike" cap="all">
                <a:solidFill>
                  <a:srgbClr val="624d3c"/>
                </a:solidFill>
                <a:latin typeface="Kelly Slab"/>
              </a:rPr>
              <a:t>Click to edit Master title style</a:t>
            </a:r>
            <a:endParaRPr b="0" lang="en-US" sz="3200" spc="-1" strike="noStrike">
              <a:solidFill>
                <a:srgbClr val="000000"/>
              </a:solidFill>
              <a:latin typeface="Abel"/>
            </a:endParaRPr>
          </a:p>
        </p:txBody>
      </p:sp>
      <p:sp>
        <p:nvSpPr>
          <p:cNvPr id="46" name="PlaceHolder 2"/>
          <p:cNvSpPr>
            <a:spLocks noGrp="1"/>
          </p:cNvSpPr>
          <p:nvPr>
            <p:ph type="body"/>
          </p:nvPr>
        </p:nvSpPr>
        <p:spPr>
          <a:xfrm>
            <a:off x="905040" y="1307520"/>
            <a:ext cx="7333920" cy="3184920"/>
          </a:xfrm>
          <a:prstGeom prst="rect">
            <a:avLst/>
          </a:prstGeom>
        </p:spPr>
        <p:txBody>
          <a:bodyPr tIns="93600"/>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Click to edit Master text styles</a:t>
            </a:r>
            <a:endParaRPr b="0" lang="en-US" sz="1800" spc="-1" strike="noStrike">
              <a:solidFill>
                <a:srgbClr val="624d3c"/>
              </a:solidFill>
              <a:latin typeface="Abel"/>
            </a:endParaRPr>
          </a:p>
          <a:p>
            <a:pPr lvl="1" marL="743040" indent="-285480">
              <a:lnSpc>
                <a:spcPct val="100000"/>
              </a:lnSpc>
              <a:spcBef>
                <a:spcPts val="300"/>
              </a:spcBef>
              <a:buClr>
                <a:srgbClr val="b04365"/>
              </a:buClr>
              <a:buFont typeface="Arial"/>
              <a:buChar char="-"/>
            </a:pPr>
            <a:r>
              <a:rPr b="0" lang="en-US" sz="1600" spc="-1" strike="noStrike">
                <a:solidFill>
                  <a:srgbClr val="624d3c"/>
                </a:solidFill>
                <a:latin typeface="Abel"/>
              </a:rPr>
              <a:t>Second level</a:t>
            </a:r>
            <a:endParaRPr b="0" lang="en-US" sz="1600" spc="-1" strike="noStrike">
              <a:solidFill>
                <a:srgbClr val="624d3c"/>
              </a:solidFill>
              <a:latin typeface="Abel"/>
            </a:endParaRPr>
          </a:p>
          <a:p>
            <a:pPr lvl="2" marL="1143000" indent="-228240">
              <a:lnSpc>
                <a:spcPct val="100000"/>
              </a:lnSpc>
              <a:spcBef>
                <a:spcPts val="300"/>
              </a:spcBef>
              <a:buClr>
                <a:srgbClr val="b04365"/>
              </a:buClr>
              <a:buFont typeface="Arial"/>
              <a:buChar char="-"/>
            </a:pPr>
            <a:r>
              <a:rPr b="0" lang="en-US" sz="1400" spc="-1" strike="noStrike">
                <a:solidFill>
                  <a:srgbClr val="624d3c"/>
                </a:solidFill>
                <a:latin typeface="Abel"/>
              </a:rPr>
              <a:t>Third level</a:t>
            </a:r>
            <a:endParaRPr b="0" lang="en-US" sz="1400" spc="-1" strike="noStrike">
              <a:solidFill>
                <a:srgbClr val="624d3c"/>
              </a:solidFill>
              <a:latin typeface="Abel"/>
            </a:endParaRPr>
          </a:p>
          <a:p>
            <a:pPr lvl="3" marL="1600200" indent="-228240">
              <a:lnSpc>
                <a:spcPct val="100000"/>
              </a:lnSpc>
              <a:spcBef>
                <a:spcPts val="300"/>
              </a:spcBef>
              <a:buClr>
                <a:srgbClr val="b04365"/>
              </a:buClr>
              <a:buFont typeface="Arial"/>
              <a:buChar char="-"/>
            </a:pPr>
            <a:r>
              <a:rPr b="0" lang="en-US" sz="1200" spc="-1" strike="noStrike">
                <a:solidFill>
                  <a:srgbClr val="624d3c"/>
                </a:solidFill>
                <a:latin typeface="Abel"/>
              </a:rPr>
              <a:t>Fourth level</a:t>
            </a:r>
            <a:endParaRPr b="0" lang="en-US" sz="1200" spc="-1" strike="noStrike">
              <a:solidFill>
                <a:srgbClr val="624d3c"/>
              </a:solidFill>
              <a:latin typeface="Abel"/>
            </a:endParaRPr>
          </a:p>
          <a:p>
            <a:pPr lvl="4" marL="2057400" indent="-228240">
              <a:lnSpc>
                <a:spcPct val="100000"/>
              </a:lnSpc>
              <a:spcBef>
                <a:spcPts val="300"/>
              </a:spcBef>
              <a:buClr>
                <a:srgbClr val="b04365"/>
              </a:buClr>
              <a:buFont typeface="Arial"/>
              <a:buChar char="-"/>
            </a:pPr>
            <a:r>
              <a:rPr b="0" lang="en-US" sz="1100" spc="-1" strike="noStrike">
                <a:solidFill>
                  <a:srgbClr val="624d3c"/>
                </a:solidFill>
                <a:latin typeface="Abel"/>
              </a:rPr>
              <a:t>Fifth level</a:t>
            </a:r>
            <a:endParaRPr b="0" lang="en-US" sz="1100" spc="-1" strike="noStrike">
              <a:solidFill>
                <a:srgbClr val="624d3c"/>
              </a:solidFill>
              <a:latin typeface="Abel"/>
            </a:endParaRPr>
          </a:p>
        </p:txBody>
      </p:sp>
      <p:sp>
        <p:nvSpPr>
          <p:cNvPr id="47" name="PlaceHolder 3"/>
          <p:cNvSpPr>
            <a:spLocks noGrp="1"/>
          </p:cNvSpPr>
          <p:nvPr>
            <p:ph type="sldNum"/>
          </p:nvPr>
        </p:nvSpPr>
        <p:spPr>
          <a:xfrm>
            <a:off x="6123600" y="4771080"/>
            <a:ext cx="2133360" cy="273600"/>
          </a:xfrm>
          <a:prstGeom prst="rect">
            <a:avLst/>
          </a:prstGeom>
        </p:spPr>
        <p:txBody>
          <a:bodyPr anchor="ctr"/>
          <a:p>
            <a:pPr algn="r">
              <a:lnSpc>
                <a:spcPct val="100000"/>
              </a:lnSpc>
            </a:pPr>
            <a:r>
              <a:rPr b="0" lang="en-IN" sz="600" spc="-1" strike="noStrike">
                <a:solidFill>
                  <a:srgbClr val="808080"/>
                </a:solidFill>
                <a:latin typeface="Abel"/>
              </a:rPr>
              <a:t>&lt;#&gt;</a:t>
            </a:r>
            <a:endParaRPr b="0" lang="en-IN" sz="600" spc="-1" strike="noStrike">
              <a:latin typeface="Times New Roman"/>
            </a:endParaRPr>
          </a:p>
        </p:txBody>
      </p:sp>
      <p:sp>
        <p:nvSpPr>
          <p:cNvPr id="48" name="PlaceHolder 4"/>
          <p:cNvSpPr>
            <a:spLocks noGrp="1"/>
          </p:cNvSpPr>
          <p:nvPr>
            <p:ph type="ftr"/>
          </p:nvPr>
        </p:nvSpPr>
        <p:spPr>
          <a:xfrm>
            <a:off x="3124080" y="4771080"/>
            <a:ext cx="2895120" cy="273600"/>
          </a:xfrm>
          <a:prstGeom prst="rect">
            <a:avLst/>
          </a:prstGeom>
        </p:spPr>
        <p:txBody>
          <a:bodyPr anchor="ctr"/>
          <a:p>
            <a:pPr algn="ctr">
              <a:lnSpc>
                <a:spcPct val="100000"/>
              </a:lnSpc>
            </a:pPr>
            <a:r>
              <a:rPr b="0" lang="en-IN" sz="600" spc="-1" strike="noStrike">
                <a:solidFill>
                  <a:srgbClr val="808080"/>
                </a:solidFill>
                <a:latin typeface="Abel"/>
              </a:rPr>
              <a:t>Footer</a:t>
            </a:r>
            <a:endParaRPr b="0" lang="en-IN" sz="600" spc="-1" strike="noStrike">
              <a:latin typeface="Times New Roman"/>
            </a:endParaRPr>
          </a:p>
        </p:txBody>
      </p:sp>
      <p:sp>
        <p:nvSpPr>
          <p:cNvPr id="49" name="PlaceHolder 5"/>
          <p:cNvSpPr>
            <a:spLocks noGrp="1"/>
          </p:cNvSpPr>
          <p:nvPr>
            <p:ph type="dt"/>
          </p:nvPr>
        </p:nvSpPr>
        <p:spPr>
          <a:xfrm>
            <a:off x="894600" y="4771080"/>
            <a:ext cx="2133360" cy="273600"/>
          </a:xfrm>
          <a:prstGeom prst="rect">
            <a:avLst/>
          </a:prstGeom>
        </p:spPr>
        <p:txBody>
          <a:bodyPr anchor="ctr"/>
          <a:p>
            <a:pPr>
              <a:lnSpc>
                <a:spcPct val="100000"/>
              </a:lnSpc>
            </a:pPr>
            <a:r>
              <a:rPr b="0" lang="en-IN" sz="600" spc="-1" strike="noStrike">
                <a:solidFill>
                  <a:srgbClr val="808080"/>
                </a:solidFill>
                <a:latin typeface="Abel"/>
              </a:rPr>
              <a:t>Date</a:t>
            </a:r>
            <a:endParaRPr b="0" lang="en-IN" sz="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kaggle.com/dataturks/resume-entities-for-ner" TargetMode="External"/><Relationship Id="rId2" Type="http://schemas.openxmlformats.org/officeDocument/2006/relationships/hyperlink" Target="https://drive.google.com/file/d/1uJjBRh5DPrqcSqNZL4dmsTzeQzu47kBz/view?usp=sharing"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94600" y="1825920"/>
            <a:ext cx="7362000" cy="1134720"/>
          </a:xfrm>
          <a:prstGeom prst="rect">
            <a:avLst/>
          </a:prstGeom>
          <a:noFill/>
          <a:ln>
            <a:noFill/>
          </a:ln>
        </p:spPr>
        <p:txBody>
          <a:bodyPr anchor="b"/>
          <a:p>
            <a:pPr algn="ctr">
              <a:lnSpc>
                <a:spcPct val="100000"/>
              </a:lnSpc>
            </a:pPr>
            <a:r>
              <a:rPr b="1" lang="en-US" sz="3600" spc="148" strike="noStrike" cap="all">
                <a:solidFill>
                  <a:srgbClr val="624d3c"/>
                </a:solidFill>
                <a:latin typeface="Kelly Slab"/>
              </a:rPr>
              <a:t>team 33</a:t>
            </a:r>
            <a:endParaRPr b="0" lang="en-US" sz="3600" spc="-1" strike="noStrike">
              <a:solidFill>
                <a:srgbClr val="000000"/>
              </a:solidFill>
              <a:latin typeface="Abel"/>
            </a:endParaRPr>
          </a:p>
        </p:txBody>
      </p:sp>
      <p:sp>
        <p:nvSpPr>
          <p:cNvPr id="87" name="TextShape 2"/>
          <p:cNvSpPr txBox="1"/>
          <p:nvPr/>
        </p:nvSpPr>
        <p:spPr>
          <a:xfrm>
            <a:off x="894600" y="3091320"/>
            <a:ext cx="7362000" cy="422640"/>
          </a:xfrm>
          <a:prstGeom prst="rect">
            <a:avLst/>
          </a:prstGeom>
          <a:noFill/>
          <a:ln>
            <a:noFill/>
          </a:ln>
        </p:spPr>
        <p:txBody>
          <a:bodyPr tIns="93600"/>
          <a:p>
            <a:pPr algn="ctr">
              <a:lnSpc>
                <a:spcPct val="100000"/>
              </a:lnSpc>
            </a:pPr>
            <a:r>
              <a:rPr b="1" lang="en-IN" sz="1800" spc="-1" strike="noStrike" cap="all">
                <a:solidFill>
                  <a:srgbClr val="946f53"/>
                </a:solidFill>
                <a:latin typeface="Abel"/>
              </a:rPr>
              <a:t>Personality Prediction System via CV Analysis</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Dataset after Basic Cleaning</a:t>
            </a:r>
            <a:endParaRPr b="0" lang="en-US" sz="3200" spc="-1" strike="noStrike">
              <a:solidFill>
                <a:srgbClr val="000000"/>
              </a:solidFill>
              <a:latin typeface="Abel"/>
            </a:endParaRPr>
          </a:p>
        </p:txBody>
      </p:sp>
      <p:pic>
        <p:nvPicPr>
          <p:cNvPr id="107" name="Content Placeholder 3" descr=""/>
          <p:cNvPicPr/>
          <p:nvPr/>
        </p:nvPicPr>
        <p:blipFill>
          <a:blip r:embed="rId1"/>
          <a:stretch/>
        </p:blipFill>
        <p:spPr>
          <a:xfrm>
            <a:off x="905040" y="1886040"/>
            <a:ext cx="7333920" cy="155808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Analysis of the domain v/s its count</a:t>
            </a:r>
            <a:endParaRPr b="0" lang="en-US" sz="3200" spc="-1" strike="noStrike">
              <a:solidFill>
                <a:srgbClr val="000000"/>
              </a:solidFill>
              <a:latin typeface="Abel"/>
            </a:endParaRPr>
          </a:p>
        </p:txBody>
      </p:sp>
      <p:pic>
        <p:nvPicPr>
          <p:cNvPr id="109" name="Content Placeholder 3" descr=""/>
          <p:cNvPicPr/>
          <p:nvPr/>
        </p:nvPicPr>
        <p:blipFill>
          <a:blip r:embed="rId1"/>
          <a:stretch/>
        </p:blipFill>
        <p:spPr>
          <a:xfrm>
            <a:off x="1197720" y="1581120"/>
            <a:ext cx="6748200" cy="318420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Vector Processing of Text</a:t>
            </a:r>
            <a:endParaRPr b="0" lang="en-US" sz="3200" spc="-1" strike="noStrike">
              <a:solidFill>
                <a:srgbClr val="000000"/>
              </a:solidFill>
              <a:latin typeface="Abel"/>
            </a:endParaRPr>
          </a:p>
        </p:txBody>
      </p:sp>
      <p:sp>
        <p:nvSpPr>
          <p:cNvPr id="111" name="TextShape 2"/>
          <p:cNvSpPr txBox="1"/>
          <p:nvPr/>
        </p:nvSpPr>
        <p:spPr>
          <a:xfrm>
            <a:off x="905040" y="1307520"/>
            <a:ext cx="7333920" cy="3184920"/>
          </a:xfrm>
          <a:prstGeom prst="rect">
            <a:avLst/>
          </a:prstGeom>
          <a:noFill/>
          <a:ln>
            <a:noFill/>
          </a:ln>
        </p:spPr>
        <p:txBody>
          <a:bodyPr tIns="93600">
            <a:normAutofit/>
          </a:bodyPr>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The classifiers and learning algorithms can not directly process the text documents in their original form</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One common approach for extracting features from text is to use the bag of words model where the presence (and often the frequency) of words is taken into consideration, but the order in which they occur is ignored.</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Term Frequency and Inverse Document Frequency is used for each document to create the vectors that represent the resume.</a:t>
            </a:r>
            <a:endParaRPr b="0" lang="en-US" sz="1800" spc="-1" strike="noStrike">
              <a:solidFill>
                <a:srgbClr val="624d3c"/>
              </a:solidFill>
              <a:latin typeface="Abe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Input Representation for models</a:t>
            </a:r>
            <a:endParaRPr b="0" lang="en-US" sz="3200" spc="-1" strike="noStrike">
              <a:solidFill>
                <a:srgbClr val="000000"/>
              </a:solidFill>
              <a:latin typeface="Abel"/>
            </a:endParaRPr>
          </a:p>
        </p:txBody>
      </p:sp>
      <p:sp>
        <p:nvSpPr>
          <p:cNvPr id="113" name="TextShape 2"/>
          <p:cNvSpPr txBox="1"/>
          <p:nvPr/>
        </p:nvSpPr>
        <p:spPr>
          <a:xfrm>
            <a:off x="905040" y="1307520"/>
            <a:ext cx="7333920" cy="3184920"/>
          </a:xfrm>
          <a:prstGeom prst="rect">
            <a:avLst/>
          </a:prstGeom>
          <a:noFill/>
          <a:ln>
            <a:noFill/>
          </a:ln>
        </p:spPr>
        <p:txBody>
          <a:bodyPr tIns="93600">
            <a:normAutofit/>
          </a:bodyPr>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Word Counts with Count Vectorizer: It provides a simple way to tokenize a collection of documents, built a vocabulary of known words, and to encode new documents using that vocabulary</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Word Frequencies with Tf-Idf Vectorizer: Term frequency summarizes how often a given word occurs within a document and Inverse document frequency down scales words that appear a lot across documents. The Tf-Idf Vectorizer will tokenize documents, learn the vocabulary and inverse document frequency weightings, and allow you to encode new documents</a:t>
            </a:r>
            <a:endParaRPr b="0" lang="en-US" sz="1800" spc="-1" strike="noStrike">
              <a:solidFill>
                <a:srgbClr val="624d3c"/>
              </a:solidFill>
              <a:latin typeface="Abe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Preparing the data</a:t>
            </a:r>
            <a:endParaRPr b="0" lang="en-US" sz="3200" spc="-1" strike="noStrike">
              <a:solidFill>
                <a:srgbClr val="000000"/>
              </a:solidFill>
              <a:latin typeface="Abel"/>
            </a:endParaRPr>
          </a:p>
        </p:txBody>
      </p:sp>
      <p:pic>
        <p:nvPicPr>
          <p:cNvPr id="115" name="Content Placeholder 3" descr=""/>
          <p:cNvPicPr/>
          <p:nvPr/>
        </p:nvPicPr>
        <p:blipFill>
          <a:blip r:embed="rId1"/>
          <a:stretch/>
        </p:blipFill>
        <p:spPr>
          <a:xfrm>
            <a:off x="905040" y="1962000"/>
            <a:ext cx="7333920" cy="19936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Comparison between model</a:t>
            </a:r>
            <a:endParaRPr b="0" lang="en-US" sz="3200" spc="-1" strike="noStrike">
              <a:solidFill>
                <a:srgbClr val="000000"/>
              </a:solidFill>
              <a:latin typeface="Abel"/>
            </a:endParaRPr>
          </a:p>
        </p:txBody>
      </p:sp>
      <p:pic>
        <p:nvPicPr>
          <p:cNvPr id="117" name="Content Placeholder 3" descr=""/>
          <p:cNvPicPr/>
          <p:nvPr/>
        </p:nvPicPr>
        <p:blipFill>
          <a:blip r:embed="rId1"/>
          <a:stretch/>
        </p:blipFill>
        <p:spPr>
          <a:xfrm>
            <a:off x="905040" y="1809720"/>
            <a:ext cx="7333920" cy="27212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Model Selection</a:t>
            </a:r>
            <a:endParaRPr b="0" lang="en-US" sz="3200" spc="-1" strike="noStrike">
              <a:solidFill>
                <a:srgbClr val="000000"/>
              </a:solidFill>
              <a:latin typeface="Abel"/>
            </a:endParaRPr>
          </a:p>
        </p:txBody>
      </p:sp>
      <p:sp>
        <p:nvSpPr>
          <p:cNvPr id="119" name="TextShape 2"/>
          <p:cNvSpPr txBox="1"/>
          <p:nvPr/>
        </p:nvSpPr>
        <p:spPr>
          <a:xfrm>
            <a:off x="905040" y="1307520"/>
            <a:ext cx="7333920" cy="3184920"/>
          </a:xfrm>
          <a:prstGeom prst="rect">
            <a:avLst/>
          </a:prstGeom>
          <a:noFill/>
          <a:ln>
            <a:noFill/>
          </a:ln>
        </p:spPr>
        <p:txBody>
          <a:bodyPr tIns="93600">
            <a:normAutofit/>
          </a:bodyPr>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The models we used to compare the results were Support Vector Classifier, Logistic Regression, Naive Bayes and Random Forest. Amongst all the different models Random forest algorithm tends to perform worse and SVC performs the best with an average accuracy of 70%-75%</a:t>
            </a:r>
            <a:endParaRPr b="0" lang="en-US" sz="1800" spc="-1" strike="noStrike">
              <a:solidFill>
                <a:srgbClr val="624d3c"/>
              </a:solidFill>
              <a:latin typeface="Abel"/>
            </a:endParaRPr>
          </a:p>
        </p:txBody>
      </p:sp>
      <p:pic>
        <p:nvPicPr>
          <p:cNvPr id="120" name="Picture 4" descr=""/>
          <p:cNvPicPr/>
          <p:nvPr/>
        </p:nvPicPr>
        <p:blipFill>
          <a:blip r:embed="rId1"/>
          <a:stretch/>
        </p:blipFill>
        <p:spPr>
          <a:xfrm>
            <a:off x="5503320" y="2800440"/>
            <a:ext cx="3164400" cy="2194200"/>
          </a:xfrm>
          <a:prstGeom prst="rect">
            <a:avLst/>
          </a:prstGeom>
          <a:ln>
            <a:noFill/>
          </a:ln>
        </p:spPr>
      </p:pic>
      <p:pic>
        <p:nvPicPr>
          <p:cNvPr id="121" name="Picture 4" descr=""/>
          <p:cNvPicPr/>
          <p:nvPr/>
        </p:nvPicPr>
        <p:blipFill>
          <a:blip r:embed="rId2"/>
          <a:stretch/>
        </p:blipFill>
        <p:spPr>
          <a:xfrm>
            <a:off x="534960" y="2800440"/>
            <a:ext cx="4571640" cy="219420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Model Accuracy</a:t>
            </a:r>
            <a:endParaRPr b="0" lang="en-US" sz="3200" spc="-1" strike="noStrike">
              <a:solidFill>
                <a:srgbClr val="000000"/>
              </a:solidFill>
              <a:latin typeface="Abel"/>
            </a:endParaRPr>
          </a:p>
        </p:txBody>
      </p:sp>
      <p:sp>
        <p:nvSpPr>
          <p:cNvPr id="123" name="TextShape 2"/>
          <p:cNvSpPr txBox="1"/>
          <p:nvPr/>
        </p:nvSpPr>
        <p:spPr>
          <a:xfrm>
            <a:off x="905040" y="1307520"/>
            <a:ext cx="7333920" cy="3184920"/>
          </a:xfrm>
          <a:prstGeom prst="rect">
            <a:avLst/>
          </a:prstGeom>
          <a:noFill/>
          <a:ln>
            <a:noFill/>
          </a:ln>
        </p:spPr>
        <p:txBody>
          <a:bodyPr tIns="93600">
            <a:normAutofit/>
          </a:bodyPr>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The SVC model from our inference must have performed the best merely due to the topology of this dataset. It does a better job of capturing non linearities than Bayes or Logistic regression. Also the SVM model originated from an optimization problem. This makes it work better than most other models on multivariate numeric data , which is the case with our vector representation of words.</a:t>
            </a:r>
            <a:endParaRPr b="0" lang="en-US" sz="1800" spc="-1" strike="noStrike">
              <a:solidFill>
                <a:srgbClr val="624d3c"/>
              </a:solidFill>
              <a:latin typeface="Abe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Training Using linear svc</a:t>
            </a:r>
            <a:endParaRPr b="0" lang="en-US" sz="3200" spc="-1" strike="noStrike">
              <a:solidFill>
                <a:srgbClr val="000000"/>
              </a:solidFill>
              <a:latin typeface="Abel"/>
            </a:endParaRPr>
          </a:p>
        </p:txBody>
      </p:sp>
      <p:pic>
        <p:nvPicPr>
          <p:cNvPr id="125" name="Content Placeholder 3" descr=""/>
          <p:cNvPicPr/>
          <p:nvPr/>
        </p:nvPicPr>
        <p:blipFill>
          <a:blip r:embed="rId1"/>
          <a:stretch/>
        </p:blipFill>
        <p:spPr>
          <a:xfrm>
            <a:off x="905040" y="1788840"/>
            <a:ext cx="7333920" cy="22230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Final Prediction</a:t>
            </a:r>
            <a:endParaRPr b="0" lang="en-US" sz="3200" spc="-1" strike="noStrike">
              <a:solidFill>
                <a:srgbClr val="000000"/>
              </a:solidFill>
              <a:latin typeface="Abel"/>
            </a:endParaRPr>
          </a:p>
        </p:txBody>
      </p:sp>
      <p:pic>
        <p:nvPicPr>
          <p:cNvPr id="127" name="Content Placeholder 3" descr=""/>
          <p:cNvPicPr/>
          <p:nvPr/>
        </p:nvPicPr>
        <p:blipFill>
          <a:blip r:embed="rId1"/>
          <a:stretch/>
        </p:blipFill>
        <p:spPr>
          <a:xfrm>
            <a:off x="2552760" y="1581120"/>
            <a:ext cx="4038120" cy="31842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project description</a:t>
            </a:r>
            <a:endParaRPr b="0" lang="en-US" sz="3200" spc="-1" strike="noStrike">
              <a:solidFill>
                <a:srgbClr val="000000"/>
              </a:solidFill>
              <a:latin typeface="Abel"/>
            </a:endParaRPr>
          </a:p>
        </p:txBody>
      </p:sp>
      <p:sp>
        <p:nvSpPr>
          <p:cNvPr id="89" name="TextShape 2"/>
          <p:cNvSpPr txBox="1"/>
          <p:nvPr/>
        </p:nvSpPr>
        <p:spPr>
          <a:xfrm>
            <a:off x="905040" y="1307520"/>
            <a:ext cx="7333920" cy="3184920"/>
          </a:xfrm>
          <a:prstGeom prst="rect">
            <a:avLst/>
          </a:prstGeom>
          <a:noFill/>
          <a:ln>
            <a:noFill/>
          </a:ln>
        </p:spPr>
        <p:txBody>
          <a:bodyPr tIns="93600"/>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It is a challenging task to shortlisting deserving candidates from a massive pile of CVs. What if there’s a software that can interpret the personality of a candidate by analyzing their CV? This will make the selection process much more manageable. This project aims to create advanced software that can provide a legally justified and fair CV ranking system. </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The system will work something like this – candidates will register in the system by entering all the relevant details and upload their CV. They will also take an online test that focuses on personality traits and a candidate’s aptitude. Candidates can also view their test results. </a:t>
            </a:r>
            <a:endParaRPr b="0" lang="en-US" sz="1800" spc="-1" strike="noStrike">
              <a:solidFill>
                <a:srgbClr val="624d3c"/>
              </a:solidFill>
              <a:latin typeface="Abe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Finding Cosine Similarity</a:t>
            </a:r>
            <a:endParaRPr b="0" lang="en-US" sz="3200" spc="-1" strike="noStrike">
              <a:solidFill>
                <a:srgbClr val="000000"/>
              </a:solidFill>
              <a:latin typeface="Abel"/>
            </a:endParaRPr>
          </a:p>
        </p:txBody>
      </p:sp>
      <p:pic>
        <p:nvPicPr>
          <p:cNvPr id="129" name="Content Placeholder 3" descr=""/>
          <p:cNvPicPr/>
          <p:nvPr/>
        </p:nvPicPr>
        <p:blipFill>
          <a:blip r:embed="rId1"/>
          <a:stretch/>
        </p:blipFill>
        <p:spPr>
          <a:xfrm>
            <a:off x="912960" y="1657440"/>
            <a:ext cx="7317720" cy="318420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Summarization</a:t>
            </a:r>
            <a:endParaRPr b="0" lang="en-US" sz="3200" spc="-1" strike="noStrike">
              <a:solidFill>
                <a:srgbClr val="000000"/>
              </a:solidFill>
              <a:latin typeface="Abel"/>
            </a:endParaRPr>
          </a:p>
        </p:txBody>
      </p:sp>
      <p:sp>
        <p:nvSpPr>
          <p:cNvPr id="131" name="TextShape 2"/>
          <p:cNvSpPr txBox="1"/>
          <p:nvPr/>
        </p:nvSpPr>
        <p:spPr>
          <a:xfrm>
            <a:off x="905040" y="1286280"/>
            <a:ext cx="7333920" cy="3699360"/>
          </a:xfrm>
          <a:prstGeom prst="rect">
            <a:avLst/>
          </a:prstGeom>
          <a:noFill/>
          <a:ln>
            <a:noFill/>
          </a:ln>
        </p:spPr>
        <p:txBody>
          <a:bodyPr tIns="93600">
            <a:normAutofit/>
          </a:bodyPr>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Lexical token summarizer: It is a summarizer purely based out of scoring the sentences based on the words on the sentences</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Algorithm Firstly, Sentence tokenization on the resume is carried out, then a frequency distribution of the words across the the resume at hand is generated. It is to be noted that prior to this step, removal of punctuation marks was done to prevent unnecessary noise. This frequency table was used to score the sentence.</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The score of each sentence = Sum of the scores of each word in the sentence.The score of a word is the frequency count of the word in the resume.Finally, the summarized text is obtained by extracting the most significant sentences in the resume, based on the scores.</a:t>
            </a:r>
            <a:endParaRPr b="0" lang="en-US" sz="1800" spc="-1" strike="noStrike">
              <a:solidFill>
                <a:srgbClr val="624d3c"/>
              </a:solidFill>
              <a:latin typeface="Abe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Team Members</a:t>
            </a:r>
            <a:endParaRPr b="0" lang="en-US" sz="3200" spc="-1" strike="noStrike">
              <a:solidFill>
                <a:srgbClr val="000000"/>
              </a:solidFill>
              <a:latin typeface="Abel"/>
            </a:endParaRPr>
          </a:p>
        </p:txBody>
      </p:sp>
      <p:sp>
        <p:nvSpPr>
          <p:cNvPr id="133" name="TextShape 2"/>
          <p:cNvSpPr txBox="1"/>
          <p:nvPr/>
        </p:nvSpPr>
        <p:spPr>
          <a:xfrm>
            <a:off x="905040" y="1307520"/>
            <a:ext cx="7333920" cy="3184920"/>
          </a:xfrm>
          <a:prstGeom prst="rect">
            <a:avLst/>
          </a:prstGeom>
          <a:noFill/>
          <a:ln>
            <a:noFill/>
          </a:ln>
        </p:spPr>
        <p:txBody>
          <a:bodyPr tIns="93600"/>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JEHIL THAKKAR(18BIT043)</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JAY BHAGIYA(18BIT040)</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KATHAN PATHAK(18BIT051)</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DEEP MISTRY(18BIT015)</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MANVENDRA SHEKHAWAT(18BIT064)</a:t>
            </a:r>
            <a:endParaRPr b="0" lang="en-US" sz="1800" spc="-1" strike="noStrike">
              <a:solidFill>
                <a:srgbClr val="624d3c"/>
              </a:solidFill>
              <a:latin typeface="Abe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Project outcome</a:t>
            </a:r>
            <a:endParaRPr b="0" lang="en-US" sz="3200" spc="-1" strike="noStrike">
              <a:solidFill>
                <a:srgbClr val="000000"/>
              </a:solidFill>
              <a:latin typeface="Abel"/>
            </a:endParaRPr>
          </a:p>
        </p:txBody>
      </p:sp>
      <p:sp>
        <p:nvSpPr>
          <p:cNvPr id="91" name="TextShape 2"/>
          <p:cNvSpPr txBox="1"/>
          <p:nvPr/>
        </p:nvSpPr>
        <p:spPr>
          <a:xfrm>
            <a:off x="905040" y="1307520"/>
            <a:ext cx="7333920" cy="3184920"/>
          </a:xfrm>
          <a:prstGeom prst="rect">
            <a:avLst/>
          </a:prstGeom>
          <a:noFill/>
          <a:ln>
            <a:noFill/>
          </a:ln>
        </p:spPr>
        <p:txBody>
          <a:bodyPr tIns="93600"/>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rPr>
              <a:t>The system will rank candidates based on their skills and experience for a particular job profile. It will also consider all other crucial aspects, like soft skills, interests, professional certifications, etc. This will eliminate all the unsuitable candidates for a job role and create a list of the most suitable candidates for the same. Together with the online personality test and CV analysis, the system will create a comprehensive picture of the candidates, simplifying the HR department’s job.</a:t>
            </a:r>
            <a:endParaRPr b="0" lang="en-US" sz="1800" spc="-1" strike="noStrike">
              <a:solidFill>
                <a:srgbClr val="624d3c"/>
              </a:solidFill>
              <a:latin typeface="Abe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Related work - 1</a:t>
            </a:r>
            <a:endParaRPr b="0" lang="en-US" sz="3200" spc="-1" strike="noStrike">
              <a:solidFill>
                <a:srgbClr val="000000"/>
              </a:solidFill>
              <a:latin typeface="Abel"/>
            </a:endParaRPr>
          </a:p>
        </p:txBody>
      </p:sp>
      <p:pic>
        <p:nvPicPr>
          <p:cNvPr id="93" name="Content Placeholder 3" descr=""/>
          <p:cNvPicPr/>
          <p:nvPr/>
        </p:nvPicPr>
        <p:blipFill>
          <a:blip r:embed="rId1"/>
          <a:stretch/>
        </p:blipFill>
        <p:spPr>
          <a:xfrm>
            <a:off x="304920" y="1653480"/>
            <a:ext cx="4997880" cy="3184200"/>
          </a:xfrm>
          <a:prstGeom prst="rect">
            <a:avLst/>
          </a:prstGeom>
          <a:ln>
            <a:noFill/>
          </a:ln>
        </p:spPr>
      </p:pic>
      <p:pic>
        <p:nvPicPr>
          <p:cNvPr id="94" name="Picture 4" descr=""/>
          <p:cNvPicPr/>
          <p:nvPr/>
        </p:nvPicPr>
        <p:blipFill>
          <a:blip r:embed="rId2"/>
          <a:stretch/>
        </p:blipFill>
        <p:spPr>
          <a:xfrm>
            <a:off x="5638680" y="1657440"/>
            <a:ext cx="3171240" cy="3180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Related Work - 2</a:t>
            </a:r>
            <a:endParaRPr b="0" lang="en-US" sz="3200" spc="-1" strike="noStrike">
              <a:solidFill>
                <a:srgbClr val="000000"/>
              </a:solidFill>
              <a:latin typeface="Abel"/>
            </a:endParaRPr>
          </a:p>
        </p:txBody>
      </p:sp>
      <p:pic>
        <p:nvPicPr>
          <p:cNvPr id="96" name="Content Placeholder 3" descr=""/>
          <p:cNvPicPr/>
          <p:nvPr/>
        </p:nvPicPr>
        <p:blipFill>
          <a:blip r:embed="rId1"/>
          <a:stretch/>
        </p:blipFill>
        <p:spPr>
          <a:xfrm>
            <a:off x="6858000" y="1352520"/>
            <a:ext cx="2125440" cy="3567960"/>
          </a:xfrm>
          <a:prstGeom prst="rect">
            <a:avLst/>
          </a:prstGeom>
          <a:ln>
            <a:noFill/>
          </a:ln>
        </p:spPr>
      </p:pic>
      <p:pic>
        <p:nvPicPr>
          <p:cNvPr id="97" name="Picture 4" descr=""/>
          <p:cNvPicPr/>
          <p:nvPr/>
        </p:nvPicPr>
        <p:blipFill>
          <a:blip r:embed="rId2"/>
          <a:stretch/>
        </p:blipFill>
        <p:spPr>
          <a:xfrm>
            <a:off x="228600" y="2038320"/>
            <a:ext cx="6476760" cy="20570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Datasets used</a:t>
            </a:r>
            <a:endParaRPr b="0" lang="en-US" sz="3200" spc="-1" strike="noStrike">
              <a:solidFill>
                <a:srgbClr val="000000"/>
              </a:solidFill>
              <a:latin typeface="Abel"/>
            </a:endParaRPr>
          </a:p>
        </p:txBody>
      </p:sp>
      <p:sp>
        <p:nvSpPr>
          <p:cNvPr id="99" name="TextShape 2"/>
          <p:cNvSpPr txBox="1"/>
          <p:nvPr/>
        </p:nvSpPr>
        <p:spPr>
          <a:xfrm>
            <a:off x="905040" y="1307520"/>
            <a:ext cx="7333920" cy="3184920"/>
          </a:xfrm>
          <a:prstGeom prst="rect">
            <a:avLst/>
          </a:prstGeom>
          <a:noFill/>
          <a:ln>
            <a:noFill/>
          </a:ln>
        </p:spPr>
        <p:txBody>
          <a:bodyPr tIns="93600"/>
          <a:p>
            <a:pPr marL="343080" indent="-342720">
              <a:lnSpc>
                <a:spcPct val="100000"/>
              </a:lnSpc>
              <a:spcBef>
                <a:spcPts val="1199"/>
              </a:spcBef>
              <a:buClr>
                <a:srgbClr val="b04365"/>
              </a:buClr>
              <a:buFont typeface="Source Sans Pro"/>
              <a:buChar char="✿"/>
            </a:pPr>
            <a:r>
              <a:rPr b="0" lang="en-US" sz="1800" spc="-1" strike="noStrike" u="sng">
                <a:solidFill>
                  <a:srgbClr val="de5f4b"/>
                </a:solidFill>
                <a:uFillTx/>
                <a:latin typeface="Abel"/>
                <a:hlinkClick r:id="rId1"/>
              </a:rPr>
              <a:t>https://www.kaggle.com/dataturks/resume-entities-for-ner</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u="sng">
                <a:solidFill>
                  <a:srgbClr val="de5f4b"/>
                </a:solidFill>
                <a:uFillTx/>
                <a:latin typeface="Abel"/>
                <a:hlinkClick r:id="rId2"/>
              </a:rPr>
              <a:t>https://drive.google.com/file/d/1uJjBRh5DPrqcSqNZL4dmsTzeQzu47kBz/view?usp=sharing</a:t>
            </a:r>
            <a:endParaRPr b="0" lang="en-US" sz="1800" spc="-1" strike="noStrike">
              <a:solidFill>
                <a:srgbClr val="624d3c"/>
              </a:solidFill>
              <a:latin typeface="Abe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Raw Dataset</a:t>
            </a:r>
            <a:endParaRPr b="0" lang="en-US" sz="3200" spc="-1" strike="noStrike">
              <a:solidFill>
                <a:srgbClr val="000000"/>
              </a:solidFill>
              <a:latin typeface="Abel"/>
            </a:endParaRPr>
          </a:p>
        </p:txBody>
      </p:sp>
      <p:pic>
        <p:nvPicPr>
          <p:cNvPr id="101" name="Content Placeholder 3" descr=""/>
          <p:cNvPicPr/>
          <p:nvPr/>
        </p:nvPicPr>
        <p:blipFill>
          <a:blip r:embed="rId1"/>
          <a:stretch/>
        </p:blipFill>
        <p:spPr>
          <a:xfrm>
            <a:off x="1704960" y="1428840"/>
            <a:ext cx="5733720" cy="36028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Proposed pipeline</a:t>
            </a:r>
            <a:endParaRPr b="0" lang="en-US" sz="3200" spc="-1" strike="noStrike">
              <a:solidFill>
                <a:srgbClr val="000000"/>
              </a:solidFill>
              <a:latin typeface="Abel"/>
            </a:endParaRPr>
          </a:p>
        </p:txBody>
      </p:sp>
      <p:sp>
        <p:nvSpPr>
          <p:cNvPr id="103" name="TextShape 2"/>
          <p:cNvSpPr txBox="1"/>
          <p:nvPr/>
        </p:nvSpPr>
        <p:spPr>
          <a:xfrm>
            <a:off x="905040" y="1307520"/>
            <a:ext cx="7333920" cy="3184920"/>
          </a:xfrm>
          <a:prstGeom prst="rect">
            <a:avLst/>
          </a:prstGeom>
          <a:noFill/>
          <a:ln>
            <a:noFill/>
          </a:ln>
        </p:spPr>
        <p:txBody>
          <a:bodyPr tIns="93600">
            <a:normAutofit/>
          </a:bodyPr>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Our pipeline can be divided into 5 stages</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Our entire work flow can be divided into Data Pre processing, Vectorization of text, Training and comparing different models for classification, Selection of the best model, and finally Summarization.</a:t>
            </a:r>
            <a:endParaRPr b="0" lang="en-US" sz="1800" spc="-1" strike="noStrike">
              <a:solidFill>
                <a:srgbClr val="624d3c"/>
              </a:solidFill>
              <a:latin typeface="Abe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905040" y="200160"/>
            <a:ext cx="7333920" cy="952200"/>
          </a:xfrm>
          <a:prstGeom prst="rect">
            <a:avLst/>
          </a:prstGeom>
          <a:noFill/>
          <a:ln>
            <a:noFill/>
          </a:ln>
        </p:spPr>
        <p:txBody>
          <a:bodyPr anchor="b"/>
          <a:p>
            <a:pPr algn="ctr">
              <a:lnSpc>
                <a:spcPct val="100000"/>
              </a:lnSpc>
            </a:pPr>
            <a:r>
              <a:rPr b="0" lang="en-US" sz="3200" spc="-1" strike="noStrike" cap="all">
                <a:solidFill>
                  <a:srgbClr val="624d3c"/>
                </a:solidFill>
                <a:latin typeface="Kelly Slab"/>
              </a:rPr>
              <a:t>Pre Processing</a:t>
            </a:r>
            <a:endParaRPr b="0" lang="en-US" sz="3200" spc="-1" strike="noStrike">
              <a:solidFill>
                <a:srgbClr val="000000"/>
              </a:solidFill>
              <a:latin typeface="Abel"/>
            </a:endParaRPr>
          </a:p>
        </p:txBody>
      </p:sp>
      <p:sp>
        <p:nvSpPr>
          <p:cNvPr id="105" name="TextShape 2"/>
          <p:cNvSpPr txBox="1"/>
          <p:nvPr/>
        </p:nvSpPr>
        <p:spPr>
          <a:xfrm>
            <a:off x="905040" y="1307520"/>
            <a:ext cx="7333920" cy="3184920"/>
          </a:xfrm>
          <a:prstGeom prst="rect">
            <a:avLst/>
          </a:prstGeom>
          <a:noFill/>
          <a:ln>
            <a:noFill/>
          </a:ln>
        </p:spPr>
        <p:txBody>
          <a:bodyPr tIns="93600">
            <a:normAutofit/>
          </a:bodyPr>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Data Cleaning : It included Conversion of encoding and removing of Unnecessary separators , Punctuation and Stop Words and Personal details</a:t>
            </a:r>
            <a:endParaRPr b="0" lang="en-US" sz="1800" spc="-1" strike="noStrike">
              <a:solidFill>
                <a:srgbClr val="624d3c"/>
              </a:solidFill>
              <a:latin typeface="Abel"/>
            </a:endParaRPr>
          </a:p>
          <a:p>
            <a:pPr marL="343080" indent="-342720">
              <a:lnSpc>
                <a:spcPct val="100000"/>
              </a:lnSpc>
              <a:spcBef>
                <a:spcPts val="1199"/>
              </a:spcBef>
              <a:buClr>
                <a:srgbClr val="b04365"/>
              </a:buClr>
              <a:buFont typeface="Source Sans Pro"/>
              <a:buChar char="✿"/>
            </a:pPr>
            <a:r>
              <a:rPr b="0" lang="en-US" sz="1800" spc="-1" strike="noStrike">
                <a:solidFill>
                  <a:srgbClr val="624d3c"/>
                </a:solidFill>
                <a:latin typeface="Abel"/>
                <a:ea typeface="Abel"/>
              </a:rPr>
              <a:t>Class Labels : For added ease during further processing, mapping the class labels to numeric constants was done</a:t>
            </a:r>
            <a:endParaRPr b="0" lang="en-US" sz="1800" spc="-1" strike="noStrike">
              <a:solidFill>
                <a:srgbClr val="624d3c"/>
              </a:solidFill>
              <a:latin typeface="Abe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24d3c"/>
      </a:dk2>
      <a:lt2>
        <a:srgbClr val="f0ecd5"/>
      </a:lt2>
      <a:accent1>
        <a:srgbClr val="b04365"/>
      </a:accent1>
      <a:accent2>
        <a:srgbClr val="946f53"/>
      </a:accent2>
      <a:accent3>
        <a:srgbClr val="e8809f"/>
      </a:accent3>
      <a:accent4>
        <a:srgbClr val="823e79"/>
      </a:accent4>
      <a:accent5>
        <a:srgbClr val="faad7d"/>
      </a:accent5>
      <a:accent6>
        <a:srgbClr val="a8bd31"/>
      </a:accent6>
      <a:hlink>
        <a:srgbClr val="de5f4b"/>
      </a:hlink>
      <a:folHlink>
        <a:srgbClr val="51507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24d3c"/>
      </a:dk2>
      <a:lt2>
        <a:srgbClr val="f0ecd5"/>
      </a:lt2>
      <a:accent1>
        <a:srgbClr val="b04365"/>
      </a:accent1>
      <a:accent2>
        <a:srgbClr val="946f53"/>
      </a:accent2>
      <a:accent3>
        <a:srgbClr val="e8809f"/>
      </a:accent3>
      <a:accent4>
        <a:srgbClr val="823e79"/>
      </a:accent4>
      <a:accent5>
        <a:srgbClr val="faad7d"/>
      </a:accent5>
      <a:accent6>
        <a:srgbClr val="a8bd31"/>
      </a:accent6>
      <a:hlink>
        <a:srgbClr val="de5f4b"/>
      </a:hlink>
      <a:folHlink>
        <a:srgbClr val="51507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364</TotalTime>
  <Application>LibreOffice/6.0.7.3$Linux_X86_64 LibreOffice_project/00m0$Build-3</Application>
  <Words>567</Words>
  <Paragraphs>47</Paragraphs>
  <Company>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2021-02-23T09:43:15Z</dcterms:created>
  <dc:creator>jehilthakkar225</dc:creator>
  <dc:description/>
  <dc:language>en-IN</dc:language>
  <cp:lastModifiedBy/>
  <dcterms:modified xsi:type="dcterms:W3CDTF">2021-06-05T19:01:49Z</dcterms:modified>
  <cp:revision>108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