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64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0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99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29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4764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04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80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15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23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92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40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32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2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51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7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0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77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881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05" r:id="rId1"/>
    <p:sldLayoutId id="2147484506" r:id="rId2"/>
    <p:sldLayoutId id="2147484507" r:id="rId3"/>
    <p:sldLayoutId id="2147484508" r:id="rId4"/>
    <p:sldLayoutId id="2147484509" r:id="rId5"/>
    <p:sldLayoutId id="2147484510" r:id="rId6"/>
    <p:sldLayoutId id="2147484511" r:id="rId7"/>
    <p:sldLayoutId id="2147484512" r:id="rId8"/>
    <p:sldLayoutId id="2147484513" r:id="rId9"/>
    <p:sldLayoutId id="2147484514" r:id="rId10"/>
    <p:sldLayoutId id="2147484515" r:id="rId11"/>
    <p:sldLayoutId id="2147484516" r:id="rId12"/>
    <p:sldLayoutId id="2147484517" r:id="rId13"/>
    <p:sldLayoutId id="2147484518" r:id="rId14"/>
    <p:sldLayoutId id="2147484519" r:id="rId15"/>
    <p:sldLayoutId id="2147484520" r:id="rId16"/>
    <p:sldLayoutId id="214748452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616" y="539262"/>
            <a:ext cx="7930374" cy="1406769"/>
          </a:xfrm>
        </p:spPr>
        <p:txBody>
          <a:bodyPr>
            <a:normAutofit/>
          </a:bodyPr>
          <a:lstStyle/>
          <a:p>
            <a:r>
              <a:rPr dirty="0"/>
              <a:t>Digital Portfolio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354" y="2168768"/>
            <a:ext cx="7707636" cy="4689231"/>
          </a:xfrm>
        </p:spPr>
        <p:txBody>
          <a:bodyPr>
            <a:normAutofit/>
          </a:bodyPr>
          <a:lstStyle/>
          <a:p>
            <a:pPr algn="l"/>
            <a:r>
              <a:rPr dirty="0"/>
              <a:t>STUDENT NAME:</a:t>
            </a:r>
            <a:r>
              <a:rPr lang="en-US" dirty="0"/>
              <a:t> V.JEYA PRAKASH NARAYANAN </a:t>
            </a:r>
            <a:endParaRPr dirty="0"/>
          </a:p>
          <a:p>
            <a:pPr algn="l"/>
            <a:r>
              <a:rPr dirty="0"/>
              <a:t>REGISTER NO AND NMID:</a:t>
            </a:r>
            <a:r>
              <a:rPr lang="en-US" dirty="0"/>
              <a:t> 222403595 &amp; ASUNM285222403595</a:t>
            </a:r>
          </a:p>
          <a:p>
            <a:pPr algn="l"/>
            <a:r>
              <a:rPr dirty="0"/>
              <a:t>DEPARTMENT</a:t>
            </a:r>
            <a:r>
              <a:rPr lang="en-US" dirty="0"/>
              <a:t> </a:t>
            </a:r>
            <a:r>
              <a:rPr dirty="0"/>
              <a:t>:</a:t>
            </a:r>
            <a:r>
              <a:rPr lang="en-US" dirty="0"/>
              <a:t> BSC COMPUTER SCIENCE WITH ARTIFICIAL                                                            INTELLEGENCE </a:t>
            </a:r>
          </a:p>
          <a:p>
            <a:pPr algn="l"/>
            <a:r>
              <a:rPr dirty="0"/>
              <a:t>COLLEGE</a:t>
            </a:r>
            <a:r>
              <a:rPr lang="en-US" dirty="0"/>
              <a:t> : SRIDEVI ARTS AND SCIENCE COLLEGE</a:t>
            </a:r>
          </a:p>
          <a:p>
            <a:pPr algn="l"/>
            <a:r>
              <a:rPr lang="en-US" dirty="0"/>
              <a:t>UNIVERSITY : MADRAS UNIVERSITY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and Screenshots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Screenshots of the application:</a:t>
            </a:r>
          </a:p>
          <a:p>
            <a:r>
              <a:t>- Bus booking form</a:t>
            </a:r>
          </a:p>
          <a:p>
            <a:r>
              <a:t>- Seat selection</a:t>
            </a:r>
          </a:p>
          <a:p>
            <a:r>
              <a:t>- Ticket confirmation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Bus Ticket Booking System provides a digital solution for passengers, offering convenience and saving time. Future improvements may include payment gateway integration and live bus tracking.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Bus Ticket Booking System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1. Problem Statement</a:t>
            </a:r>
          </a:p>
          <a:p>
            <a:r>
              <a:t>2. Project Overview</a:t>
            </a:r>
          </a:p>
          <a:p>
            <a:r>
              <a:t>3. End Users</a:t>
            </a:r>
          </a:p>
          <a:p>
            <a:r>
              <a:t>4. Tools and Technologies</a:t>
            </a:r>
          </a:p>
          <a:p>
            <a:r>
              <a:t>5. Portfolio Design and Layout</a:t>
            </a:r>
          </a:p>
          <a:p>
            <a:r>
              <a:t>6. Features and Functionality</a:t>
            </a:r>
          </a:p>
          <a:p>
            <a:r>
              <a:t>7. Results and Screenshots</a:t>
            </a:r>
          </a:p>
          <a:p>
            <a:r>
              <a:t>8. Conclusion</a:t>
            </a:r>
          </a:p>
          <a:p>
            <a:r>
              <a:t>9. Github Link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Manual bus ticket booking is time-consuming, requires physical presence, and lacks flexibility. There is a need for a digital platform to simplify and speed up the process.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Bus Ticket Booking System is an application that allows users to search buses, select seats, and book tickets online with ease. It ensures convenience, time-saving, and efficient management of bookings.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End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Passengers who want to book tickets online</a:t>
            </a:r>
          </a:p>
          <a:p>
            <a:r>
              <a:t>- Bus operators managing seat availability</a:t>
            </a:r>
          </a:p>
          <a:p>
            <a:r>
              <a:t>- Admin for maintaining system data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Frontend: Android / Flutter</a:t>
            </a:r>
          </a:p>
          <a:p>
            <a:r>
              <a:t>- Backend: Node.js / Java / Python</a:t>
            </a:r>
          </a:p>
          <a:p>
            <a:r>
              <a:t>- Database: MySQL / Firebase</a:t>
            </a:r>
          </a:p>
          <a:p>
            <a:r>
              <a:t>- Tools: VS Code, GitHub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Portfolio Design and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system is designed with a simple and user-friendly UI:</a:t>
            </a:r>
          </a:p>
          <a:p>
            <a:r>
              <a:t>- Login/Signup Page</a:t>
            </a:r>
          </a:p>
          <a:p>
            <a:r>
              <a:t>- Search Bus Page</a:t>
            </a:r>
          </a:p>
          <a:p>
            <a:r>
              <a:t>- Seat Selection Page</a:t>
            </a:r>
          </a:p>
          <a:p>
            <a:r>
              <a:t>- Ticket Confirmation Page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and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Easy login and signup</a:t>
            </a:r>
          </a:p>
          <a:p>
            <a:r>
              <a:t>- Search for buses by source and destination</a:t>
            </a:r>
          </a:p>
          <a:p>
            <a:r>
              <a:t>- Seat availability check</a:t>
            </a:r>
          </a:p>
          <a:p>
            <a:r>
              <a:t>- Online booking and confirmation</a:t>
            </a:r>
          </a:p>
          <a:p>
            <a:r>
              <a:t>- User-friendly design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29</TotalTime>
  <Words>319</Words>
  <Application>Microsoft Office PowerPoint</Application>
  <PresentationFormat>On-screen Show (4:3)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Vapor Trail</vt:lpstr>
      <vt:lpstr>Digital Portfolio</vt:lpstr>
      <vt:lpstr>Project Title</vt:lpstr>
      <vt:lpstr>Agenda</vt:lpstr>
      <vt:lpstr>Problem Statement</vt:lpstr>
      <vt:lpstr>Project Overview</vt:lpstr>
      <vt:lpstr>End Users</vt:lpstr>
      <vt:lpstr>Tools and Technologies</vt:lpstr>
      <vt:lpstr>Portfolio Design and Layout</vt:lpstr>
      <vt:lpstr>Features and Functionality</vt:lpstr>
      <vt:lpstr>Results and Screenshots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bsc second</cp:lastModifiedBy>
  <cp:revision>3</cp:revision>
  <dcterms:created xsi:type="dcterms:W3CDTF">2013-01-27T09:14:16Z</dcterms:created>
  <dcterms:modified xsi:type="dcterms:W3CDTF">2025-09-10T08:37:21Z</dcterms:modified>
  <cp:category/>
</cp:coreProperties>
</file>