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0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D0AA-50BD-4F56-ADF0-6BD20AE9D6D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FB5E-8FC7-4C9E-9E07-D408F2083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4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5FB5E-8FC7-4C9E-9E07-D408F2083A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76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  <p:sldLayoutId id="2147484519" r:id="rId15"/>
    <p:sldLayoutId id="2147484520" r:id="rId16"/>
    <p:sldLayoutId id="21474845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ach-bus-holiday-modern-bus-320632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16" y="539262"/>
            <a:ext cx="7930374" cy="1406769"/>
          </a:xfrm>
        </p:spPr>
        <p:txBody>
          <a:bodyPr>
            <a:normAutofit/>
          </a:bodyPr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354" y="2168768"/>
            <a:ext cx="7707636" cy="4689231"/>
          </a:xfrm>
        </p:spPr>
        <p:txBody>
          <a:bodyPr>
            <a:normAutofit/>
          </a:bodyPr>
          <a:lstStyle/>
          <a:p>
            <a:pPr algn="l"/>
            <a:r>
              <a:rPr dirty="0"/>
              <a:t>STUDENT NAME:</a:t>
            </a:r>
            <a:r>
              <a:rPr lang="en-US" dirty="0"/>
              <a:t> V.JEYA PRAKASH NARAYANAN </a:t>
            </a:r>
            <a:endParaRPr dirty="0"/>
          </a:p>
          <a:p>
            <a:r>
              <a:rPr dirty="0"/>
              <a:t>REGISTER NO AND NMID:</a:t>
            </a:r>
            <a:r>
              <a:rPr lang="en-US" dirty="0"/>
              <a:t> 222403595 &amp; 21ECODBFD73B58B944F4794A8485F4E2</a:t>
            </a:r>
          </a:p>
          <a:p>
            <a:pPr algn="l"/>
            <a:r>
              <a:rPr dirty="0"/>
              <a:t>DEPARTMENT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BSC COMPUTER SCIENCE WITH ARTIFICIAL                                                            INTELLEGENCE </a:t>
            </a:r>
          </a:p>
          <a:p>
            <a:pPr algn="l"/>
            <a:r>
              <a:rPr dirty="0"/>
              <a:t>COLLEGE</a:t>
            </a:r>
            <a:r>
              <a:rPr lang="en-US" dirty="0"/>
              <a:t> : SRIDEVI ARTS AND SCIENCE COLLEGE</a:t>
            </a:r>
          </a:p>
          <a:p>
            <a:pPr algn="l"/>
            <a:r>
              <a:rPr lang="en-US" dirty="0"/>
              <a:t>UNIVERSITY : MADRAS UNIVERSITY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application:</a:t>
            </a:r>
          </a:p>
          <a:p>
            <a:r>
              <a:t>- Bus booking form</a:t>
            </a:r>
          </a:p>
          <a:p>
            <a:r>
              <a:t>- Seat selection</a:t>
            </a:r>
          </a:p>
          <a:p>
            <a:r>
              <a:t>- Ticket confirmation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63FC-F4C6-6AF7-1EC1-D83CCB4D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3900529"/>
          </a:xfrm>
        </p:spPr>
        <p:txBody>
          <a:bodyPr>
            <a:normAutofit/>
          </a:bodyPr>
          <a:lstStyle/>
          <a:p>
            <a:r>
              <a:rPr lang="en-US" sz="4800" dirty="0"/>
              <a:t>GITHUB LINK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3DAC5-6DF1-A2EC-F325-5EF46E0C5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60" y="2930769"/>
            <a:ext cx="7863840" cy="1359877"/>
          </a:xfrm>
        </p:spPr>
        <p:txBody>
          <a:bodyPr>
            <a:normAutofit/>
          </a:bodyPr>
          <a:lstStyle/>
          <a:p>
            <a:r>
              <a:rPr lang="en-IN" sz="2000" dirty="0"/>
              <a:t>https://github.com/jayPrakash0210/TNDSC-FWD-DP1.git</a:t>
            </a:r>
          </a:p>
        </p:txBody>
      </p:sp>
    </p:spTree>
    <p:extLst>
      <p:ext uri="{BB962C8B-B14F-4D97-AF65-F5344CB8AC3E}">
        <p14:creationId xmlns:p14="http://schemas.microsoft.com/office/powerpoint/2010/main" val="382681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Bus Ticket Booking System provides a digital solution for passengers, offering convenience and saving time. Future improvements may include payment gateway integration and live bus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 Ticket Booking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CBEB-0BF0-EF2B-01B5-FA24180ED1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9256" y="1041009"/>
            <a:ext cx="8725487" cy="58169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Problem Statement</a:t>
            </a:r>
          </a:p>
          <a:p>
            <a:r>
              <a:rPr dirty="0"/>
              <a:t>2. Project Overview</a:t>
            </a:r>
          </a:p>
          <a:p>
            <a:r>
              <a:rPr dirty="0"/>
              <a:t>3. End Users</a:t>
            </a:r>
          </a:p>
          <a:p>
            <a:r>
              <a:rPr dirty="0"/>
              <a:t>4. Tools and Technologies</a:t>
            </a:r>
          </a:p>
          <a:p>
            <a:r>
              <a:rPr dirty="0"/>
              <a:t>5. Portfolio Design and Layout</a:t>
            </a:r>
          </a:p>
          <a:p>
            <a:r>
              <a:rPr dirty="0"/>
              <a:t>6. Features and Functionality</a:t>
            </a:r>
          </a:p>
          <a:p>
            <a:r>
              <a:rPr dirty="0"/>
              <a:t>7. Results and Screenshots</a:t>
            </a:r>
          </a:p>
          <a:p>
            <a:r>
              <a:rPr dirty="0"/>
              <a:t>8. Conclusion</a:t>
            </a:r>
          </a:p>
          <a:p>
            <a:r>
              <a:rPr dirty="0"/>
              <a:t>9. </a:t>
            </a:r>
            <a:r>
              <a:rPr dirty="0" err="1"/>
              <a:t>Github</a:t>
            </a:r>
            <a:r>
              <a:rPr dirty="0"/>
              <a:t>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bus ticket booking is time-consuming, requires physical presence, and lacks flexibility. There is a need for a digital platform to simplify and speed up the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Bus Ticket Booking System is an application that allows users to search buses, select seats, and book tickets online with ease. It ensures convenience, time-saving, and efficient management of bookings.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Passengers who want to book tickets online</a:t>
            </a:r>
          </a:p>
          <a:p>
            <a:r>
              <a:t>- Bus operators managing seat availability</a:t>
            </a:r>
          </a:p>
          <a:p>
            <a:r>
              <a:t>- Admin for maintaining system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Android / Flutter</a:t>
            </a:r>
          </a:p>
          <a:p>
            <a:r>
              <a:t>- Backend: Node.js / Java / Python</a:t>
            </a:r>
          </a:p>
          <a:p>
            <a:r>
              <a:t>- Database: MySQL / Firebase</a:t>
            </a:r>
          </a:p>
          <a:p>
            <a:r>
              <a:t>- Tools: VS Code,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designed with a simple and user-friendly UI:</a:t>
            </a:r>
          </a:p>
          <a:p>
            <a:r>
              <a:t>- Login/Signup Page</a:t>
            </a:r>
          </a:p>
          <a:p>
            <a:r>
              <a:t>- Search Bus Page</a:t>
            </a:r>
          </a:p>
          <a:p>
            <a:r>
              <a:t>- Seat Selection Page</a:t>
            </a:r>
          </a:p>
          <a:p>
            <a:r>
              <a:t>- Ticket Confirmation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login and signup</a:t>
            </a:r>
          </a:p>
          <a:p>
            <a:r>
              <a:t>- Search for buses by source and destination</a:t>
            </a:r>
          </a:p>
          <a:p>
            <a:r>
              <a:t>- Seat availability check</a:t>
            </a:r>
          </a:p>
          <a:p>
            <a:r>
              <a:t>- Online booking and confirmation</a:t>
            </a:r>
          </a:p>
          <a:p>
            <a:r>
              <a:t>- User-friendly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</TotalTime>
  <Words>333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GITHUB LINK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5</cp:revision>
  <dcterms:created xsi:type="dcterms:W3CDTF">2013-01-27T09:14:16Z</dcterms:created>
  <dcterms:modified xsi:type="dcterms:W3CDTF">2025-09-10T09:52:08Z</dcterms:modified>
  <cp:category/>
</cp:coreProperties>
</file>