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4" y="3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C9E4-29B5-318D-78BF-60D683951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B0D2C-C5D0-2723-6F48-5635D388D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9E5C-06D8-5674-3689-B5DFAD6F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3B85-3B7E-BC61-6828-75E16A2A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4114D-6A8D-89B1-477A-D435BA6C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10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08BF-698D-DC84-68C6-36BCFAC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AC553-D0B2-343D-1813-A5A6F7608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F03C-DCBE-E0C2-1033-A0E84B2C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2EC7-2181-5E8B-08F6-3D3092FE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D391-AA98-4A6A-A6EA-82D0F134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0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DC27D-F1EF-F37D-DA3A-35F775346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0F95E-B18A-7877-EF4A-5D14540D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BB90-2457-3B85-FAA6-44951E89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6109-3388-F8E5-5974-0F82ABC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9965-BCD0-CE60-7887-027FB4DF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09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2065-FDFB-7CD5-3E8E-F00C4105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43FF-5ECD-4732-424E-D043416C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2B7A-38A0-FEC4-84E9-2CDB0CE4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78A9-CCDC-1439-C024-704AB8E7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4EEC-82B4-C3C3-3E3F-60C73C82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010-D0D9-7B99-DE90-5330882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AD8C-7E52-07FF-3FF7-628ED656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1B48-A687-415E-8B7B-1AC4C204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9028-6398-9F41-22B3-EF48D828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BBE5-8057-760E-BCE4-28B4E2BD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01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54DF-E0AE-8106-A157-A82C3C6B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0DE7-89B2-A29C-1F90-C5F3A23B7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1DF5-34A2-F1E9-558F-AC242A08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620F5-6EB5-4D3B-3D9D-0622C0A4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9AF53-6B47-7A32-331B-92EDA21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CF1E-31A2-379F-0396-7FF9C3D4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7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C101-FEA8-1C1B-F95E-6928981D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C303-134F-8FDF-DFD9-9E8EA7F5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11A3B-CC04-7FC3-A669-71707BCA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E40A9-698E-2BE0-64D8-92499E11D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21DB6-DDFF-7422-76D7-4AEE7035B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6B73-940D-82FE-E2E1-FB86C389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01B91-6AD3-E18C-5215-A2AB9DE2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DC776-82E0-474D-C51D-6DA1B890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9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A953-4CAB-C80D-03C8-8B471FC8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81C2C-5EA0-F27A-21F9-A0BD4B29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3AE02-3AB5-EBD2-A921-A964661B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30B95-C108-F387-2B38-545F996C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9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D1A9A-FA16-BE21-7BA9-02D6E9B2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1FD48-89E4-0F20-7F78-501A9CE4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1F06-14E1-3088-96BE-FEE15E80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8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21AF-3A84-4F0A-FC48-5212C83E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0E7E-D2C4-54B7-ECD9-2FF4BD89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C0DD8-5D95-988A-AD30-0D57C514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0E2BD-86CC-0527-54F6-7CB0EA75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D6FD-6EA1-098A-1025-5299251E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EA7D-FD5C-CE1A-6F71-03806E1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30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7B9D-3053-EED2-F862-4561C568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D2D47-35DA-0342-5C8A-50AF490BC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B631D-0B7A-E18D-23F1-1E08E687B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0410A-3C7A-3B66-80EF-8251298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3414-C948-9452-3F53-4A096061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A196-72A8-1FBD-5003-7D898F8D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47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67C12-3F03-D839-91B8-8C91F025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B5A01-3CF0-3B34-6A0D-E396C64B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096A-4050-937A-E1AE-8F2402CF9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3DA4C-25D8-4B09-B988-FB329D99A768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B88E-CC1A-1E99-9E90-AC9C2BEF1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995E-0CA4-1342-B2D8-A3A13340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A5B29-E3BF-4FFC-87B8-B483DF077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2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appuccino_at_Sightglass_Coffee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appuccino_at_Sightglass_Coffee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appuccino_at_Sightglass_Coffee.jp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commons.wikimedia.org/wiki/File:Cappuccino_at_Sightglass_Coffee.jpg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ommons.wikimedia.org/wiki/File:Cappuccino_at_Sightglass_Coffee.jp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ommons.wikimedia.org/wiki/File:Cappuccino_at_Sightglass_Coffee.jpg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ommons.wikimedia.org/wiki/File:Cappuccino_at_Sightglass_Coffee.jpg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commons.wikimedia.org/wiki/File:Cappuccino_at_Sightglass_Coffee.jpg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commons.wikimedia.org/wiki/File:Cappuccino_at_Sightglass_Coffee.jpg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appuccino_at_Sightglass_Coffee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758B-BBF2-1D4E-7227-662D02CD310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Coffee Shop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solidFill>
                  <a:schemeClr val="bg1"/>
                </a:solidFill>
              </a:rPr>
              <a:t>Using MySQL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3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616960" y="20330"/>
            <a:ext cx="8575040" cy="67840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C238CC-640A-F810-31F3-7DEC4E3B3723}"/>
              </a:ext>
            </a:extLst>
          </p:cNvPr>
          <p:cNvSpPr/>
          <p:nvPr/>
        </p:nvSpPr>
        <p:spPr>
          <a:xfrm>
            <a:off x="1018903" y="1736124"/>
            <a:ext cx="51136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6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616960" y="20330"/>
            <a:ext cx="8575040" cy="67840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758B-BBF2-1D4E-7227-662D02CD3102}"/>
              </a:ext>
            </a:extLst>
          </p:cNvPr>
          <p:cNvSpPr txBox="1"/>
          <p:nvPr/>
        </p:nvSpPr>
        <p:spPr>
          <a:xfrm>
            <a:off x="580741" y="833658"/>
            <a:ext cx="2839986" cy="359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27AEF-BF88-2A8F-5153-4ACA509B0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04" y="1438950"/>
            <a:ext cx="4102311" cy="1208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DD3BFB-AC15-6DA8-5842-BE2610684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404" y="3294975"/>
            <a:ext cx="4593742" cy="1208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60C4E4-EE23-F281-A84F-BD5943302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542" y="4989585"/>
            <a:ext cx="4113138" cy="9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616960" y="20330"/>
            <a:ext cx="8575040" cy="67840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758B-BBF2-1D4E-7227-662D02CD3102}"/>
              </a:ext>
            </a:extLst>
          </p:cNvPr>
          <p:cNvSpPr txBox="1"/>
          <p:nvPr/>
        </p:nvSpPr>
        <p:spPr>
          <a:xfrm>
            <a:off x="580741" y="833658"/>
            <a:ext cx="2839986" cy="359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B3536-B465-68A2-1DA5-A458C9A1F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92" y="1374495"/>
            <a:ext cx="4512799" cy="117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C3A12C-ED16-9155-94AA-4874E618D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107" y="201800"/>
            <a:ext cx="1663786" cy="1263715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06CF9D4-4B62-16B4-5ADE-4ED743D6FA93}"/>
              </a:ext>
            </a:extLst>
          </p:cNvPr>
          <p:cNvCxnSpPr/>
          <p:nvPr/>
        </p:nvCxnSpPr>
        <p:spPr>
          <a:xfrm flipV="1">
            <a:off x="4373302" y="513804"/>
            <a:ext cx="862632" cy="825855"/>
          </a:xfrm>
          <a:prstGeom prst="curved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98E38AC-65CC-88F0-FB0B-94DDA8AEA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61" y="3833047"/>
            <a:ext cx="5620039" cy="22480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E41E6C-6487-B00D-7462-FBD522D9D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202" y="5294869"/>
            <a:ext cx="2686188" cy="1301817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CFDE936-58F7-D6BD-D4B8-5E6F2412C560}"/>
              </a:ext>
            </a:extLst>
          </p:cNvPr>
          <p:cNvCxnSpPr>
            <a:cxnSpLocks/>
          </p:cNvCxnSpPr>
          <p:nvPr/>
        </p:nvCxnSpPr>
        <p:spPr>
          <a:xfrm rot="10800000">
            <a:off x="5764351" y="4503436"/>
            <a:ext cx="1533432" cy="737805"/>
          </a:xfrm>
          <a:prstGeom prst="curvedConnector3">
            <a:avLst>
              <a:gd name="adj1" fmla="val -16446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6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616960" y="20330"/>
            <a:ext cx="8575040" cy="67840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758B-BBF2-1D4E-7227-662D02CD3102}"/>
              </a:ext>
            </a:extLst>
          </p:cNvPr>
          <p:cNvSpPr txBox="1"/>
          <p:nvPr/>
        </p:nvSpPr>
        <p:spPr>
          <a:xfrm>
            <a:off x="580741" y="833658"/>
            <a:ext cx="2839986" cy="359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Order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06CF9D4-4B62-16B4-5ADE-4ED743D6FA93}"/>
              </a:ext>
            </a:extLst>
          </p:cNvPr>
          <p:cNvCxnSpPr/>
          <p:nvPr/>
        </p:nvCxnSpPr>
        <p:spPr>
          <a:xfrm flipV="1">
            <a:off x="4373302" y="513804"/>
            <a:ext cx="862632" cy="825855"/>
          </a:xfrm>
          <a:prstGeom prst="curved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CFDE936-58F7-D6BD-D4B8-5E6F2412C560}"/>
              </a:ext>
            </a:extLst>
          </p:cNvPr>
          <p:cNvCxnSpPr>
            <a:cxnSpLocks/>
          </p:cNvCxnSpPr>
          <p:nvPr/>
        </p:nvCxnSpPr>
        <p:spPr>
          <a:xfrm rot="10800000">
            <a:off x="5666235" y="4546920"/>
            <a:ext cx="1544463" cy="897534"/>
          </a:xfrm>
          <a:prstGeom prst="curvedConnector3">
            <a:avLst>
              <a:gd name="adj1" fmla="val -31759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9AEE966-17A9-D25A-C67A-BAEC2ED72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41" y="1394720"/>
            <a:ext cx="4362674" cy="1054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C554B4-95B5-E522-CA3F-B78951B21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044" y="139447"/>
            <a:ext cx="1720938" cy="1200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EED834-2D98-DF4F-F209-7C85AE299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680" y="3931136"/>
            <a:ext cx="4940554" cy="2235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D56D4D-BEC9-4B95-C953-AAA6EF5D0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978" y="5498083"/>
            <a:ext cx="2673487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7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616960" y="20330"/>
            <a:ext cx="8575040" cy="67840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758B-BBF2-1D4E-7227-662D02CD3102}"/>
              </a:ext>
            </a:extLst>
          </p:cNvPr>
          <p:cNvSpPr txBox="1"/>
          <p:nvPr/>
        </p:nvSpPr>
        <p:spPr>
          <a:xfrm>
            <a:off x="580741" y="833658"/>
            <a:ext cx="2839986" cy="359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Quantity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06CF9D4-4B62-16B4-5ADE-4ED743D6FA93}"/>
              </a:ext>
            </a:extLst>
          </p:cNvPr>
          <p:cNvCxnSpPr/>
          <p:nvPr/>
        </p:nvCxnSpPr>
        <p:spPr>
          <a:xfrm flipV="1">
            <a:off x="4373302" y="513804"/>
            <a:ext cx="862632" cy="825855"/>
          </a:xfrm>
          <a:prstGeom prst="curved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CFDE936-58F7-D6BD-D4B8-5E6F2412C560}"/>
              </a:ext>
            </a:extLst>
          </p:cNvPr>
          <p:cNvCxnSpPr>
            <a:cxnSpLocks/>
          </p:cNvCxnSpPr>
          <p:nvPr/>
        </p:nvCxnSpPr>
        <p:spPr>
          <a:xfrm rot="10800000">
            <a:off x="5666235" y="4546920"/>
            <a:ext cx="1544463" cy="897534"/>
          </a:xfrm>
          <a:prstGeom prst="curvedConnector3">
            <a:avLst>
              <a:gd name="adj1" fmla="val -31759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4ABAF07-B5F6-4E33-3237-9A70C7FB2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774" y="1397671"/>
            <a:ext cx="3549832" cy="1301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2FB48-4CB0-4826-3344-474970C5D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479" y="269472"/>
            <a:ext cx="1320868" cy="1314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07FAA6-A51D-851C-4D8F-815B92B67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61" y="3973284"/>
            <a:ext cx="4921503" cy="20448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C9AD38-BCA3-EA71-E65D-D3CE39804E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701" y="5479132"/>
            <a:ext cx="2171812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3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616960" y="20330"/>
            <a:ext cx="8575040" cy="67840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758B-BBF2-1D4E-7227-662D02CD3102}"/>
              </a:ext>
            </a:extLst>
          </p:cNvPr>
          <p:cNvSpPr txBox="1"/>
          <p:nvPr/>
        </p:nvSpPr>
        <p:spPr>
          <a:xfrm>
            <a:off x="580741" y="833658"/>
            <a:ext cx="2839986" cy="359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06CF9D4-4B62-16B4-5ADE-4ED743D6FA93}"/>
              </a:ext>
            </a:extLst>
          </p:cNvPr>
          <p:cNvCxnSpPr/>
          <p:nvPr/>
        </p:nvCxnSpPr>
        <p:spPr>
          <a:xfrm flipV="1">
            <a:off x="4373302" y="513804"/>
            <a:ext cx="862632" cy="825855"/>
          </a:xfrm>
          <a:prstGeom prst="curved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CFDE936-58F7-D6BD-D4B8-5E6F2412C560}"/>
              </a:ext>
            </a:extLst>
          </p:cNvPr>
          <p:cNvCxnSpPr>
            <a:cxnSpLocks/>
          </p:cNvCxnSpPr>
          <p:nvPr/>
        </p:nvCxnSpPr>
        <p:spPr>
          <a:xfrm rot="10800000">
            <a:off x="5666235" y="4546920"/>
            <a:ext cx="1544463" cy="897534"/>
          </a:xfrm>
          <a:prstGeom prst="curvedConnector3">
            <a:avLst>
              <a:gd name="adj1" fmla="val -31759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6B92BC-38C3-B72E-DEDE-256E57320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59" y="1397671"/>
            <a:ext cx="4921503" cy="1854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B14194-5314-312D-FE6A-5B2B5DE97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778" y="243077"/>
            <a:ext cx="1625684" cy="6800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C03A51-F9E9-3A0C-9C2F-DF2EA77B0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70" y="3893948"/>
            <a:ext cx="5010407" cy="1511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381ECB-7AD5-D290-D733-3D6473915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9572" y="5476991"/>
            <a:ext cx="2178038" cy="8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4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616960" y="20330"/>
            <a:ext cx="8575040" cy="67840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758B-BBF2-1D4E-7227-662D02CD3102}"/>
              </a:ext>
            </a:extLst>
          </p:cNvPr>
          <p:cNvSpPr txBox="1"/>
          <p:nvPr/>
        </p:nvSpPr>
        <p:spPr>
          <a:xfrm>
            <a:off x="580741" y="833658"/>
            <a:ext cx="2839986" cy="359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06CF9D4-4B62-16B4-5ADE-4ED743D6FA93}"/>
              </a:ext>
            </a:extLst>
          </p:cNvPr>
          <p:cNvCxnSpPr/>
          <p:nvPr/>
        </p:nvCxnSpPr>
        <p:spPr>
          <a:xfrm flipV="1">
            <a:off x="4373302" y="513804"/>
            <a:ext cx="862632" cy="825855"/>
          </a:xfrm>
          <a:prstGeom prst="curved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CFDE936-58F7-D6BD-D4B8-5E6F2412C560}"/>
              </a:ext>
            </a:extLst>
          </p:cNvPr>
          <p:cNvCxnSpPr>
            <a:cxnSpLocks/>
          </p:cNvCxnSpPr>
          <p:nvPr/>
        </p:nvCxnSpPr>
        <p:spPr>
          <a:xfrm rot="10800000">
            <a:off x="4165163" y="3595956"/>
            <a:ext cx="918268" cy="227656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C9B8581-5988-6A04-CFEC-A2D07A7A4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95" y="1359989"/>
            <a:ext cx="4343623" cy="1549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A2E4B-DE44-EADD-F0A7-F518BCF7B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335" y="308414"/>
            <a:ext cx="1092256" cy="463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BE7E0D-89C4-C787-489B-D83450E78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900" y="3497470"/>
            <a:ext cx="3962604" cy="1949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79FCEA-7D9C-2677-425E-7447A035D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6015" y="1763165"/>
            <a:ext cx="2197213" cy="22425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51FB08-FE15-48CE-2EE4-4453106546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5338" y="3953055"/>
            <a:ext cx="2197213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0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616960" y="20330"/>
            <a:ext cx="8575040" cy="67840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758B-BBF2-1D4E-7227-662D02CD3102}"/>
              </a:ext>
            </a:extLst>
          </p:cNvPr>
          <p:cNvSpPr txBox="1"/>
          <p:nvPr/>
        </p:nvSpPr>
        <p:spPr>
          <a:xfrm>
            <a:off x="580741" y="833658"/>
            <a:ext cx="2839986" cy="359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06CF9D4-4B62-16B4-5ADE-4ED743D6FA93}"/>
              </a:ext>
            </a:extLst>
          </p:cNvPr>
          <p:cNvCxnSpPr/>
          <p:nvPr/>
        </p:nvCxnSpPr>
        <p:spPr>
          <a:xfrm flipV="1">
            <a:off x="4373302" y="513804"/>
            <a:ext cx="862632" cy="825855"/>
          </a:xfrm>
          <a:prstGeom prst="curved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CFDE936-58F7-D6BD-D4B8-5E6F2412C560}"/>
              </a:ext>
            </a:extLst>
          </p:cNvPr>
          <p:cNvCxnSpPr>
            <a:cxnSpLocks/>
          </p:cNvCxnSpPr>
          <p:nvPr/>
        </p:nvCxnSpPr>
        <p:spPr>
          <a:xfrm rot="10800000">
            <a:off x="4293358" y="4072763"/>
            <a:ext cx="1114501" cy="405433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B0F320-95CE-F644-5369-D746A4162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52" y="1359989"/>
            <a:ext cx="4134062" cy="1606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FCEF1-0256-534D-78EA-D11EFC8D2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625" y="53629"/>
            <a:ext cx="1911448" cy="1835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AFE82-4A4B-0ABE-4643-EE61C3BFF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885" y="3548127"/>
            <a:ext cx="3835597" cy="16002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D8F35E-45C4-489B-3564-29917B3942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7858" y="3412350"/>
            <a:ext cx="1210656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0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up of coffee with a heart design on top of it&#10;&#10;Description automatically generated">
            <a:extLst>
              <a:ext uri="{FF2B5EF4-FFF2-40B4-BE49-F238E27FC236}">
                <a16:creationId xmlns:a16="http://schemas.microsoft.com/office/drawing/2014/main" id="{56EB30B2-902B-0AF3-8E4B-3D9FC943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075" r="23298" b="3016"/>
          <a:stretch/>
        </p:blipFill>
        <p:spPr>
          <a:xfrm>
            <a:off x="3616960" y="20330"/>
            <a:ext cx="8575040" cy="67840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758B-BBF2-1D4E-7227-662D02CD3102}"/>
              </a:ext>
            </a:extLst>
          </p:cNvPr>
          <p:cNvSpPr txBox="1"/>
          <p:nvPr/>
        </p:nvSpPr>
        <p:spPr>
          <a:xfrm>
            <a:off x="580741" y="833658"/>
            <a:ext cx="2839986" cy="359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338-27DB-3E38-5658-14A9F052745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F0DC-8104-C39C-5673-DAF3F459175C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commons.wikimedia.org/wiki/File:Cappuccino_at_Sightglass_Coffee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CFDE936-58F7-D6BD-D4B8-5E6F2412C560}"/>
              </a:ext>
            </a:extLst>
          </p:cNvPr>
          <p:cNvCxnSpPr>
            <a:cxnSpLocks/>
          </p:cNvCxnSpPr>
          <p:nvPr/>
        </p:nvCxnSpPr>
        <p:spPr>
          <a:xfrm rot="10800000">
            <a:off x="4763209" y="3913197"/>
            <a:ext cx="1159572" cy="46920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E512489-EDA7-8EBA-255D-57ED176AB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37" y="1500788"/>
            <a:ext cx="4057859" cy="4388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5228C-0CB5-9B2A-5FB3-111A8B327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555" y="4074475"/>
            <a:ext cx="1771741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126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 karanam</dc:creator>
  <cp:lastModifiedBy>jaya karanam</cp:lastModifiedBy>
  <cp:revision>2</cp:revision>
  <dcterms:created xsi:type="dcterms:W3CDTF">2024-04-23T14:16:27Z</dcterms:created>
  <dcterms:modified xsi:type="dcterms:W3CDTF">2024-06-14T13:21:32Z</dcterms:modified>
</cp:coreProperties>
</file>