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E700B27-DE4C-4B9E-BB11-B9027034A00F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E0D914D-B099-4142-A885-11F276715148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tFEilquvfiC0FGI4rlO6aXQrj_o8LnW/view?usp=drive_link" TargetMode="External"/><Relationship Id="rId2" Type="http://schemas.openxmlformats.org/officeDocument/2006/relationships/hyperlink" Target="https://drive.google.com/file/d/1YrZ9LA-qPhxWF7R_qYozgivVCddF6Sie/view?usp=driv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HjLH21sGHXbhHnayQ6UPq9PvIlpLQrjP/view?usp=drive_lin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125E-BEB7-31E4-2260-1A652C474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826" y="1301712"/>
            <a:ext cx="9884348" cy="2677648"/>
          </a:xfrm>
        </p:spPr>
        <p:txBody>
          <a:bodyPr/>
          <a:lstStyle/>
          <a:p>
            <a:r>
              <a:rPr lang="en-IN" b="1" dirty="0"/>
              <a:t>GLITCHCON – 25</a:t>
            </a:r>
            <a:br>
              <a:rPr lang="en-IN" dirty="0"/>
            </a:br>
            <a:br>
              <a:rPr lang="en-IN" dirty="0"/>
            </a:br>
            <a:r>
              <a:rPr lang="en-IN" sz="4400" b="1" dirty="0"/>
              <a:t>TBG3-ExamSafe : Examination Management App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707F1-BF77-22D7-E0B9-941097E76A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4444872"/>
            <a:ext cx="10050601" cy="165667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Team name : cache us ( team number 35 )</a:t>
            </a:r>
          </a:p>
          <a:p>
            <a:r>
              <a:rPr lang="en-IN" b="1" dirty="0">
                <a:solidFill>
                  <a:schemeClr val="bg2"/>
                </a:solidFill>
              </a:rPr>
              <a:t>Team members : Krishnan Narayanan ( 22bCE1139 ), Jayarhupika g ( 22bce1665 ) , 				 </a:t>
            </a:r>
            <a:r>
              <a:rPr lang="en-IN" b="1" dirty="0" err="1">
                <a:solidFill>
                  <a:schemeClr val="bg2"/>
                </a:solidFill>
              </a:rPr>
              <a:t>sahana</a:t>
            </a:r>
            <a:r>
              <a:rPr lang="en-IN" b="1" dirty="0">
                <a:solidFill>
                  <a:schemeClr val="bg2"/>
                </a:solidFill>
              </a:rPr>
              <a:t> s (22bce5195), </a:t>
            </a:r>
            <a:r>
              <a:rPr lang="en-IN" b="1" dirty="0" err="1">
                <a:solidFill>
                  <a:schemeClr val="bg2"/>
                </a:solidFill>
              </a:rPr>
              <a:t>abishek</a:t>
            </a:r>
            <a:r>
              <a:rPr lang="en-IN" b="1" dirty="0">
                <a:solidFill>
                  <a:schemeClr val="bg2"/>
                </a:solidFill>
              </a:rPr>
              <a:t> </a:t>
            </a:r>
            <a:r>
              <a:rPr lang="en-IN" b="1" dirty="0" err="1">
                <a:solidFill>
                  <a:schemeClr val="bg2"/>
                </a:solidFill>
              </a:rPr>
              <a:t>arun</a:t>
            </a:r>
            <a:r>
              <a:rPr lang="en-IN" b="1" dirty="0">
                <a:solidFill>
                  <a:schemeClr val="bg2"/>
                </a:solidFill>
              </a:rPr>
              <a:t> (22bce1063),              							 </a:t>
            </a:r>
            <a:r>
              <a:rPr lang="en-IN" b="1" dirty="0" err="1">
                <a:solidFill>
                  <a:schemeClr val="bg2"/>
                </a:solidFill>
              </a:rPr>
              <a:t>mohammed</a:t>
            </a:r>
            <a:r>
              <a:rPr lang="en-IN" b="1" dirty="0">
                <a:solidFill>
                  <a:schemeClr val="bg2"/>
                </a:solidFill>
              </a:rPr>
              <a:t> </a:t>
            </a:r>
            <a:r>
              <a:rPr lang="en-IN" b="1" dirty="0" err="1">
                <a:solidFill>
                  <a:schemeClr val="bg2"/>
                </a:solidFill>
              </a:rPr>
              <a:t>asif</a:t>
            </a:r>
            <a:r>
              <a:rPr lang="en-IN" b="1" dirty="0">
                <a:solidFill>
                  <a:schemeClr val="bg2"/>
                </a:solidFill>
              </a:rPr>
              <a:t> (22bce1634 )</a:t>
            </a:r>
          </a:p>
        </p:txBody>
      </p:sp>
    </p:spTree>
    <p:extLst>
      <p:ext uri="{BB962C8B-B14F-4D97-AF65-F5344CB8AC3E}">
        <p14:creationId xmlns:p14="http://schemas.microsoft.com/office/powerpoint/2010/main" val="2487394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4D5E-9A7B-093E-41DC-D57318B6C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BASED MCQ GENERATION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3C8E24C-D3E2-4B49-3D63-5B377B970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855" y="2603500"/>
            <a:ext cx="7575102" cy="3416300"/>
          </a:xfrm>
        </p:spPr>
      </p:pic>
    </p:spTree>
    <p:extLst>
      <p:ext uri="{BB962C8B-B14F-4D97-AF65-F5344CB8AC3E}">
        <p14:creationId xmlns:p14="http://schemas.microsoft.com/office/powerpoint/2010/main" val="126796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23508-08FA-122B-28AF-971374022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81A10B-710C-50FB-7E16-281EB99D5C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499" y="2603500"/>
            <a:ext cx="7645815" cy="3416300"/>
          </a:xfrm>
        </p:spPr>
      </p:pic>
    </p:spTree>
    <p:extLst>
      <p:ext uri="{BB962C8B-B14F-4D97-AF65-F5344CB8AC3E}">
        <p14:creationId xmlns:p14="http://schemas.microsoft.com/office/powerpoint/2010/main" val="255925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2710E-D954-C584-EBA2-D095FC1A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AB83-AE78-FE98-9B56-5620CF6DE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9367" y="2561458"/>
            <a:ext cx="6349431" cy="3416300"/>
          </a:xfrm>
        </p:spPr>
        <p:txBody>
          <a:bodyPr/>
          <a:lstStyle/>
          <a:p>
            <a:r>
              <a:rPr lang="en-IN" dirty="0"/>
              <a:t>VIDEO 1 - </a:t>
            </a:r>
            <a:r>
              <a:rPr lang="en-IN" dirty="0">
                <a:hlinkClick r:id="rId2"/>
              </a:rPr>
              <a:t>https://drive.google.com/file/d/1YrZ9LA-qPhxWF7R_qYozgivVCddF6Sie/view?usp=drive_link</a:t>
            </a:r>
            <a:endParaRPr lang="en-IN" dirty="0"/>
          </a:p>
          <a:p>
            <a:r>
              <a:rPr lang="en-IN" dirty="0"/>
              <a:t>VIDEO 2 -</a:t>
            </a:r>
            <a:r>
              <a:rPr lang="en-IN" dirty="0">
                <a:hlinkClick r:id="rId3"/>
              </a:rPr>
              <a:t>https://drive.google.com/file/d/17tFEilquvfiC0FGI4rlO6aXQrj_o8LnW/</a:t>
            </a:r>
            <a:r>
              <a:rPr lang="en-IN" dirty="0" err="1">
                <a:hlinkClick r:id="rId3"/>
              </a:rPr>
              <a:t>view?usp</a:t>
            </a:r>
            <a:r>
              <a:rPr lang="en-IN" dirty="0">
                <a:hlinkClick r:id="rId3"/>
              </a:rPr>
              <a:t>=</a:t>
            </a:r>
            <a:r>
              <a:rPr lang="en-IN" dirty="0" err="1">
                <a:hlinkClick r:id="rId3"/>
              </a:rPr>
              <a:t>drive_link</a:t>
            </a:r>
            <a:endParaRPr lang="en-IN" dirty="0"/>
          </a:p>
          <a:p>
            <a:r>
              <a:rPr lang="en-IN" dirty="0"/>
              <a:t>VIDEO 3 - </a:t>
            </a:r>
            <a:r>
              <a:rPr lang="en-IN" dirty="0">
                <a:hlinkClick r:id="rId4"/>
              </a:rPr>
              <a:t>https://drive.google.com/file/d/1HjLH21sGHXbhHnayQ6UPq9PvIlpLQrjP/view?usp=drive_link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5716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F50C-4559-E132-F856-60FE42C8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&amp;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7655-4044-5D5A-1800-1294823E1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" y="2410691"/>
            <a:ext cx="11172305" cy="36091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1" u="sng" dirty="0">
                <a:latin typeface="FreeForYou"/>
              </a:rPr>
              <a:t>Problem Statement</a:t>
            </a:r>
            <a:endParaRPr lang="en-US" sz="2000" b="1" i="0" u="sng" strike="noStrike" baseline="0" dirty="0">
              <a:latin typeface="FreeForYou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FreeForYou"/>
              </a:rPr>
              <a:t>With the rise of online education, universities and institutions need a robust, secure, and scalable system to conduct Multiple-Choice Question (MCQ)-based exams. A well-designed system ensures fair assessments, prevents cheating, and provides automated grading for quick </a:t>
            </a:r>
            <a:r>
              <a:rPr lang="en-IN" sz="2000" b="0" i="0" u="none" strike="noStrike" baseline="0" dirty="0">
                <a:latin typeface="FreeForYou"/>
              </a:rPr>
              <a:t>and efficient evaluation.</a:t>
            </a:r>
          </a:p>
          <a:p>
            <a:pPr marL="0" indent="0" algn="l">
              <a:buNone/>
            </a:pPr>
            <a:endParaRPr lang="en-IN" sz="2000" b="0" i="0" u="none" strike="noStrike" baseline="0" dirty="0">
              <a:latin typeface="T3Font_1"/>
            </a:endParaRPr>
          </a:p>
          <a:p>
            <a:pPr marL="0" indent="0" algn="l">
              <a:buNone/>
            </a:pPr>
            <a:r>
              <a:rPr lang="en-IN" sz="2000" b="1" i="0" u="sng" strike="noStrike" baseline="0" dirty="0">
                <a:latin typeface="T3Font_1"/>
              </a:rPr>
              <a:t>Challenge: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latin typeface="FreeForYou"/>
              </a:rPr>
              <a:t>Develop an Examination Management App focused exclusively on MCQ-based assessments. The system should allow faculty to create exams, students to take exams, and admins to monitor and analyze performance. The entire process should be seamless, secure, and scalable.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501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FB8B-D9FD-CBAC-B5CA-B5A8FF73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 OF </a:t>
            </a:r>
            <a:r>
              <a:rPr lang="en-IN" dirty="0" err="1"/>
              <a:t>ExamSafe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4075-F12A-A717-4E76-871BADD27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2603499"/>
            <a:ext cx="10839795" cy="3631045"/>
          </a:xfrm>
        </p:spPr>
        <p:txBody>
          <a:bodyPr numCol="2">
            <a:normAutofit fontScale="92500"/>
          </a:bodyPr>
          <a:lstStyle/>
          <a:p>
            <a:pPr algn="l"/>
            <a:r>
              <a:rPr lang="en-IN" b="0" i="0" u="none" strike="noStrike" baseline="0" dirty="0">
                <a:latin typeface="FreeForYou"/>
              </a:rPr>
              <a:t>User Authentication &amp; Role-Based Access: </a:t>
            </a:r>
            <a:r>
              <a:rPr lang="en-US" b="0" i="0" u="none" strike="noStrike" baseline="0" dirty="0">
                <a:latin typeface="FreeForYou"/>
              </a:rPr>
              <a:t>Admins, Faculty, and Students having distinct privileges.</a:t>
            </a:r>
          </a:p>
          <a:p>
            <a:pPr algn="l"/>
            <a:r>
              <a:rPr lang="en-IN" b="0" i="0" u="none" strike="noStrike" baseline="0" dirty="0">
                <a:latin typeface="FreeForYou"/>
              </a:rPr>
              <a:t>MCQ Exam Creation &amp; Management: </a:t>
            </a:r>
            <a:r>
              <a:rPr lang="en-US" b="0" i="0" u="none" strike="noStrike" baseline="0" dirty="0">
                <a:latin typeface="FreeForYou"/>
              </a:rPr>
              <a:t>Faculty are able to create exams with a pool of MCQ questions and also generate questions from AI when topic name is given as input</a:t>
            </a:r>
          </a:p>
          <a:p>
            <a:pPr algn="l"/>
            <a:r>
              <a:rPr lang="en-US" b="0" i="0" u="none" strike="noStrike" baseline="0" dirty="0">
                <a:latin typeface="FreeForYou"/>
              </a:rPr>
              <a:t>Options to set time </a:t>
            </a:r>
          </a:p>
          <a:p>
            <a:pPr algn="l"/>
            <a:r>
              <a:rPr lang="en-IN" b="0" i="0" u="none" strike="noStrike" baseline="0" dirty="0">
                <a:latin typeface="FreeForYou"/>
              </a:rPr>
              <a:t>Automated Grading &amp; Result Generation: </a:t>
            </a:r>
            <a:r>
              <a:rPr lang="en-US" b="0" i="0" u="none" strike="noStrike" baseline="0" dirty="0">
                <a:latin typeface="FreeForYou"/>
              </a:rPr>
              <a:t>The system should automatically evaluate student responses.</a:t>
            </a:r>
          </a:p>
          <a:p>
            <a:pPr algn="l"/>
            <a:r>
              <a:rPr lang="en-US" b="0" i="0" u="none" strike="noStrike" baseline="0" dirty="0">
                <a:latin typeface="FreeForYou"/>
              </a:rPr>
              <a:t>Results are available upon submission instantly.</a:t>
            </a:r>
          </a:p>
          <a:p>
            <a:pPr algn="l"/>
            <a:endParaRPr lang="en-IN" b="0" i="0" u="none" strike="noStrike" baseline="0" dirty="0">
              <a:latin typeface="FreeForYou"/>
            </a:endParaRPr>
          </a:p>
          <a:p>
            <a:pPr algn="l"/>
            <a:r>
              <a:rPr lang="en-IN" b="0" i="0" u="none" strike="noStrike" baseline="0" dirty="0">
                <a:latin typeface="FreeForYou"/>
              </a:rPr>
              <a:t>Real-Time Exam Monitoring: </a:t>
            </a:r>
            <a:r>
              <a:rPr lang="en-US" b="0" i="0" u="none" strike="noStrike" baseline="0" dirty="0">
                <a:latin typeface="FreeForYou"/>
              </a:rPr>
              <a:t>Track student progress and prevent exam reattempts.</a:t>
            </a:r>
          </a:p>
          <a:p>
            <a:pPr algn="l"/>
            <a:r>
              <a:rPr lang="en-IN" b="0" i="0" u="none" strike="noStrike" baseline="0" dirty="0">
                <a:latin typeface="FreeForYou"/>
              </a:rPr>
              <a:t>Question Bank Management: </a:t>
            </a:r>
            <a:r>
              <a:rPr lang="en-US" b="0" i="0" u="none" strike="noStrike" baseline="0" dirty="0">
                <a:latin typeface="FreeForYou"/>
              </a:rPr>
              <a:t>Faculty should be able to create, update, and reuse a question pool.</a:t>
            </a:r>
          </a:p>
          <a:p>
            <a:pPr algn="l"/>
            <a:r>
              <a:rPr lang="en-IN" b="0" i="0" u="none" strike="noStrike" baseline="0" dirty="0">
                <a:latin typeface="FreeForYou"/>
              </a:rPr>
              <a:t>Secure &amp; Cheat-Prevention Measures: </a:t>
            </a:r>
            <a:r>
              <a:rPr lang="en-US" b="0" i="0" u="none" strike="noStrike" baseline="0" dirty="0">
                <a:latin typeface="FreeForYou"/>
              </a:rPr>
              <a:t>Prevent multiple logins from the same account using extensions and AI based tracking</a:t>
            </a:r>
          </a:p>
          <a:p>
            <a:pPr algn="l"/>
            <a:r>
              <a:rPr lang="en-US" b="0" i="0" u="none" strike="noStrike" baseline="0" dirty="0">
                <a:latin typeface="FreeForYou"/>
              </a:rPr>
              <a:t>Enforcing session tracking and full screen enforcement</a:t>
            </a:r>
          </a:p>
          <a:p>
            <a:pPr algn="l"/>
            <a:r>
              <a:rPr lang="en-US" sz="1800" b="0" i="0" u="none" strike="noStrike" baseline="0" dirty="0">
                <a:latin typeface="FreeForYou"/>
              </a:rPr>
              <a:t>Live Timer &amp; Auto-Submission on Timeout.</a:t>
            </a:r>
          </a:p>
          <a:p>
            <a:pPr algn="l"/>
            <a:r>
              <a:rPr lang="en-US" sz="1800" b="0" i="0" u="none" strike="noStrike" baseline="0" dirty="0">
                <a:latin typeface="FreeForYou"/>
              </a:rPr>
              <a:t>Detailed Performance Analytics for Students &amp; Faculty.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66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F788-2610-0578-932B-F0C9C0FC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988E-9179-7CC9-8AAC-A274891F9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566" y="2420619"/>
            <a:ext cx="10931750" cy="4179685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/>
              <a:t>Face Authentication and recognition is done using AWS S3 Buckets fir during signing in</a:t>
            </a:r>
          </a:p>
          <a:p>
            <a:r>
              <a:rPr lang="en-IN" sz="2000" dirty="0"/>
              <a:t>For AI generating questions, the teacher has to enter the topic or subtopic’s name and then questions will be generated and from those choose the required questions for the test.</a:t>
            </a:r>
          </a:p>
          <a:p>
            <a:r>
              <a:rPr lang="en-IN" sz="2000" dirty="0"/>
              <a:t>For monitoring and tracking during Tests,</a:t>
            </a:r>
          </a:p>
          <a:p>
            <a:pPr lvl="1"/>
            <a:r>
              <a:rPr lang="en-IN" sz="1800" dirty="0"/>
              <a:t>AI Monitoring is done to </a:t>
            </a:r>
          </a:p>
          <a:p>
            <a:pPr lvl="2"/>
            <a:r>
              <a:rPr lang="en-IN" sz="1600" dirty="0"/>
              <a:t>Detect 2 or more faces in the camera</a:t>
            </a:r>
          </a:p>
          <a:p>
            <a:pPr lvl="2"/>
            <a:r>
              <a:rPr lang="en-IN" sz="1600" dirty="0"/>
              <a:t>Detect if person is looking away from the camera for a long time or move away from the camera</a:t>
            </a:r>
          </a:p>
          <a:p>
            <a:pPr lvl="1"/>
            <a:r>
              <a:rPr lang="en-IN" sz="1800" dirty="0"/>
              <a:t>Extension is enabled to</a:t>
            </a:r>
          </a:p>
          <a:p>
            <a:pPr lvl="2"/>
            <a:r>
              <a:rPr lang="en-IN" sz="1600" dirty="0"/>
              <a:t>Close forcefully all the other extensions</a:t>
            </a:r>
          </a:p>
          <a:p>
            <a:pPr lvl="2"/>
            <a:r>
              <a:rPr lang="en-IN" sz="1600" dirty="0"/>
              <a:t>Avoid tab switching</a:t>
            </a:r>
          </a:p>
          <a:p>
            <a:pPr lvl="2"/>
            <a:r>
              <a:rPr lang="en-IN" sz="1600" dirty="0"/>
              <a:t>Enforce full screen during tests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463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DCC9-1296-1058-518E-4534CBC78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NOVELTY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99D0F5-3837-26B9-2BE1-F7C0BD13E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5724" y="2478271"/>
            <a:ext cx="10720552" cy="3406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AI-Generated MCQ Questions</a:t>
            </a:r>
            <a:r>
              <a:rPr lang="en-US" sz="1400" dirty="0"/>
              <a:t> – Faculty can enter a topic, and AI will generate relevant MCQs automatically, making exam creation faster and more efficient.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AI-Based Exam Monitoring</a:t>
            </a:r>
            <a:r>
              <a:rPr lang="en-US" sz="1400" dirty="0"/>
              <a:t> – Uses face recognition and AI tracking to detect multiple faces, gaze movement, and prevent cheating.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Browser Extension Enforcement</a:t>
            </a:r>
            <a:r>
              <a:rPr lang="en-US" sz="1400" dirty="0"/>
              <a:t> – A dedicated browser extension that force-closes unnecessary tabs, prevents switching, and ensures full-screen mode.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Real-Time AI Proctoring</a:t>
            </a:r>
            <a:r>
              <a:rPr lang="en-US" sz="1400" dirty="0"/>
              <a:t> – Detects suspicious activities such as looking away for long periods or moving away from the camera.</a:t>
            </a:r>
          </a:p>
          <a:p>
            <a:pPr marL="0" indent="0">
              <a:buNone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Automated Secure Authentication</a:t>
            </a:r>
            <a:r>
              <a:rPr lang="en-US" sz="1400" dirty="0"/>
              <a:t> – AWS S3-based face recognition system ensures only the right student accesses the exam.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Instant AI-Powered Grading</a:t>
            </a:r>
            <a:r>
              <a:rPr lang="en-US" sz="1400" dirty="0"/>
              <a:t> – Eliminates manual evaluation with instant results and performance analytics.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Scalable &amp; Secure Infrastructure</a:t>
            </a:r>
            <a:r>
              <a:rPr lang="en-US" sz="1400" dirty="0"/>
              <a:t> – Built using </a:t>
            </a:r>
            <a:r>
              <a:rPr lang="en-US" sz="1400" b="1" dirty="0" err="1"/>
              <a:t>NextJS</a:t>
            </a:r>
            <a:r>
              <a:rPr lang="en-US" sz="1400" b="1" dirty="0"/>
              <a:t>, Flask, AWS</a:t>
            </a:r>
            <a:r>
              <a:rPr lang="en-US" sz="1400" dirty="0"/>
              <a:t>, and </a:t>
            </a:r>
            <a:r>
              <a:rPr lang="en-US" sz="1400" b="1" dirty="0"/>
              <a:t>Gemini API</a:t>
            </a:r>
            <a:r>
              <a:rPr lang="en-US" sz="1400" dirty="0"/>
              <a:t>, ensuring high security and scalability for large institutions.</a:t>
            </a:r>
          </a:p>
        </p:txBody>
      </p:sp>
    </p:spTree>
    <p:extLst>
      <p:ext uri="{BB962C8B-B14F-4D97-AF65-F5344CB8AC3E}">
        <p14:creationId xmlns:p14="http://schemas.microsoft.com/office/powerpoint/2010/main" val="367747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88F01-87D4-DF6D-94EC-054B1F52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3849-D175-B19C-5008-28EBD0674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FRONTEND : </a:t>
            </a:r>
            <a:r>
              <a:rPr lang="en-IN" dirty="0" err="1"/>
              <a:t>NextJS</a:t>
            </a:r>
            <a:r>
              <a:rPr lang="en-IN" dirty="0"/>
              <a:t>, </a:t>
            </a:r>
            <a:r>
              <a:rPr lang="en-IN" dirty="0" err="1"/>
              <a:t>TailWind</a:t>
            </a:r>
            <a:r>
              <a:rPr lang="en-IN" dirty="0"/>
              <a:t>, JavaScript, HTML, CSS</a:t>
            </a:r>
          </a:p>
          <a:p>
            <a:r>
              <a:rPr lang="en-IN" dirty="0"/>
              <a:t>BACKEND : Python, Flask, AWS</a:t>
            </a:r>
          </a:p>
          <a:p>
            <a:r>
              <a:rPr lang="en-IN" dirty="0"/>
              <a:t>AI Features : </a:t>
            </a:r>
            <a:r>
              <a:rPr lang="en-IN" dirty="0" err="1"/>
              <a:t>FaceMesh</a:t>
            </a:r>
            <a:r>
              <a:rPr lang="en-IN" dirty="0"/>
              <a:t>, Gemini API, ManifestV3</a:t>
            </a:r>
          </a:p>
        </p:txBody>
      </p:sp>
    </p:spTree>
    <p:extLst>
      <p:ext uri="{BB962C8B-B14F-4D97-AF65-F5344CB8AC3E}">
        <p14:creationId xmlns:p14="http://schemas.microsoft.com/office/powerpoint/2010/main" val="1853859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16D2-7C13-28DC-E050-DA3F7991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719EC-FBCE-254A-BFA3-C444095B9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072" y="2656052"/>
            <a:ext cx="7921855" cy="3416300"/>
          </a:xfrm>
        </p:spPr>
      </p:pic>
    </p:spTree>
    <p:extLst>
      <p:ext uri="{BB962C8B-B14F-4D97-AF65-F5344CB8AC3E}">
        <p14:creationId xmlns:p14="http://schemas.microsoft.com/office/powerpoint/2010/main" val="128647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1591-CFA1-CBAE-DCA1-24A372D5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4741F4-2061-3914-A405-1E4216E4D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4331" y="2603500"/>
            <a:ext cx="7604150" cy="3416300"/>
          </a:xfrm>
        </p:spPr>
      </p:pic>
    </p:spTree>
    <p:extLst>
      <p:ext uri="{BB962C8B-B14F-4D97-AF65-F5344CB8AC3E}">
        <p14:creationId xmlns:p14="http://schemas.microsoft.com/office/powerpoint/2010/main" val="1421135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86</TotalTime>
  <Words>682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Century Gothic</vt:lpstr>
      <vt:lpstr>FreeForYou</vt:lpstr>
      <vt:lpstr>T3Font_1</vt:lpstr>
      <vt:lpstr>Wingdings 3</vt:lpstr>
      <vt:lpstr>Ion Boardroom</vt:lpstr>
      <vt:lpstr>GLITCHCON – 25  TBG3-ExamSafe : Examination Management App</vt:lpstr>
      <vt:lpstr>DEMO LINK</vt:lpstr>
      <vt:lpstr>PROBLEM STATEMENT &amp; CHALLENGE</vt:lpstr>
      <vt:lpstr>CORE FEATURES OF ExamSafe</vt:lpstr>
      <vt:lpstr>IMPLEMENTATION OF FEATURES</vt:lpstr>
      <vt:lpstr>NOVELTY </vt:lpstr>
      <vt:lpstr>TECH STACK</vt:lpstr>
      <vt:lpstr>AWS Implementation</vt:lpstr>
      <vt:lpstr>DASHBOARD</vt:lpstr>
      <vt:lpstr>AI BASED MCQ GENERATION</vt:lpstr>
      <vt:lpstr>TEST CREATION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Jayarhupika G</dc:creator>
  <cp:lastModifiedBy>Jayarhupika G</cp:lastModifiedBy>
  <cp:revision>3</cp:revision>
  <dcterms:created xsi:type="dcterms:W3CDTF">2025-03-27T05:00:31Z</dcterms:created>
  <dcterms:modified xsi:type="dcterms:W3CDTF">2025-03-27T06:31:55Z</dcterms:modified>
</cp:coreProperties>
</file>