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8"/>
  </p:notesMasterIdLst>
  <p:sldIdLst>
    <p:sldId id="256" r:id="rId2"/>
    <p:sldId id="274" r:id="rId3"/>
    <p:sldId id="276" r:id="rId4"/>
    <p:sldId id="275" r:id="rId5"/>
    <p:sldId id="277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753"/>
  </p:normalViewPr>
  <p:slideViewPr>
    <p:cSldViewPr snapToGrid="0" snapToObjects="1">
      <p:cViewPr varScale="1">
        <p:scale>
          <a:sx n="49" d="100"/>
          <a:sy n="49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 in USD</a:t>
            </a:r>
            <a:r>
              <a:rPr lang="en-US" b="1" baseline="0" dirty="0"/>
              <a:t> per Month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June</c:v>
                </c:pt>
                <c:pt idx="4">
                  <c:v>Nov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1540</c:v>
                </c:pt>
                <c:pt idx="1">
                  <c:v>200</c:v>
                </c:pt>
                <c:pt idx="2">
                  <c:v>1220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6-48B7-837E-1286E44C98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June</c:v>
                </c:pt>
                <c:pt idx="4">
                  <c:v>Nov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250</c:v>
                </c:pt>
                <c:pt idx="1">
                  <c:v>800</c:v>
                </c:pt>
                <c:pt idx="3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D-4DDA-A681-CF245B886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187136"/>
        <c:axId val="365192384"/>
      </c:barChart>
      <c:catAx>
        <c:axId val="3651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92384"/>
        <c:crosses val="autoZero"/>
        <c:auto val="1"/>
        <c:lblAlgn val="ctr"/>
        <c:lblOffset val="100"/>
        <c:noMultiLvlLbl val="0"/>
      </c:catAx>
      <c:valAx>
        <c:axId val="3651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Doctor:</a:t>
            </a:r>
            <a:r>
              <a:rPr lang="en-US" b="1" baseline="0" dirty="0"/>
              <a:t> Patient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Patients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Doc1</c:v>
                </c:pt>
                <c:pt idx="1">
                  <c:v>Doc2</c:v>
                </c:pt>
                <c:pt idx="2">
                  <c:v>Doc3</c:v>
                </c:pt>
                <c:pt idx="3">
                  <c:v>Doc4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E-470B-A32C-DD53B1DBE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759664"/>
        <c:axId val="265759992"/>
      </c:barChart>
      <c:catAx>
        <c:axId val="26575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59992"/>
        <c:crosses val="autoZero"/>
        <c:auto val="1"/>
        <c:lblAlgn val="ctr"/>
        <c:lblOffset val="100"/>
        <c:noMultiLvlLbl val="0"/>
      </c:catAx>
      <c:valAx>
        <c:axId val="26575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5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Gender wise Ailment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Fever</c:v>
                </c:pt>
                <c:pt idx="1">
                  <c:v>Diarrhea</c:v>
                </c:pt>
                <c:pt idx="2">
                  <c:v>Fracture</c:v>
                </c:pt>
                <c:pt idx="3">
                  <c:v>Heart Disease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C-4BEE-9278-BBBAA51CB7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Fever</c:v>
                </c:pt>
                <c:pt idx="1">
                  <c:v>Diarrhea</c:v>
                </c:pt>
                <c:pt idx="2">
                  <c:v>Fracture</c:v>
                </c:pt>
                <c:pt idx="3">
                  <c:v>Heart Disease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7C-4BEE-9278-BBBAA51CB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610080"/>
        <c:axId val="391606472"/>
      </c:barChart>
      <c:catAx>
        <c:axId val="39161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606472"/>
        <c:crosses val="autoZero"/>
        <c:auto val="1"/>
        <c:lblAlgn val="ctr"/>
        <c:lblOffset val="100"/>
        <c:noMultiLvlLbl val="0"/>
      </c:catAx>
      <c:valAx>
        <c:axId val="39160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61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99AF-9CFB-7F43-A6B0-B060CB67EE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F802-6A0D-1C4F-A071-BB481D8E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478" y="685801"/>
            <a:ext cx="9801546" cy="876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478" y="1782501"/>
            <a:ext cx="9801545" cy="400869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904" y="685800"/>
            <a:ext cx="9813120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904" y="2666999"/>
            <a:ext cx="4689463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262" y="685800"/>
            <a:ext cx="9656762" cy="914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262" y="1898249"/>
            <a:ext cx="9656761" cy="3892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HOSPITAL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Jayalakshmi </a:t>
            </a:r>
            <a:r>
              <a:rPr lang="en-US" sz="2400" dirty="0" err="1"/>
              <a:t>Vaidyanathan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BF8-06B4-450D-A3E4-B67B3C2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Matrix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373B85-53C4-4ACC-8F34-507D482BB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4247"/>
              </p:ext>
            </p:extLst>
          </p:nvPr>
        </p:nvGraphicFramePr>
        <p:xfrm>
          <a:off x="1701800" y="1782763"/>
          <a:ext cx="9801225" cy="400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705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11A5-3B04-4C78-B2EE-F5AC0B64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Matrix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9CB1D8-AF78-42FF-9650-0A3F81931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002798"/>
              </p:ext>
            </p:extLst>
          </p:nvPr>
        </p:nvGraphicFramePr>
        <p:xfrm>
          <a:off x="1701800" y="1782763"/>
          <a:ext cx="9801225" cy="400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3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74C-A869-46B6-B946-9CC728D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the hardest part of this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D29A-B3FF-45D5-9B6A-6147B957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between SQL Vs NoSQL</a:t>
            </a:r>
          </a:p>
          <a:p>
            <a:r>
              <a:rPr lang="en-US" dirty="0"/>
              <a:t>Populating Unstructured data</a:t>
            </a:r>
          </a:p>
          <a:p>
            <a:r>
              <a:rPr lang="en-US" dirty="0"/>
              <a:t>Implementing the </a:t>
            </a:r>
            <a:r>
              <a:rPr lang="en-US" dirty="0" err="1"/>
              <a:t>GridFS</a:t>
            </a:r>
            <a:r>
              <a:rPr lang="en-US" dirty="0"/>
              <a:t> and </a:t>
            </a:r>
            <a:r>
              <a:rPr lang="en-US" dirty="0" err="1"/>
              <a:t>mongofile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5C86-4638-4CAE-AE8C-DB719F72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problems did you run against in this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7143-3BB2-4957-B1BD-0B074AF3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the management system</a:t>
            </a:r>
          </a:p>
          <a:p>
            <a:r>
              <a:rPr lang="en-US" dirty="0"/>
              <a:t>Framing stored procedures</a:t>
            </a:r>
          </a:p>
          <a:p>
            <a:r>
              <a:rPr lang="en-US" dirty="0"/>
              <a:t>Using </a:t>
            </a:r>
            <a:r>
              <a:rPr lang="en-US" dirty="0" err="1"/>
              <a:t>Mongofiles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6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5D09-79BA-4F7C-A9E9-ADA3D0CD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you solve these problems?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9FB7-277F-44AD-B8FB-F4309E11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Referenced SQL tutorial for stored procedure</a:t>
            </a:r>
          </a:p>
          <a:p>
            <a:r>
              <a:rPr lang="en-US" dirty="0" err="1"/>
              <a:t>MogoDB</a:t>
            </a:r>
            <a:r>
              <a:rPr lang="en-US" dirty="0"/>
              <a:t> manual</a:t>
            </a:r>
          </a:p>
          <a:p>
            <a:r>
              <a:rPr lang="en-US" dirty="0"/>
              <a:t>Discussed with peer students who had some knowledge on 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138E-9CF0-4566-A521-104555F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were to do this project again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3069-8BC8-462D-8312-9225C1C8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Improvise on the design</a:t>
            </a:r>
          </a:p>
          <a:p>
            <a:r>
              <a:rPr lang="en-US" dirty="0"/>
              <a:t>Include analysis part in NoSQL</a:t>
            </a:r>
          </a:p>
          <a:p>
            <a:r>
              <a:rPr lang="en-US" dirty="0"/>
              <a:t>Expand the scope to Drug Department</a:t>
            </a:r>
          </a:p>
        </p:txBody>
      </p:sp>
    </p:spTree>
    <p:extLst>
      <p:ext uri="{BB962C8B-B14F-4D97-AF65-F5344CB8AC3E}">
        <p14:creationId xmlns:p14="http://schemas.microsoft.com/office/powerpoint/2010/main" val="271661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B2D9-E813-42CF-88E6-E5DF15E0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755649"/>
            <a:ext cx="10018709" cy="18531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04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is one of the major challenges in Healthcare </a:t>
            </a:r>
          </a:p>
          <a:p>
            <a:r>
              <a:rPr lang="en-US" dirty="0"/>
              <a:t>Hospitals struggle to store and manage the patients records and images from various tests and surgeries carried out</a:t>
            </a:r>
          </a:p>
          <a:p>
            <a:r>
              <a:rPr lang="en-US" dirty="0"/>
              <a:t>Medical Reports are the most intensive and diverse in Hospital Management Information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B133-04D5-4A32-8B14-1611DBCA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D627-34A8-4389-94EB-B2AE3788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Details </a:t>
            </a:r>
          </a:p>
          <a:p>
            <a:pPr lvl="2"/>
            <a:r>
              <a:rPr lang="en-US" dirty="0"/>
              <a:t>Users: </a:t>
            </a:r>
            <a:r>
              <a:rPr lang="en-US" dirty="0" err="1"/>
              <a:t>Doctor,Patient</a:t>
            </a:r>
            <a:r>
              <a:rPr lang="en-US" dirty="0"/>
              <a:t>, Admin</a:t>
            </a:r>
          </a:p>
          <a:p>
            <a:r>
              <a:rPr lang="en-US" dirty="0"/>
              <a:t>Diagnosis Details</a:t>
            </a:r>
          </a:p>
          <a:p>
            <a:pPr lvl="2"/>
            <a:r>
              <a:rPr lang="en-US" dirty="0"/>
              <a:t>User: Doctor</a:t>
            </a:r>
          </a:p>
          <a:p>
            <a:r>
              <a:rPr lang="en-US" dirty="0"/>
              <a:t>Billing Management</a:t>
            </a:r>
          </a:p>
          <a:p>
            <a:pPr lvl="2"/>
            <a:r>
              <a:rPr lang="en-US" dirty="0"/>
              <a:t>Admin</a:t>
            </a:r>
          </a:p>
          <a:p>
            <a:r>
              <a:rPr lang="en-US" dirty="0"/>
              <a:t>Lab Data Management</a:t>
            </a:r>
          </a:p>
          <a:p>
            <a:pPr lvl="2"/>
            <a:r>
              <a:rPr lang="en-US" dirty="0"/>
              <a:t>Lab Technician, </a:t>
            </a:r>
            <a:r>
              <a:rPr lang="en-US" dirty="0" err="1"/>
              <a:t>Doctors,Patients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922-EC4A-43AD-BE00-87B36E1A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D7BA-4683-4E1A-B7EC-D8E4744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Technician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717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1F6F-77B1-48F5-9BD6-367BCC5C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7DDD-F123-4329-9E17-D3FF41C5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Details  - SQL</a:t>
            </a:r>
          </a:p>
          <a:p>
            <a:r>
              <a:rPr lang="en-US" dirty="0"/>
              <a:t>Diagnosis Details - SQL</a:t>
            </a:r>
          </a:p>
          <a:p>
            <a:r>
              <a:rPr lang="en-US" dirty="0"/>
              <a:t>Billing Management - SQL</a:t>
            </a:r>
          </a:p>
          <a:p>
            <a:r>
              <a:rPr lang="en-US" dirty="0"/>
              <a:t>Lab Data Management - NoSQL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4292-49DB-48CE-9992-5A2BF0C4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UML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ED560-A7E0-45B7-9949-E98BC16A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32" y="1782763"/>
            <a:ext cx="8495071" cy="46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986D-B1F1-4270-9921-E356444A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D02D-191D-4E4C-838C-C04C058E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Doctor, Patient, Diagnosis, Department, Bill</a:t>
            </a:r>
          </a:p>
          <a:p>
            <a:r>
              <a:rPr lang="en-US" dirty="0"/>
              <a:t>Views: </a:t>
            </a:r>
            <a:r>
              <a:rPr lang="en-US" dirty="0" err="1"/>
              <a:t>VW_Doc_consultn</a:t>
            </a:r>
            <a:endParaRPr lang="en-US" dirty="0"/>
          </a:p>
          <a:p>
            <a:r>
              <a:rPr lang="en-US" dirty="0"/>
              <a:t>Stored Procedure: Business Matrices</a:t>
            </a:r>
          </a:p>
        </p:txBody>
      </p:sp>
    </p:spTree>
    <p:extLst>
      <p:ext uri="{BB962C8B-B14F-4D97-AF65-F5344CB8AC3E}">
        <p14:creationId xmlns:p14="http://schemas.microsoft.com/office/powerpoint/2010/main" val="17428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F83-FD8A-427D-88AE-EA2EC35C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Design – Lab Report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C20B-29B9-4F39-924E-BE97E556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78" y="1782501"/>
            <a:ext cx="9801545" cy="4008699"/>
          </a:xfrm>
        </p:spPr>
        <p:txBody>
          <a:bodyPr/>
          <a:lstStyle/>
          <a:p>
            <a:r>
              <a:rPr lang="en-US" dirty="0" err="1"/>
              <a:t>Mongofile</a:t>
            </a:r>
            <a:r>
              <a:rPr lang="en-US" dirty="0"/>
              <a:t> Utility</a:t>
            </a:r>
          </a:p>
          <a:p>
            <a:r>
              <a:rPr lang="en-US" dirty="0" err="1"/>
              <a:t>GridFS</a:t>
            </a:r>
            <a:r>
              <a:rPr lang="en-US" dirty="0"/>
              <a:t>  - For files more than 16MB</a:t>
            </a:r>
          </a:p>
          <a:p>
            <a:pPr lvl="1"/>
            <a:r>
              <a:rPr lang="en-US" dirty="0" err="1"/>
              <a:t>fs.files</a:t>
            </a:r>
            <a:endParaRPr lang="en-US" dirty="0"/>
          </a:p>
          <a:p>
            <a:pPr lvl="1"/>
            <a:r>
              <a:rPr lang="en-US" dirty="0" err="1"/>
              <a:t>Fs.chunks</a:t>
            </a:r>
            <a:r>
              <a:rPr lang="en-US" dirty="0"/>
              <a:t> – each chunk of size 255KB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32A7D-50BB-46BD-938F-AC00886A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96" y="3224672"/>
            <a:ext cx="3685984" cy="16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1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7C95-551E-4BAA-AD7E-E5B85AE4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Matrix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FB4C319-BA62-4C82-A397-3A7A5FD97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31899"/>
              </p:ext>
            </p:extLst>
          </p:nvPr>
        </p:nvGraphicFramePr>
        <p:xfrm>
          <a:off x="1701800" y="1782763"/>
          <a:ext cx="9801225" cy="400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429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1299</TotalTime>
  <Words>266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HOSPITAL MANAGEMENT</vt:lpstr>
      <vt:lpstr>INTRODUCTION</vt:lpstr>
      <vt:lpstr>Use Cases</vt:lpstr>
      <vt:lpstr>Users</vt:lpstr>
      <vt:lpstr>SQL Vs NoSQL</vt:lpstr>
      <vt:lpstr>SQL - UML</vt:lpstr>
      <vt:lpstr>Data Base Design</vt:lpstr>
      <vt:lpstr>Mongo Design – Lab Report Management</vt:lpstr>
      <vt:lpstr>Business Matrix</vt:lpstr>
      <vt:lpstr>Business Matrix</vt:lpstr>
      <vt:lpstr>Business Matrix</vt:lpstr>
      <vt:lpstr>What was the hardest part of this project? </vt:lpstr>
      <vt:lpstr>What problems did you run against in this project? </vt:lpstr>
      <vt:lpstr>How did you solve these problems? </vt:lpstr>
      <vt:lpstr>If you were to do this project again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aUTODESK VS ADOBE</dc:title>
  <dc:creator>PIYALI DEY</dc:creator>
  <cp:lastModifiedBy>JAYA</cp:lastModifiedBy>
  <cp:revision>158</cp:revision>
  <dcterms:created xsi:type="dcterms:W3CDTF">2017-11-27T21:40:00Z</dcterms:created>
  <dcterms:modified xsi:type="dcterms:W3CDTF">2017-12-02T08:18:33Z</dcterms:modified>
</cp:coreProperties>
</file>