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346" r:id="rId4"/>
    <p:sldId id="264" r:id="rId5"/>
    <p:sldId id="265" r:id="rId6"/>
    <p:sldId id="329" r:id="rId7"/>
    <p:sldId id="337" r:id="rId8"/>
    <p:sldId id="3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F5C152-5AD3-443C-9CCF-F1099C05FF24}">
  <a:tblStyle styleId="{8BF5C152-5AD3-443C-9CCF-F1099C05F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011" autoAdjust="0"/>
  </p:normalViewPr>
  <p:slideViewPr>
    <p:cSldViewPr snapToGrid="0">
      <p:cViewPr varScale="1">
        <p:scale>
          <a:sx n="83" d="100"/>
          <a:sy n="83" d="100"/>
        </p:scale>
        <p:origin x="60" y="1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ursework\Courses\SPM\RO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ROI Vs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62292213473317"/>
          <c:y val="0.19721055701370663"/>
          <c:w val="0.7619326334208224"/>
          <c:h val="0.7773611111111110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[ROI.xlsx]Sheet6!$J$26:$L$26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[ROI.xlsx]Sheet6!$J$27:$L$27</c:f>
              <c:numCache>
                <c:formatCode>_("$"* #,##0.00_);_("$"* \(#,##0.00\);_("$"* "-"??_);_(@_)</c:formatCode>
                <c:ptCount val="3"/>
                <c:pt idx="0">
                  <c:v>-1330000</c:v>
                </c:pt>
                <c:pt idx="1">
                  <c:v>380000</c:v>
                </c:pt>
                <c:pt idx="2">
                  <c:v>1430000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BD-412A-8639-A9958DEBC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1128592"/>
        <c:axId val="631129904"/>
      </c:lineChart>
      <c:catAx>
        <c:axId val="63112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129904"/>
        <c:crosses val="autoZero"/>
        <c:auto val="1"/>
        <c:lblAlgn val="ctr"/>
        <c:lblOffset val="100"/>
        <c:noMultiLvlLbl val="0"/>
      </c:catAx>
      <c:valAx>
        <c:axId val="63112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1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46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30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21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87307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17474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015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43538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2474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4827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0999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28469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6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86273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43283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19027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58975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48272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8729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38780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18076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72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741234" y="2737025"/>
            <a:ext cx="54876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>
              <a:lnSpc>
                <a:spcPct val="150000"/>
              </a:lnSpc>
              <a:spcBef>
                <a:spcPts val="0"/>
              </a:spcBef>
              <a:buClr>
                <a:srgbClr val="454545"/>
              </a:buClr>
              <a:buSzPts val="1400"/>
            </a:pPr>
            <a:r>
              <a:rPr lang="en" sz="1400" b="1" i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The OSS Crew</a:t>
            </a:r>
            <a:endParaRPr sz="1400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  <a:p>
            <a:pPr marL="139700" algn="ctr">
              <a:lnSpc>
                <a:spcPct val="150000"/>
              </a:lnSpc>
              <a:spcBef>
                <a:spcPts val="0"/>
              </a:spcBef>
              <a:buClr>
                <a:srgbClr val="454545"/>
              </a:buClr>
              <a:buSzPts val="1400"/>
            </a:pPr>
            <a:r>
              <a:rPr lang="en" sz="1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Chengkai Yang </a:t>
            </a:r>
          </a:p>
          <a:p>
            <a:pPr marL="139700" algn="ctr">
              <a:lnSpc>
                <a:spcPct val="150000"/>
              </a:lnSpc>
              <a:spcBef>
                <a:spcPts val="0"/>
              </a:spcBef>
              <a:buClr>
                <a:srgbClr val="454545"/>
              </a:buClr>
              <a:buSzPts val="1400"/>
            </a:pPr>
            <a:r>
              <a:rPr lang="en" sz="1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Christopher Wong</a:t>
            </a:r>
          </a:p>
          <a:p>
            <a:pPr marL="139700" algn="ctr">
              <a:lnSpc>
                <a:spcPct val="150000"/>
              </a:lnSpc>
              <a:spcBef>
                <a:spcPts val="0"/>
              </a:spcBef>
              <a:buClr>
                <a:srgbClr val="454545"/>
              </a:buClr>
              <a:buSzPts val="1400"/>
            </a:pPr>
            <a:r>
              <a:rPr lang="en" sz="1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Hrishikesh Panchbhai</a:t>
            </a:r>
          </a:p>
          <a:p>
            <a:pPr marL="139700" algn="ctr">
              <a:lnSpc>
                <a:spcPct val="150000"/>
              </a:lnSpc>
              <a:spcBef>
                <a:spcPts val="0"/>
              </a:spcBef>
              <a:buClr>
                <a:srgbClr val="454545"/>
              </a:buClr>
              <a:buSzPts val="1400"/>
            </a:pPr>
            <a:r>
              <a:rPr lang="en" sz="1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Jayalakshmi Vaidayanathan</a:t>
            </a:r>
          </a:p>
          <a:p>
            <a:pPr marL="139700" algn="ctr">
              <a:lnSpc>
                <a:spcPct val="150000"/>
              </a:lnSpc>
              <a:spcBef>
                <a:spcPts val="0"/>
              </a:spcBef>
              <a:buClr>
                <a:srgbClr val="454545"/>
              </a:buClr>
              <a:buSzPts val="1400"/>
            </a:pPr>
            <a:r>
              <a:rPr lang="en" sz="1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Vishal Reddy Gopu </a:t>
            </a:r>
            <a:endParaRPr sz="1400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11" y="1175356"/>
            <a:ext cx="4268000" cy="11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D7889-E79F-41E0-B950-827EF6C5F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6" y="1396787"/>
            <a:ext cx="4979939" cy="2353021"/>
          </a:xfrm>
          <a:prstGeom prst="rect">
            <a:avLst/>
          </a:prstGeom>
        </p:spPr>
      </p:pic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chemeClr val="bg1"/>
                </a:solidFill>
              </a:rPr>
              <a:t>Our Business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>
                <a:solidFill>
                  <a:schemeClr val="bg1"/>
                </a:solidFill>
              </a:rPr>
              <a:t>Our vision is to make health management easier and faster for patients by connecting them with doctors and pharmacies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>
                <a:solidFill>
                  <a:schemeClr val="bg1"/>
                </a:solidFill>
              </a:rPr>
              <a:t>The compassionate care provided by our doctors, nurses and other staff is a key to our success.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>
                <a:solidFill>
                  <a:schemeClr val="bg1"/>
                </a:solidFill>
              </a:rPr>
              <a:t>Our expertise covers all specialties, from cancer to women's health.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>
                <a:solidFill>
                  <a:schemeClr val="bg1"/>
                </a:solidFill>
              </a:rPr>
              <a:t>Risk and Mitigations Healthify is recognized for its advanced patient care and technology. </a:t>
            </a:r>
          </a:p>
          <a:p>
            <a:pPr marL="457200" lvl="0" indent="-3429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1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AF2E0B-4536-412B-8B90-E33833690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631" y="1752242"/>
            <a:ext cx="394282" cy="394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13377" y="24632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Business requirement</a:t>
            </a:r>
          </a:p>
        </p:txBody>
      </p:sp>
      <p:sp>
        <p:nvSpPr>
          <p:cNvPr id="7" name="Shape 73"/>
          <p:cNvSpPr txBox="1">
            <a:spLocks/>
          </p:cNvSpPr>
          <p:nvPr/>
        </p:nvSpPr>
        <p:spPr>
          <a:xfrm>
            <a:off x="282203" y="806245"/>
            <a:ext cx="6624958" cy="35013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 3" charset="2"/>
              <a:buChar char="●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●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3" charset="2"/>
              <a:buChar char="○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ingdings 3" charset="2"/>
              <a:buChar char="■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system will provide below mentioned features:</a:t>
            </a:r>
          </a:p>
          <a:p>
            <a:pPr marL="114300" lvl="0" indent="0">
              <a:lnSpc>
                <a:spcPct val="150000"/>
              </a:lnSpc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360- degree profile view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doctors with accurate past medical records of patients to provide better diagnosis and treatment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Lab test result Management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online facilities for patients and doctors to access the patient’s lab test results online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appointment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an appointment for a skype visit. Conversing on a private chat with Doctor/Patients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Pharmacy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common platform to connect patients to pharmaceuticals to help patients get their medicines hassle free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8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61350"/>
            <a:ext cx="8520600" cy="8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4" y="1228098"/>
            <a:ext cx="4990521" cy="3648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3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9" name="Rectangle 14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0" name="Rectangle 14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Connector 15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6350"/>
            <a:ext cx="4495777" cy="5149850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s://lh3.googleusercontent.com/vKUOc0TTmlcZUjFdnPRqggGnLfJXWGBf8GvvkGfOCzMZUZZhzhLv2GjYTQNImJCelvWNhOGNDDu-2W-QJNJZjYfiYtknBXbk_XP7dnoH6qXMRh8AVrDtA8h4pAm1npkcLRMk7-eTUURdUPqfbg">
            <a:extLst>
              <a:ext uri="{FF2B5EF4-FFF2-40B4-BE49-F238E27FC236}">
                <a16:creationId xmlns:a16="http://schemas.microsoft.com/office/drawing/2014/main" id="{0808434E-7500-4B57-9638-1E67C1BE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4492"/>
            <a:ext cx="3883984" cy="25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386292" y="457200"/>
            <a:ext cx="3384742" cy="16707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FFFFFF"/>
                </a:solidFill>
              </a:rPr>
              <a:t>Why MongoDB?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386293" y="2127996"/>
            <a:ext cx="3384741" cy="24884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fontAlgn="base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Always-On Global Deployments</a:t>
            </a:r>
          </a:p>
          <a:p>
            <a:pPr marL="114300" indent="0" fontAlgn="base">
              <a:buClr>
                <a:schemeClr val="bg1"/>
              </a:buClr>
              <a:buNone/>
            </a:pPr>
            <a:endParaRPr lang="en-US" dirty="0"/>
          </a:p>
          <a:p>
            <a:pPr fontAlgn="base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Scalability and Performance</a:t>
            </a:r>
          </a:p>
          <a:p>
            <a:pPr marL="114300" indent="0" fontAlgn="base">
              <a:buClr>
                <a:schemeClr val="bg1"/>
              </a:buClr>
              <a:buNone/>
            </a:pPr>
            <a:endParaRPr lang="en-US" dirty="0"/>
          </a:p>
          <a:p>
            <a:pPr fontAlgn="base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Flexible Data Model</a:t>
            </a: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80000"/>
              <a:buNone/>
            </a:pPr>
            <a:endParaRPr lang="en-US" sz="1200" dirty="0">
              <a:solidFill>
                <a:srgbClr val="FFFFF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 dirty="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374046" y="26838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975780"/>
            <a:ext cx="6806046" cy="34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Shape 6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500" y="1251350"/>
            <a:ext cx="4981100" cy="38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Roadmap</a:t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3529275" y="1363575"/>
            <a:ext cx="516900" cy="873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 rot="-860610">
            <a:off x="3845520" y="1808644"/>
            <a:ext cx="597010" cy="2399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4999800" y="4063975"/>
            <a:ext cx="1533000" cy="62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311700" y="3816725"/>
            <a:ext cx="1675800" cy="10137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Phase 1:</a:t>
            </a:r>
            <a:endParaRPr sz="1600" b="1" i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Requirement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Gathering &amp; Analysis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(April’18)</a:t>
            </a:r>
            <a:endParaRPr sz="10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1918150" y="1860037"/>
            <a:ext cx="1675800" cy="1080589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Phase </a:t>
            </a:r>
            <a:r>
              <a:rPr lang="en" sz="1600" b="1" i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3: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Integrate all components and perform overall testing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(May’18-June’18)</a:t>
            </a:r>
            <a:endParaRPr sz="9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146025" y="3175425"/>
            <a:ext cx="1675800" cy="10137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Phase 2:</a:t>
            </a:r>
            <a:endParaRPr sz="1600" b="1" i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Begin Development of all components in Parallel</a:t>
            </a:r>
          </a:p>
          <a:p>
            <a:pPr algn="ctr"/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(April’18-May’18)</a:t>
            </a:r>
            <a:endParaRPr sz="1000" b="1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6232375" y="1279300"/>
            <a:ext cx="1675800" cy="10137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Phase 4:</a:t>
            </a:r>
            <a:endParaRPr sz="1000" b="1" i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Deploy the System to users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(June’18)</a:t>
            </a:r>
            <a:endParaRPr sz="10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9050" y="486689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https://www.google.com/search?q=company+roadmap&amp;source=lnms&amp;tbm=isch&amp;sa=X&amp;ved=0ahUKEwjgnbPz4bbbAhUFFHwKHVpQBvwQ_AUICigB&amp;biw=1707&amp;bih=735#imgdii=LjfEP0OQqssCUM:&amp;imgrc=it4x1X-_AOvFXM:</a:t>
            </a:r>
          </a:p>
        </p:txBody>
      </p:sp>
    </p:spTree>
    <p:extLst>
      <p:ext uri="{BB962C8B-B14F-4D97-AF65-F5344CB8AC3E}">
        <p14:creationId xmlns:p14="http://schemas.microsoft.com/office/powerpoint/2010/main" val="148422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>
                <a:solidFill>
                  <a:schemeClr val="bg1"/>
                </a:solidFill>
              </a:rPr>
              <a:t>Increase patients served with convenient service, increase net profits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>
                <a:solidFill>
                  <a:schemeClr val="bg1"/>
                </a:solidFill>
              </a:rPr>
              <a:t>Improve internal workflow and consistent service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>
                <a:solidFill>
                  <a:schemeClr val="bg1"/>
                </a:solidFill>
              </a:rPr>
              <a:t>Improve stability and security with standardized and secure servers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>
                <a:solidFill>
                  <a:schemeClr val="bg1"/>
                </a:solidFill>
              </a:rPr>
              <a:t>At Healthify, our vision is to make health management easier and faster for patients by connecting them with doctors and pharmacies.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>
                <a:solidFill>
                  <a:schemeClr val="bg1"/>
                </a:solidFill>
              </a:rPr>
              <a:t>With our plan, we will create a modern and convenient system for patients, employees, and pharmaceutical partners.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800">
                <a:solidFill>
                  <a:schemeClr val="bg1"/>
                </a:solidFill>
              </a:rPr>
              <a:t>With our new system, we will ensure more patients have access to the most advanced healthcare system available.</a:t>
            </a:r>
          </a:p>
          <a:p>
            <a:pPr lvl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800">
              <a:solidFill>
                <a:schemeClr val="bg1"/>
              </a:solidFill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92BDE754-5F07-49CA-9C2A-D0C39B0AC9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354004"/>
              </p:ext>
            </p:extLst>
          </p:nvPr>
        </p:nvGraphicFramePr>
        <p:xfrm>
          <a:off x="4572000" y="729456"/>
          <a:ext cx="3857625" cy="3675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0958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379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 3</vt:lpstr>
      <vt:lpstr>Trebuchet MS</vt:lpstr>
      <vt:lpstr>Wingdings</vt:lpstr>
      <vt:lpstr>Arial</vt:lpstr>
      <vt:lpstr>Open Sans</vt:lpstr>
      <vt:lpstr>Calibri</vt:lpstr>
      <vt:lpstr>Facet</vt:lpstr>
      <vt:lpstr>PowerPoint Presentation</vt:lpstr>
      <vt:lpstr>Our Business</vt:lpstr>
      <vt:lpstr>Business requirement</vt:lpstr>
      <vt:lpstr>Proposed System</vt:lpstr>
      <vt:lpstr>Why MongoDB?</vt:lpstr>
      <vt:lpstr>Deployment</vt:lpstr>
      <vt:lpstr>Company Roadmap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vishal reddy</cp:lastModifiedBy>
  <cp:revision>76</cp:revision>
  <dcterms:modified xsi:type="dcterms:W3CDTF">2018-06-06T01:25:01Z</dcterms:modified>
</cp:coreProperties>
</file>