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28.png" ContentType="image/png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23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29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505840" y="4124160"/>
            <a:ext cx="7275600" cy="815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505840" y="4124160"/>
            <a:ext cx="7275600" cy="815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5505840" y="4124160"/>
            <a:ext cx="7275600" cy="815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505840" y="4124160"/>
            <a:ext cx="7275600" cy="8156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1350" spc="-1" strike="noStrike">
                <a:latin typeface="Calibri"/>
              </a:rPr>
              <a:t>Click to edit the title text format</a:t>
            </a:r>
            <a:endParaRPr b="0" lang="en-IN" sz="1135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72C6E9D-110F-46B6-B59D-CCA615FB83C9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254E8F9-4DFE-485F-922B-2DB468237209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7081920"/>
            <a:ext cx="9000" cy="3205080"/>
          </a:xfrm>
          <a:custGeom>
            <a:avLst/>
            <a:gdLst/>
            <a:ahLst/>
            <a:rect l="l" t="t" r="r" b="b"/>
            <a:pathLst>
              <a:path w="9525" h="3205479">
                <a:moveTo>
                  <a:pt x="9144" y="0"/>
                </a:moveTo>
                <a:lnTo>
                  <a:pt x="0" y="0"/>
                </a:lnTo>
                <a:lnTo>
                  <a:pt x="0" y="3204969"/>
                </a:lnTo>
                <a:lnTo>
                  <a:pt x="9144" y="3204969"/>
                </a:lnTo>
                <a:lnTo>
                  <a:pt x="9144" y="0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0" y="0"/>
            <a:ext cx="18287640" cy="7081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7214840" y="9216360"/>
            <a:ext cx="688680" cy="683640"/>
          </a:xfrm>
          <a:custGeom>
            <a:avLst/>
            <a:gdLst/>
            <a:ah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028880" y="806040"/>
            <a:ext cx="6805800" cy="166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1040040" y="2800800"/>
            <a:ext cx="3392280" cy="1846800"/>
          </a:xfrm>
          <a:custGeom>
            <a:avLst/>
            <a:gdLst/>
            <a:ahLst/>
            <a:rect l="l" t="t" r="r" b="b"/>
            <a:pathLst>
              <a:path w="3392804" h="1847214">
                <a:moveTo>
                  <a:pt x="2509710" y="1066965"/>
                </a:moveTo>
                <a:lnTo>
                  <a:pt x="2509266" y="1026020"/>
                </a:lnTo>
                <a:lnTo>
                  <a:pt x="2504694" y="971410"/>
                </a:lnTo>
                <a:lnTo>
                  <a:pt x="2495804" y="921334"/>
                </a:lnTo>
                <a:lnTo>
                  <a:pt x="2482215" y="870762"/>
                </a:lnTo>
                <a:lnTo>
                  <a:pt x="2465349" y="822871"/>
                </a:lnTo>
                <a:lnTo>
                  <a:pt x="2445423" y="777240"/>
                </a:lnTo>
                <a:lnTo>
                  <a:pt x="2422283" y="733907"/>
                </a:lnTo>
                <a:lnTo>
                  <a:pt x="2417711" y="726846"/>
                </a:lnTo>
                <a:lnTo>
                  <a:pt x="2417711" y="1073924"/>
                </a:lnTo>
                <a:lnTo>
                  <a:pt x="2414244" y="1121486"/>
                </a:lnTo>
                <a:lnTo>
                  <a:pt x="2407272" y="1168742"/>
                </a:lnTo>
                <a:lnTo>
                  <a:pt x="2397226" y="1215694"/>
                </a:lnTo>
                <a:lnTo>
                  <a:pt x="2384501" y="1262354"/>
                </a:lnTo>
                <a:lnTo>
                  <a:pt x="2369540" y="1308773"/>
                </a:lnTo>
                <a:lnTo>
                  <a:pt x="2352751" y="1354937"/>
                </a:lnTo>
                <a:lnTo>
                  <a:pt x="2331694" y="1402067"/>
                </a:lnTo>
                <a:lnTo>
                  <a:pt x="2306650" y="1447609"/>
                </a:lnTo>
                <a:lnTo>
                  <a:pt x="2279370" y="1492097"/>
                </a:lnTo>
                <a:lnTo>
                  <a:pt x="2251583" y="1536052"/>
                </a:lnTo>
                <a:lnTo>
                  <a:pt x="2220595" y="1577009"/>
                </a:lnTo>
                <a:lnTo>
                  <a:pt x="2183638" y="1611452"/>
                </a:lnTo>
                <a:lnTo>
                  <a:pt x="2141639" y="1639849"/>
                </a:lnTo>
                <a:lnTo>
                  <a:pt x="2095487" y="1662658"/>
                </a:lnTo>
                <a:lnTo>
                  <a:pt x="2011451" y="1698434"/>
                </a:lnTo>
                <a:lnTo>
                  <a:pt x="1968842" y="1714296"/>
                </a:lnTo>
                <a:lnTo>
                  <a:pt x="1925421" y="1726463"/>
                </a:lnTo>
                <a:lnTo>
                  <a:pt x="1873300" y="1736852"/>
                </a:lnTo>
                <a:lnTo>
                  <a:pt x="1820786" y="1745449"/>
                </a:lnTo>
                <a:lnTo>
                  <a:pt x="1768030" y="1752600"/>
                </a:lnTo>
                <a:lnTo>
                  <a:pt x="1715122" y="1758569"/>
                </a:lnTo>
                <a:lnTo>
                  <a:pt x="1662201" y="1763687"/>
                </a:lnTo>
                <a:lnTo>
                  <a:pt x="1619072" y="1764449"/>
                </a:lnTo>
                <a:lnTo>
                  <a:pt x="1576539" y="1758873"/>
                </a:lnTo>
                <a:lnTo>
                  <a:pt x="1535315" y="1747050"/>
                </a:lnTo>
                <a:lnTo>
                  <a:pt x="1496110" y="1729130"/>
                </a:lnTo>
                <a:lnTo>
                  <a:pt x="1463001" y="1712544"/>
                </a:lnTo>
                <a:lnTo>
                  <a:pt x="1429219" y="1697177"/>
                </a:lnTo>
                <a:lnTo>
                  <a:pt x="1363332" y="1663992"/>
                </a:lnTo>
                <a:lnTo>
                  <a:pt x="1323136" y="1634744"/>
                </a:lnTo>
                <a:lnTo>
                  <a:pt x="1287805" y="1600657"/>
                </a:lnTo>
                <a:lnTo>
                  <a:pt x="1255788" y="1563281"/>
                </a:lnTo>
                <a:lnTo>
                  <a:pt x="1225562" y="1524177"/>
                </a:lnTo>
                <a:lnTo>
                  <a:pt x="1195590" y="1484871"/>
                </a:lnTo>
                <a:lnTo>
                  <a:pt x="1166698" y="1444371"/>
                </a:lnTo>
                <a:lnTo>
                  <a:pt x="1142428" y="1401800"/>
                </a:lnTo>
                <a:lnTo>
                  <a:pt x="1123518" y="1356741"/>
                </a:lnTo>
                <a:lnTo>
                  <a:pt x="1110729" y="1308747"/>
                </a:lnTo>
                <a:lnTo>
                  <a:pt x="1098537" y="1239748"/>
                </a:lnTo>
                <a:lnTo>
                  <a:pt x="1092758" y="1205560"/>
                </a:lnTo>
                <a:lnTo>
                  <a:pt x="1087094" y="1172502"/>
                </a:lnTo>
                <a:lnTo>
                  <a:pt x="1090942" y="1120965"/>
                </a:lnTo>
                <a:lnTo>
                  <a:pt x="1097038" y="1070673"/>
                </a:lnTo>
                <a:lnTo>
                  <a:pt x="1105687" y="1021702"/>
                </a:lnTo>
                <a:lnTo>
                  <a:pt x="1117168" y="974166"/>
                </a:lnTo>
                <a:lnTo>
                  <a:pt x="1131773" y="928141"/>
                </a:lnTo>
                <a:lnTo>
                  <a:pt x="1149807" y="883742"/>
                </a:lnTo>
                <a:lnTo>
                  <a:pt x="1171549" y="841044"/>
                </a:lnTo>
                <a:lnTo>
                  <a:pt x="1197292" y="800163"/>
                </a:lnTo>
                <a:lnTo>
                  <a:pt x="1227328" y="761174"/>
                </a:lnTo>
                <a:lnTo>
                  <a:pt x="1261948" y="724204"/>
                </a:lnTo>
                <a:lnTo>
                  <a:pt x="1301432" y="689317"/>
                </a:lnTo>
                <a:lnTo>
                  <a:pt x="1338795" y="660146"/>
                </a:lnTo>
                <a:lnTo>
                  <a:pt x="1376857" y="632320"/>
                </a:lnTo>
                <a:lnTo>
                  <a:pt x="1415859" y="606120"/>
                </a:lnTo>
                <a:lnTo>
                  <a:pt x="1456067" y="581825"/>
                </a:lnTo>
                <a:lnTo>
                  <a:pt x="1497711" y="559727"/>
                </a:lnTo>
                <a:lnTo>
                  <a:pt x="1541056" y="540118"/>
                </a:lnTo>
                <a:lnTo>
                  <a:pt x="1578444" y="527494"/>
                </a:lnTo>
                <a:lnTo>
                  <a:pt x="1616506" y="519137"/>
                </a:lnTo>
                <a:lnTo>
                  <a:pt x="1693468" y="506869"/>
                </a:lnTo>
                <a:lnTo>
                  <a:pt x="1742643" y="500176"/>
                </a:lnTo>
                <a:lnTo>
                  <a:pt x="1790903" y="497522"/>
                </a:lnTo>
                <a:lnTo>
                  <a:pt x="1838286" y="498690"/>
                </a:lnTo>
                <a:lnTo>
                  <a:pt x="1884832" y="503491"/>
                </a:lnTo>
                <a:lnTo>
                  <a:pt x="1930590" y="511695"/>
                </a:lnTo>
                <a:lnTo>
                  <a:pt x="1975586" y="523113"/>
                </a:lnTo>
                <a:lnTo>
                  <a:pt x="2019871" y="537514"/>
                </a:lnTo>
                <a:lnTo>
                  <a:pt x="2063546" y="554736"/>
                </a:lnTo>
                <a:lnTo>
                  <a:pt x="2106460" y="574459"/>
                </a:lnTo>
                <a:lnTo>
                  <a:pt x="2148852" y="596582"/>
                </a:lnTo>
                <a:lnTo>
                  <a:pt x="2190686" y="620852"/>
                </a:lnTo>
                <a:lnTo>
                  <a:pt x="2230640" y="648462"/>
                </a:lnTo>
                <a:lnTo>
                  <a:pt x="2266251" y="679602"/>
                </a:lnTo>
                <a:lnTo>
                  <a:pt x="2297785" y="714019"/>
                </a:lnTo>
                <a:lnTo>
                  <a:pt x="2325497" y="751509"/>
                </a:lnTo>
                <a:lnTo>
                  <a:pt x="2349665" y="791819"/>
                </a:lnTo>
                <a:lnTo>
                  <a:pt x="2370518" y="834758"/>
                </a:lnTo>
                <a:lnTo>
                  <a:pt x="2388349" y="880071"/>
                </a:lnTo>
                <a:lnTo>
                  <a:pt x="2403017" y="929106"/>
                </a:lnTo>
                <a:lnTo>
                  <a:pt x="2412517" y="977747"/>
                </a:lnTo>
                <a:lnTo>
                  <a:pt x="2417280" y="1026020"/>
                </a:lnTo>
                <a:lnTo>
                  <a:pt x="2417711" y="1073924"/>
                </a:lnTo>
                <a:lnTo>
                  <a:pt x="2417711" y="726846"/>
                </a:lnTo>
                <a:lnTo>
                  <a:pt x="2395778" y="692937"/>
                </a:lnTo>
                <a:lnTo>
                  <a:pt x="2365756" y="654367"/>
                </a:lnTo>
                <a:lnTo>
                  <a:pt x="2332050" y="618248"/>
                </a:lnTo>
                <a:lnTo>
                  <a:pt x="2294509" y="584644"/>
                </a:lnTo>
                <a:lnTo>
                  <a:pt x="2254567" y="554697"/>
                </a:lnTo>
                <a:lnTo>
                  <a:pt x="2212937" y="528269"/>
                </a:lnTo>
                <a:lnTo>
                  <a:pt x="2169680" y="504875"/>
                </a:lnTo>
                <a:lnTo>
                  <a:pt x="2153831" y="497522"/>
                </a:lnTo>
                <a:lnTo>
                  <a:pt x="2125078" y="484174"/>
                </a:lnTo>
                <a:lnTo>
                  <a:pt x="2079345" y="465785"/>
                </a:lnTo>
                <a:lnTo>
                  <a:pt x="2032685" y="449338"/>
                </a:lnTo>
                <a:lnTo>
                  <a:pt x="1985327" y="434454"/>
                </a:lnTo>
                <a:lnTo>
                  <a:pt x="1932622" y="421614"/>
                </a:lnTo>
                <a:lnTo>
                  <a:pt x="1879650" y="414159"/>
                </a:lnTo>
                <a:lnTo>
                  <a:pt x="1826463" y="411340"/>
                </a:lnTo>
                <a:lnTo>
                  <a:pt x="1773085" y="412407"/>
                </a:lnTo>
                <a:lnTo>
                  <a:pt x="1719541" y="416598"/>
                </a:lnTo>
                <a:lnTo>
                  <a:pt x="1665859" y="423151"/>
                </a:lnTo>
                <a:lnTo>
                  <a:pt x="1623479" y="429780"/>
                </a:lnTo>
                <a:lnTo>
                  <a:pt x="1581759" y="438302"/>
                </a:lnTo>
                <a:lnTo>
                  <a:pt x="1540738" y="449630"/>
                </a:lnTo>
                <a:lnTo>
                  <a:pt x="1500428" y="464680"/>
                </a:lnTo>
                <a:lnTo>
                  <a:pt x="1455902" y="485305"/>
                </a:lnTo>
                <a:lnTo>
                  <a:pt x="1413014" y="508228"/>
                </a:lnTo>
                <a:lnTo>
                  <a:pt x="1371600" y="533298"/>
                </a:lnTo>
                <a:lnTo>
                  <a:pt x="1331493" y="560362"/>
                </a:lnTo>
                <a:lnTo>
                  <a:pt x="1292517" y="589267"/>
                </a:lnTo>
                <a:lnTo>
                  <a:pt x="1254493" y="619861"/>
                </a:lnTo>
                <a:lnTo>
                  <a:pt x="1218476" y="651408"/>
                </a:lnTo>
                <a:lnTo>
                  <a:pt x="1184554" y="684517"/>
                </a:lnTo>
                <a:lnTo>
                  <a:pt x="1153071" y="719556"/>
                </a:lnTo>
                <a:lnTo>
                  <a:pt x="1124432" y="756920"/>
                </a:lnTo>
                <a:lnTo>
                  <a:pt x="1098994" y="797013"/>
                </a:lnTo>
                <a:lnTo>
                  <a:pt x="1077112" y="840193"/>
                </a:lnTo>
                <a:lnTo>
                  <a:pt x="1058748" y="884542"/>
                </a:lnTo>
                <a:lnTo>
                  <a:pt x="1042860" y="929322"/>
                </a:lnTo>
                <a:lnTo>
                  <a:pt x="1029652" y="974598"/>
                </a:lnTo>
                <a:lnTo>
                  <a:pt x="1019327" y="1020457"/>
                </a:lnTo>
                <a:lnTo>
                  <a:pt x="1012063" y="1066965"/>
                </a:lnTo>
                <a:lnTo>
                  <a:pt x="1008075" y="1114183"/>
                </a:lnTo>
                <a:lnTo>
                  <a:pt x="1007554" y="1162189"/>
                </a:lnTo>
                <a:lnTo>
                  <a:pt x="1007325" y="1176655"/>
                </a:lnTo>
                <a:lnTo>
                  <a:pt x="1006970" y="1191107"/>
                </a:lnTo>
                <a:lnTo>
                  <a:pt x="1007008" y="1205801"/>
                </a:lnTo>
                <a:lnTo>
                  <a:pt x="1007897" y="1220012"/>
                </a:lnTo>
                <a:lnTo>
                  <a:pt x="1014196" y="1272120"/>
                </a:lnTo>
                <a:lnTo>
                  <a:pt x="1023607" y="1323238"/>
                </a:lnTo>
                <a:lnTo>
                  <a:pt x="1036840" y="1373098"/>
                </a:lnTo>
                <a:lnTo>
                  <a:pt x="1054633" y="1421434"/>
                </a:lnTo>
                <a:lnTo>
                  <a:pt x="1077683" y="1467980"/>
                </a:lnTo>
                <a:lnTo>
                  <a:pt x="1106728" y="1512468"/>
                </a:lnTo>
                <a:lnTo>
                  <a:pt x="1155738" y="1579054"/>
                </a:lnTo>
                <a:lnTo>
                  <a:pt x="1180579" y="1612049"/>
                </a:lnTo>
                <a:lnTo>
                  <a:pt x="1206246" y="1644383"/>
                </a:lnTo>
                <a:lnTo>
                  <a:pt x="1238758" y="1680438"/>
                </a:lnTo>
                <a:lnTo>
                  <a:pt x="1274152" y="1712556"/>
                </a:lnTo>
                <a:lnTo>
                  <a:pt x="1312697" y="1740306"/>
                </a:lnTo>
                <a:lnTo>
                  <a:pt x="1354658" y="1763255"/>
                </a:lnTo>
                <a:lnTo>
                  <a:pt x="1400263" y="1780971"/>
                </a:lnTo>
                <a:lnTo>
                  <a:pt x="1424355" y="1788833"/>
                </a:lnTo>
                <a:lnTo>
                  <a:pt x="1448231" y="1796999"/>
                </a:lnTo>
                <a:lnTo>
                  <a:pt x="1471917" y="1805546"/>
                </a:lnTo>
                <a:lnTo>
                  <a:pt x="1495437" y="1814525"/>
                </a:lnTo>
                <a:lnTo>
                  <a:pt x="1535264" y="1828076"/>
                </a:lnTo>
                <a:lnTo>
                  <a:pt x="1575790" y="1837626"/>
                </a:lnTo>
                <a:lnTo>
                  <a:pt x="1617002" y="1843684"/>
                </a:lnTo>
                <a:lnTo>
                  <a:pt x="1658861" y="1846770"/>
                </a:lnTo>
                <a:lnTo>
                  <a:pt x="1709254" y="1847088"/>
                </a:lnTo>
                <a:lnTo>
                  <a:pt x="1759305" y="1844128"/>
                </a:lnTo>
                <a:lnTo>
                  <a:pt x="1809038" y="1838502"/>
                </a:lnTo>
                <a:lnTo>
                  <a:pt x="1858492" y="1830793"/>
                </a:lnTo>
                <a:lnTo>
                  <a:pt x="1907705" y="1821599"/>
                </a:lnTo>
                <a:lnTo>
                  <a:pt x="1956727" y="1811540"/>
                </a:lnTo>
                <a:lnTo>
                  <a:pt x="2000338" y="1799628"/>
                </a:lnTo>
                <a:lnTo>
                  <a:pt x="2043087" y="1783994"/>
                </a:lnTo>
                <a:lnTo>
                  <a:pt x="2090064" y="1764449"/>
                </a:lnTo>
                <a:lnTo>
                  <a:pt x="2127453" y="1748726"/>
                </a:lnTo>
                <a:lnTo>
                  <a:pt x="2171750" y="1727809"/>
                </a:lnTo>
                <a:lnTo>
                  <a:pt x="2212784" y="1702562"/>
                </a:lnTo>
                <a:lnTo>
                  <a:pt x="2250567" y="1673047"/>
                </a:lnTo>
                <a:lnTo>
                  <a:pt x="2285136" y="1639354"/>
                </a:lnTo>
                <a:lnTo>
                  <a:pt x="2316480" y="1601520"/>
                </a:lnTo>
                <a:lnTo>
                  <a:pt x="2349817" y="1555280"/>
                </a:lnTo>
                <a:lnTo>
                  <a:pt x="2380754" y="1507515"/>
                </a:lnTo>
                <a:lnTo>
                  <a:pt x="2408250" y="1457820"/>
                </a:lnTo>
                <a:lnTo>
                  <a:pt x="2431300" y="1405775"/>
                </a:lnTo>
                <a:lnTo>
                  <a:pt x="2448814" y="1358493"/>
                </a:lnTo>
                <a:lnTo>
                  <a:pt x="2464828" y="1311059"/>
                </a:lnTo>
                <a:lnTo>
                  <a:pt x="2478963" y="1263434"/>
                </a:lnTo>
                <a:lnTo>
                  <a:pt x="2490876" y="1215567"/>
                </a:lnTo>
                <a:lnTo>
                  <a:pt x="2500223" y="1167434"/>
                </a:lnTo>
                <a:lnTo>
                  <a:pt x="2506624" y="1118997"/>
                </a:lnTo>
                <a:lnTo>
                  <a:pt x="2509710" y="1070673"/>
                </a:lnTo>
                <a:lnTo>
                  <a:pt x="2509710" y="1066965"/>
                </a:lnTo>
                <a:close/>
                <a:moveTo>
                  <a:pt x="3392728" y="151333"/>
                </a:moveTo>
                <a:lnTo>
                  <a:pt x="3384550" y="145719"/>
                </a:lnTo>
                <a:lnTo>
                  <a:pt x="3376472" y="139865"/>
                </a:lnTo>
                <a:lnTo>
                  <a:pt x="3368154" y="134696"/>
                </a:lnTo>
                <a:lnTo>
                  <a:pt x="3311029" y="119367"/>
                </a:lnTo>
                <a:lnTo>
                  <a:pt x="3262617" y="108496"/>
                </a:lnTo>
                <a:lnTo>
                  <a:pt x="3214001" y="98615"/>
                </a:lnTo>
                <a:lnTo>
                  <a:pt x="3165170" y="89839"/>
                </a:lnTo>
                <a:lnTo>
                  <a:pt x="3116135" y="82257"/>
                </a:lnTo>
                <a:lnTo>
                  <a:pt x="3066872" y="75996"/>
                </a:lnTo>
                <a:lnTo>
                  <a:pt x="3017393" y="71145"/>
                </a:lnTo>
                <a:lnTo>
                  <a:pt x="2967786" y="67818"/>
                </a:lnTo>
                <a:lnTo>
                  <a:pt x="2681617" y="53467"/>
                </a:lnTo>
                <a:lnTo>
                  <a:pt x="2114397" y="24320"/>
                </a:lnTo>
                <a:lnTo>
                  <a:pt x="1335303" y="342"/>
                </a:lnTo>
                <a:lnTo>
                  <a:pt x="1280401" y="0"/>
                </a:lnTo>
                <a:lnTo>
                  <a:pt x="1225575" y="520"/>
                </a:lnTo>
                <a:lnTo>
                  <a:pt x="1170851" y="2133"/>
                </a:lnTo>
                <a:lnTo>
                  <a:pt x="1121232" y="4432"/>
                </a:lnTo>
                <a:lnTo>
                  <a:pt x="1071600" y="7404"/>
                </a:lnTo>
                <a:lnTo>
                  <a:pt x="823455" y="25158"/>
                </a:lnTo>
                <a:lnTo>
                  <a:pt x="773849" y="27787"/>
                </a:lnTo>
                <a:lnTo>
                  <a:pt x="674014" y="31470"/>
                </a:lnTo>
                <a:lnTo>
                  <a:pt x="623900" y="34290"/>
                </a:lnTo>
                <a:lnTo>
                  <a:pt x="573900" y="37973"/>
                </a:lnTo>
                <a:lnTo>
                  <a:pt x="523989" y="42379"/>
                </a:lnTo>
                <a:lnTo>
                  <a:pt x="474154" y="47409"/>
                </a:lnTo>
                <a:lnTo>
                  <a:pt x="424395" y="52959"/>
                </a:lnTo>
                <a:lnTo>
                  <a:pt x="76542" y="96532"/>
                </a:lnTo>
                <a:lnTo>
                  <a:pt x="20904" y="116370"/>
                </a:lnTo>
                <a:lnTo>
                  <a:pt x="0" y="156616"/>
                </a:lnTo>
                <a:lnTo>
                  <a:pt x="2705" y="181076"/>
                </a:lnTo>
                <a:lnTo>
                  <a:pt x="35902" y="220675"/>
                </a:lnTo>
                <a:lnTo>
                  <a:pt x="100672" y="237185"/>
                </a:lnTo>
                <a:lnTo>
                  <a:pt x="171310" y="242150"/>
                </a:lnTo>
                <a:lnTo>
                  <a:pt x="206794" y="241173"/>
                </a:lnTo>
                <a:lnTo>
                  <a:pt x="993381" y="183388"/>
                </a:lnTo>
                <a:lnTo>
                  <a:pt x="1041806" y="180492"/>
                </a:lnTo>
                <a:lnTo>
                  <a:pt x="1090231" y="178155"/>
                </a:lnTo>
                <a:lnTo>
                  <a:pt x="1138656" y="176479"/>
                </a:lnTo>
                <a:lnTo>
                  <a:pt x="1187081" y="175615"/>
                </a:lnTo>
                <a:lnTo>
                  <a:pt x="1235506" y="175691"/>
                </a:lnTo>
                <a:lnTo>
                  <a:pt x="2489593" y="212737"/>
                </a:lnTo>
                <a:lnTo>
                  <a:pt x="3011805" y="234505"/>
                </a:lnTo>
                <a:lnTo>
                  <a:pt x="3063138" y="234759"/>
                </a:lnTo>
                <a:lnTo>
                  <a:pt x="3114281" y="232117"/>
                </a:lnTo>
                <a:lnTo>
                  <a:pt x="3165094" y="226606"/>
                </a:lnTo>
                <a:lnTo>
                  <a:pt x="3215449" y="218236"/>
                </a:lnTo>
                <a:lnTo>
                  <a:pt x="3265208" y="207048"/>
                </a:lnTo>
                <a:lnTo>
                  <a:pt x="3314230" y="193027"/>
                </a:lnTo>
                <a:lnTo>
                  <a:pt x="3362401" y="176225"/>
                </a:lnTo>
                <a:lnTo>
                  <a:pt x="3385312" y="158140"/>
                </a:lnTo>
                <a:lnTo>
                  <a:pt x="3392728" y="151333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7"/>
          <p:cNvSpPr>
            <a:spLocks noGrp="1"/>
          </p:cNvSpPr>
          <p:nvPr>
            <p:ph type="title"/>
          </p:nvPr>
        </p:nvSpPr>
        <p:spPr>
          <a:xfrm>
            <a:off x="5505840" y="4124160"/>
            <a:ext cx="7275600" cy="175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1350" spc="-1" strike="noStrike">
                <a:latin typeface="Calibri"/>
              </a:rPr>
              <a:t>Click to edit the title text format</a:t>
            </a:r>
            <a:endParaRPr b="0" lang="en-IN" sz="11350" spc="-1" strike="noStrike">
              <a:latin typeface="Calibri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body"/>
          </p:nvPr>
        </p:nvSpPr>
        <p:spPr>
          <a:xfrm>
            <a:off x="1963800" y="4826520"/>
            <a:ext cx="14360040" cy="3798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8C55842-70AC-423B-8A9B-A8F3C9C1D091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7081920"/>
            <a:ext cx="9000" cy="3205080"/>
          </a:xfrm>
          <a:custGeom>
            <a:avLst/>
            <a:gdLst/>
            <a:ahLst/>
            <a:rect l="l" t="t" r="r" b="b"/>
            <a:pathLst>
              <a:path w="9525" h="3205479">
                <a:moveTo>
                  <a:pt x="9144" y="0"/>
                </a:moveTo>
                <a:lnTo>
                  <a:pt x="0" y="0"/>
                </a:lnTo>
                <a:lnTo>
                  <a:pt x="0" y="3204969"/>
                </a:lnTo>
                <a:lnTo>
                  <a:pt x="9144" y="3204969"/>
                </a:lnTo>
                <a:lnTo>
                  <a:pt x="9144" y="0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0" y="0"/>
            <a:ext cx="18287640" cy="7081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17214840" y="9216360"/>
            <a:ext cx="688680" cy="683640"/>
          </a:xfrm>
          <a:custGeom>
            <a:avLst/>
            <a:gdLst/>
            <a:ah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1028880" y="806040"/>
            <a:ext cx="6805800" cy="166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1040040" y="2800800"/>
            <a:ext cx="3392280" cy="1846800"/>
          </a:xfrm>
          <a:custGeom>
            <a:avLst/>
            <a:gdLst/>
            <a:ahLst/>
            <a:rect l="l" t="t" r="r" b="b"/>
            <a:pathLst>
              <a:path w="3392804" h="1847214">
                <a:moveTo>
                  <a:pt x="2509710" y="1066965"/>
                </a:moveTo>
                <a:lnTo>
                  <a:pt x="2509266" y="1026020"/>
                </a:lnTo>
                <a:lnTo>
                  <a:pt x="2504694" y="971410"/>
                </a:lnTo>
                <a:lnTo>
                  <a:pt x="2495804" y="921334"/>
                </a:lnTo>
                <a:lnTo>
                  <a:pt x="2482215" y="870762"/>
                </a:lnTo>
                <a:lnTo>
                  <a:pt x="2465349" y="822871"/>
                </a:lnTo>
                <a:lnTo>
                  <a:pt x="2445423" y="777240"/>
                </a:lnTo>
                <a:lnTo>
                  <a:pt x="2422283" y="733907"/>
                </a:lnTo>
                <a:lnTo>
                  <a:pt x="2417711" y="726846"/>
                </a:lnTo>
                <a:lnTo>
                  <a:pt x="2417711" y="1073924"/>
                </a:lnTo>
                <a:lnTo>
                  <a:pt x="2414244" y="1121486"/>
                </a:lnTo>
                <a:lnTo>
                  <a:pt x="2407272" y="1168742"/>
                </a:lnTo>
                <a:lnTo>
                  <a:pt x="2397226" y="1215694"/>
                </a:lnTo>
                <a:lnTo>
                  <a:pt x="2384501" y="1262354"/>
                </a:lnTo>
                <a:lnTo>
                  <a:pt x="2369540" y="1308773"/>
                </a:lnTo>
                <a:lnTo>
                  <a:pt x="2352751" y="1354937"/>
                </a:lnTo>
                <a:lnTo>
                  <a:pt x="2331694" y="1402067"/>
                </a:lnTo>
                <a:lnTo>
                  <a:pt x="2306650" y="1447609"/>
                </a:lnTo>
                <a:lnTo>
                  <a:pt x="2279370" y="1492097"/>
                </a:lnTo>
                <a:lnTo>
                  <a:pt x="2251583" y="1536052"/>
                </a:lnTo>
                <a:lnTo>
                  <a:pt x="2220595" y="1577009"/>
                </a:lnTo>
                <a:lnTo>
                  <a:pt x="2183638" y="1611452"/>
                </a:lnTo>
                <a:lnTo>
                  <a:pt x="2141639" y="1639849"/>
                </a:lnTo>
                <a:lnTo>
                  <a:pt x="2095487" y="1662658"/>
                </a:lnTo>
                <a:lnTo>
                  <a:pt x="2011451" y="1698434"/>
                </a:lnTo>
                <a:lnTo>
                  <a:pt x="1968842" y="1714296"/>
                </a:lnTo>
                <a:lnTo>
                  <a:pt x="1925421" y="1726463"/>
                </a:lnTo>
                <a:lnTo>
                  <a:pt x="1873300" y="1736852"/>
                </a:lnTo>
                <a:lnTo>
                  <a:pt x="1820786" y="1745449"/>
                </a:lnTo>
                <a:lnTo>
                  <a:pt x="1768030" y="1752600"/>
                </a:lnTo>
                <a:lnTo>
                  <a:pt x="1715122" y="1758569"/>
                </a:lnTo>
                <a:lnTo>
                  <a:pt x="1662201" y="1763687"/>
                </a:lnTo>
                <a:lnTo>
                  <a:pt x="1619072" y="1764449"/>
                </a:lnTo>
                <a:lnTo>
                  <a:pt x="1576539" y="1758873"/>
                </a:lnTo>
                <a:lnTo>
                  <a:pt x="1535315" y="1747050"/>
                </a:lnTo>
                <a:lnTo>
                  <a:pt x="1496110" y="1729130"/>
                </a:lnTo>
                <a:lnTo>
                  <a:pt x="1463001" y="1712544"/>
                </a:lnTo>
                <a:lnTo>
                  <a:pt x="1429219" y="1697177"/>
                </a:lnTo>
                <a:lnTo>
                  <a:pt x="1363332" y="1663992"/>
                </a:lnTo>
                <a:lnTo>
                  <a:pt x="1323136" y="1634744"/>
                </a:lnTo>
                <a:lnTo>
                  <a:pt x="1287805" y="1600657"/>
                </a:lnTo>
                <a:lnTo>
                  <a:pt x="1255788" y="1563281"/>
                </a:lnTo>
                <a:lnTo>
                  <a:pt x="1225562" y="1524177"/>
                </a:lnTo>
                <a:lnTo>
                  <a:pt x="1195590" y="1484871"/>
                </a:lnTo>
                <a:lnTo>
                  <a:pt x="1166698" y="1444371"/>
                </a:lnTo>
                <a:lnTo>
                  <a:pt x="1142428" y="1401800"/>
                </a:lnTo>
                <a:lnTo>
                  <a:pt x="1123518" y="1356741"/>
                </a:lnTo>
                <a:lnTo>
                  <a:pt x="1110729" y="1308747"/>
                </a:lnTo>
                <a:lnTo>
                  <a:pt x="1098537" y="1239748"/>
                </a:lnTo>
                <a:lnTo>
                  <a:pt x="1092758" y="1205560"/>
                </a:lnTo>
                <a:lnTo>
                  <a:pt x="1087094" y="1172502"/>
                </a:lnTo>
                <a:lnTo>
                  <a:pt x="1090942" y="1120965"/>
                </a:lnTo>
                <a:lnTo>
                  <a:pt x="1097038" y="1070673"/>
                </a:lnTo>
                <a:lnTo>
                  <a:pt x="1105687" y="1021702"/>
                </a:lnTo>
                <a:lnTo>
                  <a:pt x="1117168" y="974166"/>
                </a:lnTo>
                <a:lnTo>
                  <a:pt x="1131773" y="928141"/>
                </a:lnTo>
                <a:lnTo>
                  <a:pt x="1149807" y="883742"/>
                </a:lnTo>
                <a:lnTo>
                  <a:pt x="1171549" y="841044"/>
                </a:lnTo>
                <a:lnTo>
                  <a:pt x="1197292" y="800163"/>
                </a:lnTo>
                <a:lnTo>
                  <a:pt x="1227328" y="761174"/>
                </a:lnTo>
                <a:lnTo>
                  <a:pt x="1261948" y="724204"/>
                </a:lnTo>
                <a:lnTo>
                  <a:pt x="1301432" y="689317"/>
                </a:lnTo>
                <a:lnTo>
                  <a:pt x="1338795" y="660146"/>
                </a:lnTo>
                <a:lnTo>
                  <a:pt x="1376857" y="632320"/>
                </a:lnTo>
                <a:lnTo>
                  <a:pt x="1415859" y="606120"/>
                </a:lnTo>
                <a:lnTo>
                  <a:pt x="1456067" y="581825"/>
                </a:lnTo>
                <a:lnTo>
                  <a:pt x="1497711" y="559727"/>
                </a:lnTo>
                <a:lnTo>
                  <a:pt x="1541056" y="540118"/>
                </a:lnTo>
                <a:lnTo>
                  <a:pt x="1578444" y="527494"/>
                </a:lnTo>
                <a:lnTo>
                  <a:pt x="1616506" y="519137"/>
                </a:lnTo>
                <a:lnTo>
                  <a:pt x="1693468" y="506869"/>
                </a:lnTo>
                <a:lnTo>
                  <a:pt x="1742643" y="500176"/>
                </a:lnTo>
                <a:lnTo>
                  <a:pt x="1790903" y="497522"/>
                </a:lnTo>
                <a:lnTo>
                  <a:pt x="1838286" y="498690"/>
                </a:lnTo>
                <a:lnTo>
                  <a:pt x="1884832" y="503491"/>
                </a:lnTo>
                <a:lnTo>
                  <a:pt x="1930590" y="511695"/>
                </a:lnTo>
                <a:lnTo>
                  <a:pt x="1975586" y="523113"/>
                </a:lnTo>
                <a:lnTo>
                  <a:pt x="2019871" y="537514"/>
                </a:lnTo>
                <a:lnTo>
                  <a:pt x="2063546" y="554736"/>
                </a:lnTo>
                <a:lnTo>
                  <a:pt x="2106460" y="574459"/>
                </a:lnTo>
                <a:lnTo>
                  <a:pt x="2148852" y="596582"/>
                </a:lnTo>
                <a:lnTo>
                  <a:pt x="2190686" y="620852"/>
                </a:lnTo>
                <a:lnTo>
                  <a:pt x="2230640" y="648462"/>
                </a:lnTo>
                <a:lnTo>
                  <a:pt x="2266251" y="679602"/>
                </a:lnTo>
                <a:lnTo>
                  <a:pt x="2297785" y="714019"/>
                </a:lnTo>
                <a:lnTo>
                  <a:pt x="2325497" y="751509"/>
                </a:lnTo>
                <a:lnTo>
                  <a:pt x="2349665" y="791819"/>
                </a:lnTo>
                <a:lnTo>
                  <a:pt x="2370518" y="834758"/>
                </a:lnTo>
                <a:lnTo>
                  <a:pt x="2388349" y="880071"/>
                </a:lnTo>
                <a:lnTo>
                  <a:pt x="2403017" y="929106"/>
                </a:lnTo>
                <a:lnTo>
                  <a:pt x="2412517" y="977747"/>
                </a:lnTo>
                <a:lnTo>
                  <a:pt x="2417280" y="1026020"/>
                </a:lnTo>
                <a:lnTo>
                  <a:pt x="2417711" y="1073924"/>
                </a:lnTo>
                <a:lnTo>
                  <a:pt x="2417711" y="726846"/>
                </a:lnTo>
                <a:lnTo>
                  <a:pt x="2395778" y="692937"/>
                </a:lnTo>
                <a:lnTo>
                  <a:pt x="2365756" y="654367"/>
                </a:lnTo>
                <a:lnTo>
                  <a:pt x="2332050" y="618248"/>
                </a:lnTo>
                <a:lnTo>
                  <a:pt x="2294509" y="584644"/>
                </a:lnTo>
                <a:lnTo>
                  <a:pt x="2254567" y="554697"/>
                </a:lnTo>
                <a:lnTo>
                  <a:pt x="2212937" y="528269"/>
                </a:lnTo>
                <a:lnTo>
                  <a:pt x="2169680" y="504875"/>
                </a:lnTo>
                <a:lnTo>
                  <a:pt x="2153831" y="497522"/>
                </a:lnTo>
                <a:lnTo>
                  <a:pt x="2125078" y="484174"/>
                </a:lnTo>
                <a:lnTo>
                  <a:pt x="2079345" y="465785"/>
                </a:lnTo>
                <a:lnTo>
                  <a:pt x="2032685" y="449338"/>
                </a:lnTo>
                <a:lnTo>
                  <a:pt x="1985327" y="434454"/>
                </a:lnTo>
                <a:lnTo>
                  <a:pt x="1932622" y="421614"/>
                </a:lnTo>
                <a:lnTo>
                  <a:pt x="1879650" y="414159"/>
                </a:lnTo>
                <a:lnTo>
                  <a:pt x="1826463" y="411340"/>
                </a:lnTo>
                <a:lnTo>
                  <a:pt x="1773085" y="412407"/>
                </a:lnTo>
                <a:lnTo>
                  <a:pt x="1719541" y="416598"/>
                </a:lnTo>
                <a:lnTo>
                  <a:pt x="1665859" y="423151"/>
                </a:lnTo>
                <a:lnTo>
                  <a:pt x="1623479" y="429780"/>
                </a:lnTo>
                <a:lnTo>
                  <a:pt x="1581759" y="438302"/>
                </a:lnTo>
                <a:lnTo>
                  <a:pt x="1540738" y="449630"/>
                </a:lnTo>
                <a:lnTo>
                  <a:pt x="1500428" y="464680"/>
                </a:lnTo>
                <a:lnTo>
                  <a:pt x="1455902" y="485305"/>
                </a:lnTo>
                <a:lnTo>
                  <a:pt x="1413014" y="508228"/>
                </a:lnTo>
                <a:lnTo>
                  <a:pt x="1371600" y="533298"/>
                </a:lnTo>
                <a:lnTo>
                  <a:pt x="1331493" y="560362"/>
                </a:lnTo>
                <a:lnTo>
                  <a:pt x="1292517" y="589267"/>
                </a:lnTo>
                <a:lnTo>
                  <a:pt x="1254493" y="619861"/>
                </a:lnTo>
                <a:lnTo>
                  <a:pt x="1218476" y="651408"/>
                </a:lnTo>
                <a:lnTo>
                  <a:pt x="1184554" y="684517"/>
                </a:lnTo>
                <a:lnTo>
                  <a:pt x="1153071" y="719556"/>
                </a:lnTo>
                <a:lnTo>
                  <a:pt x="1124432" y="756920"/>
                </a:lnTo>
                <a:lnTo>
                  <a:pt x="1098994" y="797013"/>
                </a:lnTo>
                <a:lnTo>
                  <a:pt x="1077112" y="840193"/>
                </a:lnTo>
                <a:lnTo>
                  <a:pt x="1058748" y="884542"/>
                </a:lnTo>
                <a:lnTo>
                  <a:pt x="1042860" y="929322"/>
                </a:lnTo>
                <a:lnTo>
                  <a:pt x="1029652" y="974598"/>
                </a:lnTo>
                <a:lnTo>
                  <a:pt x="1019327" y="1020457"/>
                </a:lnTo>
                <a:lnTo>
                  <a:pt x="1012063" y="1066965"/>
                </a:lnTo>
                <a:lnTo>
                  <a:pt x="1008075" y="1114183"/>
                </a:lnTo>
                <a:lnTo>
                  <a:pt x="1007554" y="1162189"/>
                </a:lnTo>
                <a:lnTo>
                  <a:pt x="1007325" y="1176655"/>
                </a:lnTo>
                <a:lnTo>
                  <a:pt x="1006970" y="1191107"/>
                </a:lnTo>
                <a:lnTo>
                  <a:pt x="1007008" y="1205801"/>
                </a:lnTo>
                <a:lnTo>
                  <a:pt x="1007897" y="1220012"/>
                </a:lnTo>
                <a:lnTo>
                  <a:pt x="1014196" y="1272120"/>
                </a:lnTo>
                <a:lnTo>
                  <a:pt x="1023607" y="1323238"/>
                </a:lnTo>
                <a:lnTo>
                  <a:pt x="1036840" y="1373098"/>
                </a:lnTo>
                <a:lnTo>
                  <a:pt x="1054633" y="1421434"/>
                </a:lnTo>
                <a:lnTo>
                  <a:pt x="1077683" y="1467980"/>
                </a:lnTo>
                <a:lnTo>
                  <a:pt x="1106728" y="1512468"/>
                </a:lnTo>
                <a:lnTo>
                  <a:pt x="1155738" y="1579054"/>
                </a:lnTo>
                <a:lnTo>
                  <a:pt x="1180579" y="1612049"/>
                </a:lnTo>
                <a:lnTo>
                  <a:pt x="1206246" y="1644383"/>
                </a:lnTo>
                <a:lnTo>
                  <a:pt x="1238758" y="1680438"/>
                </a:lnTo>
                <a:lnTo>
                  <a:pt x="1274152" y="1712556"/>
                </a:lnTo>
                <a:lnTo>
                  <a:pt x="1312697" y="1740306"/>
                </a:lnTo>
                <a:lnTo>
                  <a:pt x="1354658" y="1763255"/>
                </a:lnTo>
                <a:lnTo>
                  <a:pt x="1400263" y="1780971"/>
                </a:lnTo>
                <a:lnTo>
                  <a:pt x="1424355" y="1788833"/>
                </a:lnTo>
                <a:lnTo>
                  <a:pt x="1448231" y="1796999"/>
                </a:lnTo>
                <a:lnTo>
                  <a:pt x="1471917" y="1805546"/>
                </a:lnTo>
                <a:lnTo>
                  <a:pt x="1495437" y="1814525"/>
                </a:lnTo>
                <a:lnTo>
                  <a:pt x="1535264" y="1828076"/>
                </a:lnTo>
                <a:lnTo>
                  <a:pt x="1575790" y="1837626"/>
                </a:lnTo>
                <a:lnTo>
                  <a:pt x="1617002" y="1843684"/>
                </a:lnTo>
                <a:lnTo>
                  <a:pt x="1658861" y="1846770"/>
                </a:lnTo>
                <a:lnTo>
                  <a:pt x="1709254" y="1847088"/>
                </a:lnTo>
                <a:lnTo>
                  <a:pt x="1759305" y="1844128"/>
                </a:lnTo>
                <a:lnTo>
                  <a:pt x="1809038" y="1838502"/>
                </a:lnTo>
                <a:lnTo>
                  <a:pt x="1858492" y="1830793"/>
                </a:lnTo>
                <a:lnTo>
                  <a:pt x="1907705" y="1821599"/>
                </a:lnTo>
                <a:lnTo>
                  <a:pt x="1956727" y="1811540"/>
                </a:lnTo>
                <a:lnTo>
                  <a:pt x="2000338" y="1799628"/>
                </a:lnTo>
                <a:lnTo>
                  <a:pt x="2043087" y="1783994"/>
                </a:lnTo>
                <a:lnTo>
                  <a:pt x="2090064" y="1764449"/>
                </a:lnTo>
                <a:lnTo>
                  <a:pt x="2127453" y="1748726"/>
                </a:lnTo>
                <a:lnTo>
                  <a:pt x="2171750" y="1727809"/>
                </a:lnTo>
                <a:lnTo>
                  <a:pt x="2212784" y="1702562"/>
                </a:lnTo>
                <a:lnTo>
                  <a:pt x="2250567" y="1673047"/>
                </a:lnTo>
                <a:lnTo>
                  <a:pt x="2285136" y="1639354"/>
                </a:lnTo>
                <a:lnTo>
                  <a:pt x="2316480" y="1601520"/>
                </a:lnTo>
                <a:lnTo>
                  <a:pt x="2349817" y="1555280"/>
                </a:lnTo>
                <a:lnTo>
                  <a:pt x="2380754" y="1507515"/>
                </a:lnTo>
                <a:lnTo>
                  <a:pt x="2408250" y="1457820"/>
                </a:lnTo>
                <a:lnTo>
                  <a:pt x="2431300" y="1405775"/>
                </a:lnTo>
                <a:lnTo>
                  <a:pt x="2448814" y="1358493"/>
                </a:lnTo>
                <a:lnTo>
                  <a:pt x="2464828" y="1311059"/>
                </a:lnTo>
                <a:lnTo>
                  <a:pt x="2478963" y="1263434"/>
                </a:lnTo>
                <a:lnTo>
                  <a:pt x="2490876" y="1215567"/>
                </a:lnTo>
                <a:lnTo>
                  <a:pt x="2500223" y="1167434"/>
                </a:lnTo>
                <a:lnTo>
                  <a:pt x="2506624" y="1118997"/>
                </a:lnTo>
                <a:lnTo>
                  <a:pt x="2509710" y="1070673"/>
                </a:lnTo>
                <a:lnTo>
                  <a:pt x="2509710" y="1066965"/>
                </a:lnTo>
                <a:close/>
                <a:moveTo>
                  <a:pt x="3392728" y="151333"/>
                </a:moveTo>
                <a:lnTo>
                  <a:pt x="3384550" y="145719"/>
                </a:lnTo>
                <a:lnTo>
                  <a:pt x="3376472" y="139865"/>
                </a:lnTo>
                <a:lnTo>
                  <a:pt x="3368154" y="134696"/>
                </a:lnTo>
                <a:lnTo>
                  <a:pt x="3311029" y="119367"/>
                </a:lnTo>
                <a:lnTo>
                  <a:pt x="3262617" y="108496"/>
                </a:lnTo>
                <a:lnTo>
                  <a:pt x="3214001" y="98615"/>
                </a:lnTo>
                <a:lnTo>
                  <a:pt x="3165170" y="89839"/>
                </a:lnTo>
                <a:lnTo>
                  <a:pt x="3116135" y="82257"/>
                </a:lnTo>
                <a:lnTo>
                  <a:pt x="3066872" y="75996"/>
                </a:lnTo>
                <a:lnTo>
                  <a:pt x="3017393" y="71145"/>
                </a:lnTo>
                <a:lnTo>
                  <a:pt x="2967786" y="67818"/>
                </a:lnTo>
                <a:lnTo>
                  <a:pt x="2681617" y="53467"/>
                </a:lnTo>
                <a:lnTo>
                  <a:pt x="2114397" y="24320"/>
                </a:lnTo>
                <a:lnTo>
                  <a:pt x="1335303" y="342"/>
                </a:lnTo>
                <a:lnTo>
                  <a:pt x="1280401" y="0"/>
                </a:lnTo>
                <a:lnTo>
                  <a:pt x="1225575" y="520"/>
                </a:lnTo>
                <a:lnTo>
                  <a:pt x="1170851" y="2133"/>
                </a:lnTo>
                <a:lnTo>
                  <a:pt x="1121232" y="4432"/>
                </a:lnTo>
                <a:lnTo>
                  <a:pt x="1071600" y="7404"/>
                </a:lnTo>
                <a:lnTo>
                  <a:pt x="823455" y="25158"/>
                </a:lnTo>
                <a:lnTo>
                  <a:pt x="773849" y="27787"/>
                </a:lnTo>
                <a:lnTo>
                  <a:pt x="674014" y="31470"/>
                </a:lnTo>
                <a:lnTo>
                  <a:pt x="623900" y="34290"/>
                </a:lnTo>
                <a:lnTo>
                  <a:pt x="573900" y="37973"/>
                </a:lnTo>
                <a:lnTo>
                  <a:pt x="523989" y="42379"/>
                </a:lnTo>
                <a:lnTo>
                  <a:pt x="474154" y="47409"/>
                </a:lnTo>
                <a:lnTo>
                  <a:pt x="424395" y="52959"/>
                </a:lnTo>
                <a:lnTo>
                  <a:pt x="76542" y="96532"/>
                </a:lnTo>
                <a:lnTo>
                  <a:pt x="20904" y="116370"/>
                </a:lnTo>
                <a:lnTo>
                  <a:pt x="0" y="156616"/>
                </a:lnTo>
                <a:lnTo>
                  <a:pt x="2705" y="181076"/>
                </a:lnTo>
                <a:lnTo>
                  <a:pt x="35902" y="220675"/>
                </a:lnTo>
                <a:lnTo>
                  <a:pt x="100672" y="237185"/>
                </a:lnTo>
                <a:lnTo>
                  <a:pt x="171310" y="242150"/>
                </a:lnTo>
                <a:lnTo>
                  <a:pt x="206794" y="241173"/>
                </a:lnTo>
                <a:lnTo>
                  <a:pt x="993381" y="183388"/>
                </a:lnTo>
                <a:lnTo>
                  <a:pt x="1041806" y="180492"/>
                </a:lnTo>
                <a:lnTo>
                  <a:pt x="1090231" y="178155"/>
                </a:lnTo>
                <a:lnTo>
                  <a:pt x="1138656" y="176479"/>
                </a:lnTo>
                <a:lnTo>
                  <a:pt x="1187081" y="175615"/>
                </a:lnTo>
                <a:lnTo>
                  <a:pt x="1235506" y="175691"/>
                </a:lnTo>
                <a:lnTo>
                  <a:pt x="2489593" y="212737"/>
                </a:lnTo>
                <a:lnTo>
                  <a:pt x="3011805" y="234505"/>
                </a:lnTo>
                <a:lnTo>
                  <a:pt x="3063138" y="234759"/>
                </a:lnTo>
                <a:lnTo>
                  <a:pt x="3114281" y="232117"/>
                </a:lnTo>
                <a:lnTo>
                  <a:pt x="3165094" y="226606"/>
                </a:lnTo>
                <a:lnTo>
                  <a:pt x="3215449" y="218236"/>
                </a:lnTo>
                <a:lnTo>
                  <a:pt x="3265208" y="207048"/>
                </a:lnTo>
                <a:lnTo>
                  <a:pt x="3314230" y="193027"/>
                </a:lnTo>
                <a:lnTo>
                  <a:pt x="3362401" y="176225"/>
                </a:lnTo>
                <a:lnTo>
                  <a:pt x="3385312" y="158140"/>
                </a:lnTo>
                <a:lnTo>
                  <a:pt x="3392728" y="151333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>
            <a:off x="2336040" y="3361680"/>
            <a:ext cx="13615560" cy="3459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IN" sz="11350" spc="-1" strike="noStrike">
                <a:latin typeface="Calibri"/>
              </a:rPr>
              <a:t>Click to edit the title text format</a:t>
            </a:r>
            <a:endParaRPr b="0" lang="en-IN" sz="11350" spc="-1" strike="noStrike">
              <a:latin typeface="Calibri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F62E334-CD45-487B-8E2F-E24DE18226EF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9" name="PlaceHolder 11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16c6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029600" y="9259200"/>
            <a:ext cx="16230240" cy="360"/>
          </a:xfrm>
          <a:custGeom>
            <a:avLst/>
            <a:gdLst/>
            <a:ahLst/>
            <a:rect l="l" t="t" r="r" b="b"/>
            <a:pathLst>
              <a:path w="16230600" h="0">
                <a:moveTo>
                  <a:pt x="0" y="0"/>
                </a:moveTo>
                <a:lnTo>
                  <a:pt x="16230600" y="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8" name="Group 3"/>
          <p:cNvGrpSpPr/>
          <p:nvPr/>
        </p:nvGrpSpPr>
        <p:grpSpPr>
          <a:xfrm>
            <a:off x="1627920" y="1231920"/>
            <a:ext cx="6731280" cy="3747960"/>
            <a:chOff x="1627920" y="1231920"/>
            <a:chExt cx="6731280" cy="3747960"/>
          </a:xfrm>
        </p:grpSpPr>
        <p:sp>
          <p:nvSpPr>
            <p:cNvPr id="179" name="CustomShape 4"/>
            <p:cNvSpPr/>
            <p:nvPr/>
          </p:nvSpPr>
          <p:spPr>
            <a:xfrm>
              <a:off x="1627920" y="1231920"/>
              <a:ext cx="3369960" cy="2223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5"/>
            <p:cNvSpPr/>
            <p:nvPr/>
          </p:nvSpPr>
          <p:spPr>
            <a:xfrm>
              <a:off x="1627920" y="2756520"/>
              <a:ext cx="6731280" cy="2223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TextShape 6"/>
          <p:cNvSpPr txBox="1"/>
          <p:nvPr/>
        </p:nvSpPr>
        <p:spPr>
          <a:xfrm>
            <a:off x="1997280" y="5227560"/>
            <a:ext cx="4915080" cy="20095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16000"/>
              </a:lnSpc>
              <a:spcBef>
                <a:spcPts val="99"/>
              </a:spcBef>
            </a:pPr>
            <a:r>
              <a:rPr b="0" lang="en-IN" sz="5650" spc="-327" strike="noStrike">
                <a:solidFill>
                  <a:srgbClr val="ffffff"/>
                </a:solidFill>
                <a:latin typeface="Arial"/>
              </a:rPr>
              <a:t>Presents </a:t>
            </a:r>
            <a:r>
              <a:rPr b="0" lang="en-IN" sz="5650" spc="-165" strike="noStrike">
                <a:solidFill>
                  <a:srgbClr val="ffffff"/>
                </a:solidFill>
                <a:latin typeface="Arial"/>
              </a:rPr>
              <a:t>to </a:t>
            </a:r>
            <a:r>
              <a:rPr b="0" lang="en-IN" sz="5650" spc="-262" strike="noStrike">
                <a:solidFill>
                  <a:srgbClr val="ffffff"/>
                </a:solidFill>
                <a:latin typeface="Arial"/>
              </a:rPr>
              <a:t>you:-  </a:t>
            </a:r>
            <a:r>
              <a:rPr b="0" lang="en-IN" sz="5650" spc="-321" strike="noStrike">
                <a:solidFill>
                  <a:srgbClr val="ffffff"/>
                </a:solidFill>
                <a:latin typeface="Arial"/>
              </a:rPr>
              <a:t>PreCure</a:t>
            </a:r>
            <a:endParaRPr b="0" lang="en-IN" sz="565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0" y="0"/>
            <a:ext cx="18059040" cy="9639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63" name="CustomShape 3"/>
            <p:cNvSpPr/>
            <p:nvPr/>
          </p:nvSpPr>
          <p:spPr>
            <a:xfrm>
              <a:off x="7254360" y="0"/>
              <a:ext cx="11033280" cy="5487840"/>
            </a:xfrm>
            <a:custGeom>
              <a:avLst/>
              <a:gdLst/>
              <a:ahLst/>
              <a:rect l="l" t="t" r="r" b="b"/>
              <a:pathLst>
                <a:path w="11033760" h="5488305">
                  <a:moveTo>
                    <a:pt x="0" y="5487924"/>
                  </a:moveTo>
                  <a:lnTo>
                    <a:pt x="11033759" y="5487924"/>
                  </a:lnTo>
                  <a:lnTo>
                    <a:pt x="11033759" y="0"/>
                  </a:lnTo>
                  <a:lnTo>
                    <a:pt x="0" y="0"/>
                  </a:lnTo>
                  <a:lnTo>
                    <a:pt x="0" y="5487924"/>
                  </a:lnTo>
                  <a:close/>
                </a:path>
              </a:pathLst>
            </a:custGeom>
            <a:solidFill>
              <a:srgbClr val="fcf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4"/>
            <p:cNvSpPr/>
            <p:nvPr/>
          </p:nvSpPr>
          <p:spPr>
            <a:xfrm>
              <a:off x="15552000" y="3863160"/>
              <a:ext cx="1224000" cy="1248840"/>
            </a:xfrm>
            <a:custGeom>
              <a:avLst/>
              <a:gdLst/>
              <a:ahLst/>
              <a:rect l="l" t="t" r="r" b="b"/>
              <a:pathLst>
                <a:path w="2175509" h="2329179">
                  <a:moveTo>
                    <a:pt x="466064" y="0"/>
                  </a:moveTo>
                  <a:lnTo>
                    <a:pt x="0" y="621004"/>
                  </a:lnTo>
                  <a:lnTo>
                    <a:pt x="466064" y="621004"/>
                  </a:lnTo>
                  <a:lnTo>
                    <a:pt x="466064" y="0"/>
                  </a:lnTo>
                  <a:close/>
                  <a:moveTo>
                    <a:pt x="1786572" y="48514"/>
                  </a:moveTo>
                  <a:lnTo>
                    <a:pt x="1779727" y="29603"/>
                  </a:lnTo>
                  <a:lnTo>
                    <a:pt x="1762671" y="14185"/>
                  </a:lnTo>
                  <a:lnTo>
                    <a:pt x="1740560" y="3797"/>
                  </a:lnTo>
                  <a:lnTo>
                    <a:pt x="1718602" y="0"/>
                  </a:lnTo>
                  <a:lnTo>
                    <a:pt x="543737" y="0"/>
                  </a:lnTo>
                  <a:lnTo>
                    <a:pt x="543737" y="630707"/>
                  </a:lnTo>
                  <a:lnTo>
                    <a:pt x="536905" y="652640"/>
                  </a:lnTo>
                  <a:lnTo>
                    <a:pt x="519836" y="674725"/>
                  </a:lnTo>
                  <a:lnTo>
                    <a:pt x="497725" y="691781"/>
                  </a:lnTo>
                  <a:lnTo>
                    <a:pt x="475767" y="698627"/>
                  </a:lnTo>
                  <a:lnTo>
                    <a:pt x="0" y="698627"/>
                  </a:lnTo>
                  <a:lnTo>
                    <a:pt x="0" y="2280234"/>
                  </a:lnTo>
                  <a:lnTo>
                    <a:pt x="6845" y="2299144"/>
                  </a:lnTo>
                  <a:lnTo>
                    <a:pt x="23901" y="2314562"/>
                  </a:lnTo>
                  <a:lnTo>
                    <a:pt x="46012" y="2324951"/>
                  </a:lnTo>
                  <a:lnTo>
                    <a:pt x="67970" y="2328748"/>
                  </a:lnTo>
                  <a:lnTo>
                    <a:pt x="1786572" y="2328748"/>
                  </a:lnTo>
                  <a:lnTo>
                    <a:pt x="1786572" y="2095881"/>
                  </a:lnTo>
                  <a:lnTo>
                    <a:pt x="456349" y="2095881"/>
                  </a:lnTo>
                  <a:lnTo>
                    <a:pt x="411403" y="2091334"/>
                  </a:lnTo>
                  <a:lnTo>
                    <a:pt x="369519" y="2078304"/>
                  </a:lnTo>
                  <a:lnTo>
                    <a:pt x="331584" y="2057704"/>
                  </a:lnTo>
                  <a:lnTo>
                    <a:pt x="298526" y="2030425"/>
                  </a:lnTo>
                  <a:lnTo>
                    <a:pt x="271233" y="1997392"/>
                  </a:lnTo>
                  <a:lnTo>
                    <a:pt x="250609" y="1959483"/>
                  </a:lnTo>
                  <a:lnTo>
                    <a:pt x="237578" y="1917623"/>
                  </a:lnTo>
                  <a:lnTo>
                    <a:pt x="233032" y="1872703"/>
                  </a:lnTo>
                  <a:lnTo>
                    <a:pt x="233032" y="1309928"/>
                  </a:lnTo>
                  <a:lnTo>
                    <a:pt x="237578" y="1265034"/>
                  </a:lnTo>
                  <a:lnTo>
                    <a:pt x="250609" y="1223175"/>
                  </a:lnTo>
                  <a:lnTo>
                    <a:pt x="271233" y="1185278"/>
                  </a:lnTo>
                  <a:lnTo>
                    <a:pt x="298526" y="1152232"/>
                  </a:lnTo>
                  <a:lnTo>
                    <a:pt x="331584" y="1124940"/>
                  </a:lnTo>
                  <a:lnTo>
                    <a:pt x="369519" y="1104328"/>
                  </a:lnTo>
                  <a:lnTo>
                    <a:pt x="411403" y="1091298"/>
                  </a:lnTo>
                  <a:lnTo>
                    <a:pt x="456349" y="1086751"/>
                  </a:lnTo>
                  <a:lnTo>
                    <a:pt x="1786572" y="1086751"/>
                  </a:lnTo>
                  <a:lnTo>
                    <a:pt x="1786572" y="48514"/>
                  </a:lnTo>
                  <a:close/>
                  <a:moveTo>
                    <a:pt x="2174964" y="1309928"/>
                  </a:moveTo>
                  <a:lnTo>
                    <a:pt x="2167521" y="1263967"/>
                  </a:lnTo>
                  <a:lnTo>
                    <a:pt x="2146808" y="1224013"/>
                  </a:lnTo>
                  <a:lnTo>
                    <a:pt x="2115261" y="1192491"/>
                  </a:lnTo>
                  <a:lnTo>
                    <a:pt x="2075281" y="1171803"/>
                  </a:lnTo>
                  <a:lnTo>
                    <a:pt x="2029320" y="1164374"/>
                  </a:lnTo>
                  <a:lnTo>
                    <a:pt x="1922030" y="1164374"/>
                  </a:lnTo>
                  <a:lnTo>
                    <a:pt x="1922030" y="1756029"/>
                  </a:lnTo>
                  <a:lnTo>
                    <a:pt x="1922030" y="1799501"/>
                  </a:lnTo>
                  <a:lnTo>
                    <a:pt x="1705013" y="1799501"/>
                  </a:lnTo>
                  <a:lnTo>
                    <a:pt x="1705013" y="1417586"/>
                  </a:lnTo>
                  <a:lnTo>
                    <a:pt x="1756638" y="1417586"/>
                  </a:lnTo>
                  <a:lnTo>
                    <a:pt x="1756638" y="1756029"/>
                  </a:lnTo>
                  <a:lnTo>
                    <a:pt x="1922030" y="1756029"/>
                  </a:lnTo>
                  <a:lnTo>
                    <a:pt x="1922030" y="1164374"/>
                  </a:lnTo>
                  <a:lnTo>
                    <a:pt x="1611807" y="1164374"/>
                  </a:lnTo>
                  <a:lnTo>
                    <a:pt x="1611807" y="1417586"/>
                  </a:lnTo>
                  <a:lnTo>
                    <a:pt x="1611807" y="1799501"/>
                  </a:lnTo>
                  <a:lnTo>
                    <a:pt x="1566646" y="1799501"/>
                  </a:lnTo>
                  <a:lnTo>
                    <a:pt x="1566646" y="1744624"/>
                  </a:lnTo>
                  <a:lnTo>
                    <a:pt x="1566646" y="1511122"/>
                  </a:lnTo>
                  <a:lnTo>
                    <a:pt x="1566976" y="1502664"/>
                  </a:lnTo>
                  <a:lnTo>
                    <a:pt x="1567624" y="1493901"/>
                  </a:lnTo>
                  <a:lnTo>
                    <a:pt x="1436636" y="1732673"/>
                  </a:lnTo>
                  <a:lnTo>
                    <a:pt x="1432064" y="1740738"/>
                  </a:lnTo>
                  <a:lnTo>
                    <a:pt x="1425930" y="1744624"/>
                  </a:lnTo>
                  <a:lnTo>
                    <a:pt x="1402384" y="1744624"/>
                  </a:lnTo>
                  <a:lnTo>
                    <a:pt x="1396085" y="1740662"/>
                  </a:lnTo>
                  <a:lnTo>
                    <a:pt x="1391894" y="1732673"/>
                  </a:lnTo>
                  <a:lnTo>
                    <a:pt x="1257985" y="1493113"/>
                  </a:lnTo>
                  <a:lnTo>
                    <a:pt x="1259535" y="1515084"/>
                  </a:lnTo>
                  <a:lnTo>
                    <a:pt x="1259535" y="1799577"/>
                  </a:lnTo>
                  <a:lnTo>
                    <a:pt x="1214170" y="1799577"/>
                  </a:lnTo>
                  <a:lnTo>
                    <a:pt x="1214170" y="1799348"/>
                  </a:lnTo>
                  <a:lnTo>
                    <a:pt x="1214170" y="1417662"/>
                  </a:lnTo>
                  <a:lnTo>
                    <a:pt x="1256982" y="1417662"/>
                  </a:lnTo>
                  <a:lnTo>
                    <a:pt x="1260309" y="1418043"/>
                  </a:lnTo>
                  <a:lnTo>
                    <a:pt x="1262951" y="1419136"/>
                  </a:lnTo>
                  <a:lnTo>
                    <a:pt x="1265440" y="1419987"/>
                  </a:lnTo>
                  <a:lnTo>
                    <a:pt x="1267853" y="1422476"/>
                  </a:lnTo>
                  <a:lnTo>
                    <a:pt x="1270177" y="1426502"/>
                  </a:lnTo>
                  <a:lnTo>
                    <a:pt x="1402232" y="1661706"/>
                  </a:lnTo>
                  <a:lnTo>
                    <a:pt x="1404708" y="1665668"/>
                  </a:lnTo>
                  <a:lnTo>
                    <a:pt x="1406893" y="1670253"/>
                  </a:lnTo>
                  <a:lnTo>
                    <a:pt x="1408836" y="1675066"/>
                  </a:lnTo>
                  <a:lnTo>
                    <a:pt x="1410462" y="1679803"/>
                  </a:lnTo>
                  <a:lnTo>
                    <a:pt x="1412481" y="1684464"/>
                  </a:lnTo>
                  <a:lnTo>
                    <a:pt x="1414272" y="1689354"/>
                  </a:lnTo>
                  <a:lnTo>
                    <a:pt x="1415897" y="1684464"/>
                  </a:lnTo>
                  <a:lnTo>
                    <a:pt x="1417916" y="1679727"/>
                  </a:lnTo>
                  <a:lnTo>
                    <a:pt x="1555813" y="1426438"/>
                  </a:lnTo>
                  <a:lnTo>
                    <a:pt x="1563090" y="1419072"/>
                  </a:lnTo>
                  <a:lnTo>
                    <a:pt x="1565516" y="1418043"/>
                  </a:lnTo>
                  <a:lnTo>
                    <a:pt x="1568462" y="1417662"/>
                  </a:lnTo>
                  <a:lnTo>
                    <a:pt x="1569085" y="1417586"/>
                  </a:lnTo>
                  <a:lnTo>
                    <a:pt x="1611807" y="1417586"/>
                  </a:lnTo>
                  <a:lnTo>
                    <a:pt x="1611807" y="1164374"/>
                  </a:lnTo>
                  <a:lnTo>
                    <a:pt x="1159802" y="1164374"/>
                  </a:lnTo>
                  <a:lnTo>
                    <a:pt x="1159802" y="1417434"/>
                  </a:lnTo>
                  <a:lnTo>
                    <a:pt x="1159802" y="1460906"/>
                  </a:lnTo>
                  <a:lnTo>
                    <a:pt x="1036370" y="1460906"/>
                  </a:lnTo>
                  <a:lnTo>
                    <a:pt x="1036370" y="1799348"/>
                  </a:lnTo>
                  <a:lnTo>
                    <a:pt x="984554" y="1799348"/>
                  </a:lnTo>
                  <a:lnTo>
                    <a:pt x="984554" y="1460906"/>
                  </a:lnTo>
                  <a:lnTo>
                    <a:pt x="860501" y="1460906"/>
                  </a:lnTo>
                  <a:lnTo>
                    <a:pt x="860501" y="1417574"/>
                  </a:lnTo>
                  <a:lnTo>
                    <a:pt x="860501" y="1417434"/>
                  </a:lnTo>
                  <a:lnTo>
                    <a:pt x="1159802" y="1417434"/>
                  </a:lnTo>
                  <a:lnTo>
                    <a:pt x="1159802" y="1164374"/>
                  </a:lnTo>
                  <a:lnTo>
                    <a:pt x="806056" y="1164374"/>
                  </a:lnTo>
                  <a:lnTo>
                    <a:pt x="806056" y="1417574"/>
                  </a:lnTo>
                  <a:lnTo>
                    <a:pt x="806056" y="1799501"/>
                  </a:lnTo>
                  <a:lnTo>
                    <a:pt x="754164" y="1799501"/>
                  </a:lnTo>
                  <a:lnTo>
                    <a:pt x="754164" y="1625777"/>
                  </a:lnTo>
                  <a:lnTo>
                    <a:pt x="548170" y="1625777"/>
                  </a:lnTo>
                  <a:lnTo>
                    <a:pt x="548170" y="1799501"/>
                  </a:lnTo>
                  <a:lnTo>
                    <a:pt x="496277" y="1799501"/>
                  </a:lnTo>
                  <a:lnTo>
                    <a:pt x="496277" y="1417574"/>
                  </a:lnTo>
                  <a:lnTo>
                    <a:pt x="548170" y="1417574"/>
                  </a:lnTo>
                  <a:lnTo>
                    <a:pt x="548170" y="1587817"/>
                  </a:lnTo>
                  <a:lnTo>
                    <a:pt x="754164" y="1587817"/>
                  </a:lnTo>
                  <a:lnTo>
                    <a:pt x="754164" y="1417574"/>
                  </a:lnTo>
                  <a:lnTo>
                    <a:pt x="806056" y="1417574"/>
                  </a:lnTo>
                  <a:lnTo>
                    <a:pt x="806056" y="1164374"/>
                  </a:lnTo>
                  <a:lnTo>
                    <a:pt x="457593" y="1164374"/>
                  </a:lnTo>
                  <a:lnTo>
                    <a:pt x="411607" y="1171803"/>
                  </a:lnTo>
                  <a:lnTo>
                    <a:pt x="371640" y="1192491"/>
                  </a:lnTo>
                  <a:lnTo>
                    <a:pt x="340093" y="1224013"/>
                  </a:lnTo>
                  <a:lnTo>
                    <a:pt x="319392" y="1263967"/>
                  </a:lnTo>
                  <a:lnTo>
                    <a:pt x="311950" y="1309928"/>
                  </a:lnTo>
                  <a:lnTo>
                    <a:pt x="311950" y="1872703"/>
                  </a:lnTo>
                  <a:lnTo>
                    <a:pt x="319392" y="1918665"/>
                  </a:lnTo>
                  <a:lnTo>
                    <a:pt x="340093" y="1958606"/>
                  </a:lnTo>
                  <a:lnTo>
                    <a:pt x="371640" y="1990140"/>
                  </a:lnTo>
                  <a:lnTo>
                    <a:pt x="411607" y="2010816"/>
                  </a:lnTo>
                  <a:lnTo>
                    <a:pt x="457593" y="2018258"/>
                  </a:lnTo>
                  <a:lnTo>
                    <a:pt x="2029320" y="2018258"/>
                  </a:lnTo>
                  <a:lnTo>
                    <a:pt x="2075281" y="2010816"/>
                  </a:lnTo>
                  <a:lnTo>
                    <a:pt x="2115261" y="1990140"/>
                  </a:lnTo>
                  <a:lnTo>
                    <a:pt x="2146808" y="1958606"/>
                  </a:lnTo>
                  <a:lnTo>
                    <a:pt x="2167521" y="1918665"/>
                  </a:lnTo>
                  <a:lnTo>
                    <a:pt x="2174964" y="1872703"/>
                  </a:lnTo>
                  <a:lnTo>
                    <a:pt x="2174964" y="1799577"/>
                  </a:lnTo>
                  <a:lnTo>
                    <a:pt x="2174964" y="1417586"/>
                  </a:lnTo>
                  <a:lnTo>
                    <a:pt x="2174964" y="1417434"/>
                  </a:lnTo>
                  <a:lnTo>
                    <a:pt x="2174964" y="13099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5"/>
            <p:cNvSpPr/>
            <p:nvPr/>
          </p:nvSpPr>
          <p:spPr>
            <a:xfrm>
              <a:off x="10944000" y="210600"/>
              <a:ext cx="2592000" cy="2664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6"/>
            <p:cNvSpPr/>
            <p:nvPr/>
          </p:nvSpPr>
          <p:spPr>
            <a:xfrm>
              <a:off x="12312000" y="4153680"/>
              <a:ext cx="1440360" cy="1174320"/>
            </a:xfrm>
            <a:custGeom>
              <a:avLst/>
              <a:gdLst/>
              <a:ahLst/>
              <a:rect l="l" t="t" r="r" b="b"/>
              <a:pathLst>
                <a:path w="1597025" h="1582420">
                  <a:moveTo>
                    <a:pt x="1533870" y="0"/>
                  </a:moveTo>
                  <a:lnTo>
                    <a:pt x="62929" y="0"/>
                  </a:lnTo>
                  <a:lnTo>
                    <a:pt x="18391" y="18363"/>
                  </a:lnTo>
                  <a:lnTo>
                    <a:pt x="0" y="62813"/>
                  </a:lnTo>
                  <a:lnTo>
                    <a:pt x="0" y="1519308"/>
                  </a:lnTo>
                  <a:lnTo>
                    <a:pt x="18391" y="1563764"/>
                  </a:lnTo>
                  <a:lnTo>
                    <a:pt x="62929" y="1582121"/>
                  </a:lnTo>
                  <a:lnTo>
                    <a:pt x="772821" y="1582122"/>
                  </a:lnTo>
                  <a:lnTo>
                    <a:pt x="586297" y="1283830"/>
                  </a:lnTo>
                  <a:lnTo>
                    <a:pt x="443897" y="1111712"/>
                  </a:lnTo>
                  <a:lnTo>
                    <a:pt x="350016" y="1020720"/>
                  </a:lnTo>
                  <a:lnTo>
                    <a:pt x="357349" y="995984"/>
                  </a:lnTo>
                  <a:lnTo>
                    <a:pt x="377747" y="983492"/>
                  </a:lnTo>
                  <a:lnTo>
                    <a:pt x="408809" y="981424"/>
                  </a:lnTo>
                  <a:lnTo>
                    <a:pt x="448134" y="987961"/>
                  </a:lnTo>
                  <a:lnTo>
                    <a:pt x="541973" y="1019572"/>
                  </a:lnTo>
                  <a:lnTo>
                    <a:pt x="753130" y="1121824"/>
                  </a:lnTo>
                  <a:lnTo>
                    <a:pt x="1103767" y="732936"/>
                  </a:lnTo>
                  <a:lnTo>
                    <a:pt x="1328863" y="519124"/>
                  </a:lnTo>
                  <a:lnTo>
                    <a:pt x="1449024" y="427185"/>
                  </a:lnTo>
                  <a:lnTo>
                    <a:pt x="1515336" y="391446"/>
                  </a:lnTo>
                  <a:lnTo>
                    <a:pt x="1566359" y="381979"/>
                  </a:lnTo>
                  <a:lnTo>
                    <a:pt x="1589329" y="393071"/>
                  </a:lnTo>
                  <a:lnTo>
                    <a:pt x="1583840" y="414083"/>
                  </a:lnTo>
                  <a:lnTo>
                    <a:pt x="1282379" y="729525"/>
                  </a:lnTo>
                  <a:lnTo>
                    <a:pt x="1108816" y="959758"/>
                  </a:lnTo>
                  <a:lnTo>
                    <a:pt x="962507" y="1200701"/>
                  </a:lnTo>
                  <a:lnTo>
                    <a:pt x="853755" y="1418232"/>
                  </a:lnTo>
                  <a:lnTo>
                    <a:pt x="783624" y="1582114"/>
                  </a:lnTo>
                  <a:lnTo>
                    <a:pt x="1533870" y="1582114"/>
                  </a:lnTo>
                  <a:lnTo>
                    <a:pt x="1558404" y="1577193"/>
                  </a:lnTo>
                  <a:lnTo>
                    <a:pt x="1578402" y="1563757"/>
                  </a:lnTo>
                  <a:lnTo>
                    <a:pt x="1591867" y="1543796"/>
                  </a:lnTo>
                  <a:lnTo>
                    <a:pt x="1596799" y="1519300"/>
                  </a:lnTo>
                  <a:lnTo>
                    <a:pt x="1596799" y="62813"/>
                  </a:lnTo>
                  <a:lnTo>
                    <a:pt x="1591867" y="38314"/>
                  </a:lnTo>
                  <a:lnTo>
                    <a:pt x="1578402" y="18353"/>
                  </a:lnTo>
                  <a:lnTo>
                    <a:pt x="1558404" y="4919"/>
                  </a:lnTo>
                  <a:lnTo>
                    <a:pt x="153387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7"/>
            <p:cNvSpPr/>
            <p:nvPr/>
          </p:nvSpPr>
          <p:spPr>
            <a:xfrm>
              <a:off x="12312000" y="4153680"/>
              <a:ext cx="1440360" cy="1174320"/>
            </a:xfrm>
            <a:custGeom>
              <a:avLst/>
              <a:gdLst/>
              <a:ahLst/>
              <a:rect l="l" t="t" r="r" b="b"/>
              <a:pathLst>
                <a:path w="1597025" h="1582420">
                  <a:moveTo>
                    <a:pt x="62929" y="0"/>
                  </a:moveTo>
                  <a:lnTo>
                    <a:pt x="38388" y="4923"/>
                  </a:lnTo>
                  <a:lnTo>
                    <a:pt x="18391" y="18363"/>
                  </a:lnTo>
                  <a:lnTo>
                    <a:pt x="4930" y="38324"/>
                  </a:lnTo>
                  <a:lnTo>
                    <a:pt x="0" y="62813"/>
                  </a:lnTo>
                  <a:lnTo>
                    <a:pt x="0" y="1519308"/>
                  </a:lnTo>
                  <a:lnTo>
                    <a:pt x="18391" y="1563764"/>
                  </a:lnTo>
                  <a:lnTo>
                    <a:pt x="62929" y="1582121"/>
                  </a:lnTo>
                  <a:lnTo>
                    <a:pt x="772821" y="1582122"/>
                  </a:lnTo>
                  <a:lnTo>
                    <a:pt x="738446" y="1522318"/>
                  </a:lnTo>
                  <a:lnTo>
                    <a:pt x="705722" y="1467052"/>
                  </a:lnTo>
                  <a:lnTo>
                    <a:pt x="674398" y="1415946"/>
                  </a:lnTo>
                  <a:lnTo>
                    <a:pt x="644220" y="1368625"/>
                  </a:lnTo>
                  <a:lnTo>
                    <a:pt x="614937" y="1324712"/>
                  </a:lnTo>
                  <a:lnTo>
                    <a:pt x="586297" y="1283830"/>
                  </a:lnTo>
                  <a:lnTo>
                    <a:pt x="558046" y="1245603"/>
                  </a:lnTo>
                  <a:lnTo>
                    <a:pt x="529933" y="1209654"/>
                  </a:lnTo>
                  <a:lnTo>
                    <a:pt x="501706" y="1175607"/>
                  </a:lnTo>
                  <a:lnTo>
                    <a:pt x="473111" y="1143085"/>
                  </a:lnTo>
                  <a:lnTo>
                    <a:pt x="443897" y="1111712"/>
                  </a:lnTo>
                  <a:lnTo>
                    <a:pt x="413812" y="1081111"/>
                  </a:lnTo>
                  <a:lnTo>
                    <a:pt x="382602" y="1050906"/>
                  </a:lnTo>
                  <a:lnTo>
                    <a:pt x="350016" y="1020720"/>
                  </a:lnTo>
                  <a:lnTo>
                    <a:pt x="357349" y="995984"/>
                  </a:lnTo>
                  <a:lnTo>
                    <a:pt x="377747" y="983492"/>
                  </a:lnTo>
                  <a:lnTo>
                    <a:pt x="408809" y="981424"/>
                  </a:lnTo>
                  <a:lnTo>
                    <a:pt x="448134" y="987961"/>
                  </a:lnTo>
                  <a:lnTo>
                    <a:pt x="493323" y="1001284"/>
                  </a:lnTo>
                  <a:lnTo>
                    <a:pt x="541973" y="1019572"/>
                  </a:lnTo>
                  <a:lnTo>
                    <a:pt x="591685" y="1041007"/>
                  </a:lnTo>
                  <a:lnTo>
                    <a:pt x="640057" y="1063769"/>
                  </a:lnTo>
                  <a:lnTo>
                    <a:pt x="684689" y="1086038"/>
                  </a:lnTo>
                  <a:lnTo>
                    <a:pt x="723180" y="1105997"/>
                  </a:lnTo>
                  <a:lnTo>
                    <a:pt x="753130" y="1121824"/>
                  </a:lnTo>
                  <a:lnTo>
                    <a:pt x="765406" y="1106713"/>
                  </a:lnTo>
                  <a:lnTo>
                    <a:pt x="805363" y="1059351"/>
                  </a:lnTo>
                  <a:lnTo>
                    <a:pt x="832132" y="1028348"/>
                  </a:lnTo>
                  <a:lnTo>
                    <a:pt x="862820" y="993296"/>
                  </a:lnTo>
                  <a:lnTo>
                    <a:pt x="896973" y="954820"/>
                  </a:lnTo>
                  <a:lnTo>
                    <a:pt x="934136" y="913544"/>
                  </a:lnTo>
                  <a:lnTo>
                    <a:pt x="973851" y="870094"/>
                  </a:lnTo>
                  <a:lnTo>
                    <a:pt x="1015666" y="825092"/>
                  </a:lnTo>
                  <a:lnTo>
                    <a:pt x="1059123" y="779165"/>
                  </a:lnTo>
                  <a:lnTo>
                    <a:pt x="1103767" y="732936"/>
                  </a:lnTo>
                  <a:lnTo>
                    <a:pt x="1149144" y="687030"/>
                  </a:lnTo>
                  <a:lnTo>
                    <a:pt x="1194797" y="642071"/>
                  </a:lnTo>
                  <a:lnTo>
                    <a:pt x="1240271" y="598684"/>
                  </a:lnTo>
                  <a:lnTo>
                    <a:pt x="1285112" y="557493"/>
                  </a:lnTo>
                  <a:lnTo>
                    <a:pt x="1328863" y="519124"/>
                  </a:lnTo>
                  <a:lnTo>
                    <a:pt x="1371069" y="484200"/>
                  </a:lnTo>
                  <a:lnTo>
                    <a:pt x="1411274" y="453345"/>
                  </a:lnTo>
                  <a:lnTo>
                    <a:pt x="1449024" y="427185"/>
                  </a:lnTo>
                  <a:lnTo>
                    <a:pt x="1483863" y="406344"/>
                  </a:lnTo>
                  <a:lnTo>
                    <a:pt x="1542986" y="383117"/>
                  </a:lnTo>
                  <a:lnTo>
                    <a:pt x="1566359" y="381979"/>
                  </a:lnTo>
                  <a:lnTo>
                    <a:pt x="1585000" y="388659"/>
                  </a:lnTo>
                  <a:lnTo>
                    <a:pt x="1589329" y="393071"/>
                  </a:lnTo>
                  <a:lnTo>
                    <a:pt x="1590494" y="398720"/>
                  </a:lnTo>
                  <a:lnTo>
                    <a:pt x="1588622" y="405695"/>
                  </a:lnTo>
                  <a:lnTo>
                    <a:pt x="1553301" y="448619"/>
                  </a:lnTo>
                  <a:lnTo>
                    <a:pt x="1520716" y="480334"/>
                  </a:lnTo>
                  <a:lnTo>
                    <a:pt x="1501137" y="499064"/>
                  </a:lnTo>
                  <a:lnTo>
                    <a:pt x="1479537" y="519827"/>
                  </a:lnTo>
                  <a:lnTo>
                    <a:pt x="1430777" y="567807"/>
                  </a:lnTo>
                  <a:lnTo>
                    <a:pt x="1403872" y="595200"/>
                  </a:lnTo>
                  <a:lnTo>
                    <a:pt x="1375453" y="624980"/>
                  </a:lnTo>
                  <a:lnTo>
                    <a:pt x="1345646" y="657235"/>
                  </a:lnTo>
                  <a:lnTo>
                    <a:pt x="1314579" y="692054"/>
                  </a:lnTo>
                  <a:lnTo>
                    <a:pt x="1282379" y="729525"/>
                  </a:lnTo>
                  <a:lnTo>
                    <a:pt x="1249172" y="769737"/>
                  </a:lnTo>
                  <a:lnTo>
                    <a:pt x="1215085" y="812778"/>
                  </a:lnTo>
                  <a:lnTo>
                    <a:pt x="1180245" y="858736"/>
                  </a:lnTo>
                  <a:lnTo>
                    <a:pt x="1144780" y="907699"/>
                  </a:lnTo>
                  <a:lnTo>
                    <a:pt x="1108816" y="959758"/>
                  </a:lnTo>
                  <a:lnTo>
                    <a:pt x="1072479" y="1014998"/>
                  </a:lnTo>
                  <a:lnTo>
                    <a:pt x="1035898" y="1073510"/>
                  </a:lnTo>
                  <a:lnTo>
                    <a:pt x="999198" y="1135382"/>
                  </a:lnTo>
                  <a:lnTo>
                    <a:pt x="962507" y="1200701"/>
                  </a:lnTo>
                  <a:lnTo>
                    <a:pt x="925951" y="1269557"/>
                  </a:lnTo>
                  <a:lnTo>
                    <a:pt x="889658" y="1342038"/>
                  </a:lnTo>
                  <a:lnTo>
                    <a:pt x="853755" y="1418232"/>
                  </a:lnTo>
                  <a:lnTo>
                    <a:pt x="818368" y="1498228"/>
                  </a:lnTo>
                  <a:lnTo>
                    <a:pt x="783624" y="1582114"/>
                  </a:lnTo>
                  <a:lnTo>
                    <a:pt x="1533870" y="1582114"/>
                  </a:lnTo>
                  <a:lnTo>
                    <a:pt x="1558404" y="1577193"/>
                  </a:lnTo>
                  <a:lnTo>
                    <a:pt x="1578402" y="1563757"/>
                  </a:lnTo>
                  <a:lnTo>
                    <a:pt x="1591867" y="1543796"/>
                  </a:lnTo>
                  <a:lnTo>
                    <a:pt x="1596799" y="1519300"/>
                  </a:lnTo>
                  <a:lnTo>
                    <a:pt x="1596799" y="62813"/>
                  </a:lnTo>
                  <a:lnTo>
                    <a:pt x="1591867" y="38314"/>
                  </a:lnTo>
                  <a:lnTo>
                    <a:pt x="1578402" y="18353"/>
                  </a:lnTo>
                  <a:lnTo>
                    <a:pt x="1558404" y="4919"/>
                  </a:lnTo>
                  <a:lnTo>
                    <a:pt x="1533870" y="0"/>
                  </a:lnTo>
                  <a:lnTo>
                    <a:pt x="62897" y="0"/>
                  </a:lnTo>
                  <a:close/>
                </a:path>
              </a:pathLst>
            </a:custGeom>
            <a:noFill/>
            <a:ln w="9828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8"/>
            <p:cNvSpPr/>
            <p:nvPr/>
          </p:nvSpPr>
          <p:spPr>
            <a:xfrm>
              <a:off x="12312000" y="4261680"/>
              <a:ext cx="1114560" cy="490320"/>
            </a:xfrm>
            <a:custGeom>
              <a:avLst/>
              <a:gdLst/>
              <a:ahLst/>
              <a:rect l="l" t="t" r="r" b="b"/>
              <a:pathLst>
                <a:path w="1115059" h="490854">
                  <a:moveTo>
                    <a:pt x="817721" y="331315"/>
                  </a:moveTo>
                  <a:lnTo>
                    <a:pt x="778102" y="349819"/>
                  </a:lnTo>
                  <a:lnTo>
                    <a:pt x="762055" y="396981"/>
                  </a:lnTo>
                  <a:lnTo>
                    <a:pt x="765510" y="417027"/>
                  </a:lnTo>
                  <a:lnTo>
                    <a:pt x="793139" y="451121"/>
                  </a:lnTo>
                  <a:lnTo>
                    <a:pt x="845960" y="476393"/>
                  </a:lnTo>
                  <a:lnTo>
                    <a:pt x="908163" y="489231"/>
                  </a:lnTo>
                  <a:lnTo>
                    <a:pt x="941718" y="490835"/>
                  </a:lnTo>
                  <a:lnTo>
                    <a:pt x="964635" y="489681"/>
                  </a:lnTo>
                  <a:lnTo>
                    <a:pt x="1007786" y="480434"/>
                  </a:lnTo>
                  <a:lnTo>
                    <a:pt x="1047149" y="462106"/>
                  </a:lnTo>
                  <a:lnTo>
                    <a:pt x="1078781" y="435659"/>
                  </a:lnTo>
                  <a:lnTo>
                    <a:pt x="1101589" y="401099"/>
                  </a:lnTo>
                  <a:lnTo>
                    <a:pt x="1111042" y="370861"/>
                  </a:lnTo>
                  <a:lnTo>
                    <a:pt x="947198" y="370861"/>
                  </a:lnTo>
                  <a:lnTo>
                    <a:pt x="937655" y="370572"/>
                  </a:lnTo>
                  <a:lnTo>
                    <a:pt x="897654" y="360252"/>
                  </a:lnTo>
                  <a:lnTo>
                    <a:pt x="868025" y="346627"/>
                  </a:lnTo>
                  <a:lnTo>
                    <a:pt x="859058" y="342471"/>
                  </a:lnTo>
                  <a:lnTo>
                    <a:pt x="824604" y="331629"/>
                  </a:lnTo>
                  <a:lnTo>
                    <a:pt x="817721" y="331315"/>
                  </a:lnTo>
                  <a:close/>
                  <a:moveTo>
                    <a:pt x="948037" y="0"/>
                  </a:moveTo>
                  <a:lnTo>
                    <a:pt x="899332" y="5584"/>
                  </a:lnTo>
                  <a:lnTo>
                    <a:pt x="856527" y="21906"/>
                  </a:lnTo>
                  <a:lnTo>
                    <a:pt x="821313" y="46842"/>
                  </a:lnTo>
                  <a:lnTo>
                    <a:pt x="795381" y="78726"/>
                  </a:lnTo>
                  <a:lnTo>
                    <a:pt x="779570" y="115141"/>
                  </a:lnTo>
                  <a:lnTo>
                    <a:pt x="774300" y="153657"/>
                  </a:lnTo>
                  <a:lnTo>
                    <a:pt x="775037" y="170416"/>
                  </a:lnTo>
                  <a:lnTo>
                    <a:pt x="786099" y="212179"/>
                  </a:lnTo>
                  <a:lnTo>
                    <a:pt x="809274" y="242517"/>
                  </a:lnTo>
                  <a:lnTo>
                    <a:pt x="845466" y="265744"/>
                  </a:lnTo>
                  <a:lnTo>
                    <a:pt x="880571" y="282059"/>
                  </a:lnTo>
                  <a:lnTo>
                    <a:pt x="944590" y="307219"/>
                  </a:lnTo>
                  <a:lnTo>
                    <a:pt x="951947" y="310256"/>
                  </a:lnTo>
                  <a:lnTo>
                    <a:pt x="984973" y="335934"/>
                  </a:lnTo>
                  <a:lnTo>
                    <a:pt x="985094" y="351520"/>
                  </a:lnTo>
                  <a:lnTo>
                    <a:pt x="982071" y="358246"/>
                  </a:lnTo>
                  <a:lnTo>
                    <a:pt x="947198" y="370861"/>
                  </a:lnTo>
                  <a:lnTo>
                    <a:pt x="1111042" y="370861"/>
                  </a:lnTo>
                  <a:lnTo>
                    <a:pt x="1113191" y="360477"/>
                  </a:lnTo>
                  <a:lnTo>
                    <a:pt x="1114576" y="339051"/>
                  </a:lnTo>
                  <a:lnTo>
                    <a:pt x="1114478" y="335934"/>
                  </a:lnTo>
                  <a:lnTo>
                    <a:pt x="1107257" y="292678"/>
                  </a:lnTo>
                  <a:lnTo>
                    <a:pt x="1085537" y="257640"/>
                  </a:lnTo>
                  <a:lnTo>
                    <a:pt x="1053066" y="230807"/>
                  </a:lnTo>
                  <a:lnTo>
                    <a:pt x="1012985" y="210059"/>
                  </a:lnTo>
                  <a:lnTo>
                    <a:pt x="953771" y="186032"/>
                  </a:lnTo>
                  <a:lnTo>
                    <a:pt x="936657" y="178914"/>
                  </a:lnTo>
                  <a:lnTo>
                    <a:pt x="922272" y="171808"/>
                  </a:lnTo>
                  <a:lnTo>
                    <a:pt x="911997" y="164388"/>
                  </a:lnTo>
                  <a:lnTo>
                    <a:pt x="905832" y="156654"/>
                  </a:lnTo>
                  <a:lnTo>
                    <a:pt x="903777" y="148606"/>
                  </a:lnTo>
                  <a:lnTo>
                    <a:pt x="903777" y="139079"/>
                  </a:lnTo>
                  <a:lnTo>
                    <a:pt x="939200" y="119974"/>
                  </a:lnTo>
                  <a:lnTo>
                    <a:pt x="1098897" y="119974"/>
                  </a:lnTo>
                  <a:lnTo>
                    <a:pt x="1098977" y="119807"/>
                  </a:lnTo>
                  <a:lnTo>
                    <a:pt x="1101344" y="112518"/>
                  </a:lnTo>
                  <a:lnTo>
                    <a:pt x="1102763" y="104860"/>
                  </a:lnTo>
                  <a:lnTo>
                    <a:pt x="1103236" y="96837"/>
                  </a:lnTo>
                  <a:lnTo>
                    <a:pt x="1102221" y="84622"/>
                  </a:lnTo>
                  <a:lnTo>
                    <a:pt x="1079463" y="44208"/>
                  </a:lnTo>
                  <a:lnTo>
                    <a:pt x="1035787" y="17126"/>
                  </a:lnTo>
                  <a:lnTo>
                    <a:pt x="996964" y="5496"/>
                  </a:lnTo>
                  <a:lnTo>
                    <a:pt x="959325" y="343"/>
                  </a:lnTo>
                  <a:lnTo>
                    <a:pt x="948037" y="0"/>
                  </a:lnTo>
                  <a:close/>
                  <a:moveTo>
                    <a:pt x="1098897" y="119974"/>
                  </a:moveTo>
                  <a:lnTo>
                    <a:pt x="939200" y="119974"/>
                  </a:lnTo>
                  <a:lnTo>
                    <a:pt x="946388" y="120263"/>
                  </a:lnTo>
                  <a:lnTo>
                    <a:pt x="953635" y="121132"/>
                  </a:lnTo>
                  <a:lnTo>
                    <a:pt x="992099" y="133697"/>
                  </a:lnTo>
                  <a:lnTo>
                    <a:pt x="1016685" y="144922"/>
                  </a:lnTo>
                  <a:lnTo>
                    <a:pt x="1023107" y="147684"/>
                  </a:lnTo>
                  <a:lnTo>
                    <a:pt x="1028633" y="149870"/>
                  </a:lnTo>
                  <a:lnTo>
                    <a:pt x="1035351" y="152401"/>
                  </a:lnTo>
                  <a:lnTo>
                    <a:pt x="1041539" y="153657"/>
                  </a:lnTo>
                  <a:lnTo>
                    <a:pt x="1047150" y="153657"/>
                  </a:lnTo>
                  <a:lnTo>
                    <a:pt x="1054771" y="153236"/>
                  </a:lnTo>
                  <a:lnTo>
                    <a:pt x="1091706" y="132879"/>
                  </a:lnTo>
                  <a:lnTo>
                    <a:pt x="1095658" y="126726"/>
                  </a:lnTo>
                  <a:lnTo>
                    <a:pt x="1098897" y="119974"/>
                  </a:lnTo>
                  <a:close/>
                  <a:moveTo>
                    <a:pt x="449979" y="331315"/>
                  </a:moveTo>
                  <a:lnTo>
                    <a:pt x="410334" y="349819"/>
                  </a:lnTo>
                  <a:lnTo>
                    <a:pt x="394313" y="396981"/>
                  </a:lnTo>
                  <a:lnTo>
                    <a:pt x="397769" y="417027"/>
                  </a:lnTo>
                  <a:lnTo>
                    <a:pt x="425397" y="451121"/>
                  </a:lnTo>
                  <a:lnTo>
                    <a:pt x="478218" y="476393"/>
                  </a:lnTo>
                  <a:lnTo>
                    <a:pt x="540421" y="489231"/>
                  </a:lnTo>
                  <a:lnTo>
                    <a:pt x="573976" y="490835"/>
                  </a:lnTo>
                  <a:lnTo>
                    <a:pt x="596893" y="489681"/>
                  </a:lnTo>
                  <a:lnTo>
                    <a:pt x="640044" y="480434"/>
                  </a:lnTo>
                  <a:lnTo>
                    <a:pt x="679407" y="462106"/>
                  </a:lnTo>
                  <a:lnTo>
                    <a:pt x="711039" y="435659"/>
                  </a:lnTo>
                  <a:lnTo>
                    <a:pt x="733843" y="401099"/>
                  </a:lnTo>
                  <a:lnTo>
                    <a:pt x="743282" y="370861"/>
                  </a:lnTo>
                  <a:lnTo>
                    <a:pt x="579456" y="370861"/>
                  </a:lnTo>
                  <a:lnTo>
                    <a:pt x="569913" y="370572"/>
                  </a:lnTo>
                  <a:lnTo>
                    <a:pt x="529896" y="360252"/>
                  </a:lnTo>
                  <a:lnTo>
                    <a:pt x="500272" y="346627"/>
                  </a:lnTo>
                  <a:lnTo>
                    <a:pt x="491312" y="342471"/>
                  </a:lnTo>
                  <a:lnTo>
                    <a:pt x="456862" y="331629"/>
                  </a:lnTo>
                  <a:lnTo>
                    <a:pt x="449979" y="331315"/>
                  </a:lnTo>
                  <a:close/>
                  <a:moveTo>
                    <a:pt x="580295" y="0"/>
                  </a:moveTo>
                  <a:lnTo>
                    <a:pt x="531590" y="5584"/>
                  </a:lnTo>
                  <a:lnTo>
                    <a:pt x="488785" y="21906"/>
                  </a:lnTo>
                  <a:lnTo>
                    <a:pt x="453571" y="46841"/>
                  </a:lnTo>
                  <a:lnTo>
                    <a:pt x="427639" y="78726"/>
                  </a:lnTo>
                  <a:lnTo>
                    <a:pt x="411828" y="115141"/>
                  </a:lnTo>
                  <a:lnTo>
                    <a:pt x="406558" y="153657"/>
                  </a:lnTo>
                  <a:lnTo>
                    <a:pt x="407296" y="170416"/>
                  </a:lnTo>
                  <a:lnTo>
                    <a:pt x="418357" y="212179"/>
                  </a:lnTo>
                  <a:lnTo>
                    <a:pt x="441532" y="242517"/>
                  </a:lnTo>
                  <a:lnTo>
                    <a:pt x="477714" y="265743"/>
                  </a:lnTo>
                  <a:lnTo>
                    <a:pt x="512830" y="282059"/>
                  </a:lnTo>
                  <a:lnTo>
                    <a:pt x="576848" y="307219"/>
                  </a:lnTo>
                  <a:lnTo>
                    <a:pt x="584202" y="310256"/>
                  </a:lnTo>
                  <a:lnTo>
                    <a:pt x="602372" y="318124"/>
                  </a:lnTo>
                  <a:lnTo>
                    <a:pt x="607564" y="321762"/>
                  </a:lnTo>
                  <a:lnTo>
                    <a:pt x="611497" y="326264"/>
                  </a:lnTo>
                  <a:lnTo>
                    <a:pt x="615456" y="330739"/>
                  </a:lnTo>
                  <a:lnTo>
                    <a:pt x="617231" y="335934"/>
                  </a:lnTo>
                  <a:lnTo>
                    <a:pt x="617352" y="351520"/>
                  </a:lnTo>
                  <a:lnTo>
                    <a:pt x="614329" y="358246"/>
                  </a:lnTo>
                  <a:lnTo>
                    <a:pt x="579456" y="370861"/>
                  </a:lnTo>
                  <a:lnTo>
                    <a:pt x="743282" y="370861"/>
                  </a:lnTo>
                  <a:lnTo>
                    <a:pt x="745427" y="360477"/>
                  </a:lnTo>
                  <a:lnTo>
                    <a:pt x="746808" y="339051"/>
                  </a:lnTo>
                  <a:lnTo>
                    <a:pt x="746710" y="335934"/>
                  </a:lnTo>
                  <a:lnTo>
                    <a:pt x="739502" y="292678"/>
                  </a:lnTo>
                  <a:lnTo>
                    <a:pt x="717795" y="257640"/>
                  </a:lnTo>
                  <a:lnTo>
                    <a:pt x="685304" y="230807"/>
                  </a:lnTo>
                  <a:lnTo>
                    <a:pt x="645243" y="210059"/>
                  </a:lnTo>
                  <a:lnTo>
                    <a:pt x="586018" y="186032"/>
                  </a:lnTo>
                  <a:lnTo>
                    <a:pt x="568915" y="178914"/>
                  </a:lnTo>
                  <a:lnTo>
                    <a:pt x="554526" y="171808"/>
                  </a:lnTo>
                  <a:lnTo>
                    <a:pt x="544242" y="164388"/>
                  </a:lnTo>
                  <a:lnTo>
                    <a:pt x="538068" y="156654"/>
                  </a:lnTo>
                  <a:lnTo>
                    <a:pt x="536008" y="148606"/>
                  </a:lnTo>
                  <a:lnTo>
                    <a:pt x="536008" y="139079"/>
                  </a:lnTo>
                  <a:lnTo>
                    <a:pt x="571432" y="119973"/>
                  </a:lnTo>
                  <a:lnTo>
                    <a:pt x="731155" y="119974"/>
                  </a:lnTo>
                  <a:lnTo>
                    <a:pt x="731235" y="119807"/>
                  </a:lnTo>
                  <a:lnTo>
                    <a:pt x="733603" y="112518"/>
                  </a:lnTo>
                  <a:lnTo>
                    <a:pt x="735021" y="104860"/>
                  </a:lnTo>
                  <a:lnTo>
                    <a:pt x="735494" y="96837"/>
                  </a:lnTo>
                  <a:lnTo>
                    <a:pt x="734479" y="84622"/>
                  </a:lnTo>
                  <a:lnTo>
                    <a:pt x="711722" y="44208"/>
                  </a:lnTo>
                  <a:lnTo>
                    <a:pt x="668045" y="17126"/>
                  </a:lnTo>
                  <a:lnTo>
                    <a:pt x="629222" y="5496"/>
                  </a:lnTo>
                  <a:lnTo>
                    <a:pt x="591583" y="343"/>
                  </a:lnTo>
                  <a:lnTo>
                    <a:pt x="580295" y="0"/>
                  </a:lnTo>
                  <a:close/>
                  <a:moveTo>
                    <a:pt x="731155" y="119974"/>
                  </a:moveTo>
                  <a:lnTo>
                    <a:pt x="571432" y="119973"/>
                  </a:lnTo>
                  <a:lnTo>
                    <a:pt x="578635" y="120263"/>
                  </a:lnTo>
                  <a:lnTo>
                    <a:pt x="585886" y="121132"/>
                  </a:lnTo>
                  <a:lnTo>
                    <a:pt x="624346" y="133697"/>
                  </a:lnTo>
                  <a:lnTo>
                    <a:pt x="641523" y="141581"/>
                  </a:lnTo>
                  <a:lnTo>
                    <a:pt x="648940" y="144922"/>
                  </a:lnTo>
                  <a:lnTo>
                    <a:pt x="679408" y="153657"/>
                  </a:lnTo>
                  <a:lnTo>
                    <a:pt x="687029" y="153236"/>
                  </a:lnTo>
                  <a:lnTo>
                    <a:pt x="723953" y="132879"/>
                  </a:lnTo>
                  <a:lnTo>
                    <a:pt x="727916" y="126726"/>
                  </a:lnTo>
                  <a:lnTo>
                    <a:pt x="731155" y="119974"/>
                  </a:lnTo>
                  <a:close/>
                  <a:moveTo>
                    <a:pt x="226896" y="0"/>
                  </a:moveTo>
                  <a:lnTo>
                    <a:pt x="164150" y="8106"/>
                  </a:lnTo>
                  <a:lnTo>
                    <a:pt x="108799" y="32427"/>
                  </a:lnTo>
                  <a:lnTo>
                    <a:pt x="63049" y="70946"/>
                  </a:lnTo>
                  <a:lnTo>
                    <a:pt x="28679" y="121675"/>
                  </a:lnTo>
                  <a:lnTo>
                    <a:pt x="7169" y="180706"/>
                  </a:lnTo>
                  <a:lnTo>
                    <a:pt x="0" y="244999"/>
                  </a:lnTo>
                  <a:lnTo>
                    <a:pt x="1001" y="269918"/>
                  </a:lnTo>
                  <a:lnTo>
                    <a:pt x="9015" y="317695"/>
                  </a:lnTo>
                  <a:lnTo>
                    <a:pt x="24961" y="362280"/>
                  </a:lnTo>
                  <a:lnTo>
                    <a:pt x="48368" y="401933"/>
                  </a:lnTo>
                  <a:lnTo>
                    <a:pt x="78892" y="435780"/>
                  </a:lnTo>
                  <a:lnTo>
                    <a:pt x="114957" y="462094"/>
                  </a:lnTo>
                  <a:lnTo>
                    <a:pt x="156362" y="480434"/>
                  </a:lnTo>
                  <a:lnTo>
                    <a:pt x="202329" y="489681"/>
                  </a:lnTo>
                  <a:lnTo>
                    <a:pt x="226896" y="490835"/>
                  </a:lnTo>
                  <a:lnTo>
                    <a:pt x="242525" y="490166"/>
                  </a:lnTo>
                  <a:lnTo>
                    <a:pt x="294780" y="480733"/>
                  </a:lnTo>
                  <a:lnTo>
                    <a:pt x="345038" y="459588"/>
                  </a:lnTo>
                  <a:lnTo>
                    <a:pt x="379876" y="425699"/>
                  </a:lnTo>
                  <a:lnTo>
                    <a:pt x="386735" y="396981"/>
                  </a:lnTo>
                  <a:lnTo>
                    <a:pt x="386218" y="389699"/>
                  </a:lnTo>
                  <a:lnTo>
                    <a:pt x="226896" y="360759"/>
                  </a:lnTo>
                  <a:lnTo>
                    <a:pt x="213032" y="359787"/>
                  </a:lnTo>
                  <a:lnTo>
                    <a:pt x="177129" y="345186"/>
                  </a:lnTo>
                  <a:lnTo>
                    <a:pt x="151588" y="315794"/>
                  </a:lnTo>
                  <a:lnTo>
                    <a:pt x="137271" y="275110"/>
                  </a:lnTo>
                  <a:lnTo>
                    <a:pt x="134521" y="244999"/>
                  </a:lnTo>
                  <a:lnTo>
                    <a:pt x="135209" y="229398"/>
                  </a:lnTo>
                  <a:lnTo>
                    <a:pt x="145507" y="187341"/>
                  </a:lnTo>
                  <a:lnTo>
                    <a:pt x="168619" y="154463"/>
                  </a:lnTo>
                  <a:lnTo>
                    <a:pt x="204533" y="134398"/>
                  </a:lnTo>
                  <a:lnTo>
                    <a:pt x="234893" y="130495"/>
                  </a:lnTo>
                  <a:lnTo>
                    <a:pt x="373770" y="130495"/>
                  </a:lnTo>
                  <a:lnTo>
                    <a:pt x="377709" y="125109"/>
                  </a:lnTo>
                  <a:lnTo>
                    <a:pt x="382724" y="114405"/>
                  </a:lnTo>
                  <a:lnTo>
                    <a:pt x="385733" y="102593"/>
                  </a:lnTo>
                  <a:lnTo>
                    <a:pt x="386735" y="89666"/>
                  </a:lnTo>
                  <a:lnTo>
                    <a:pt x="385153" y="73708"/>
                  </a:lnTo>
                  <a:lnTo>
                    <a:pt x="361433" y="36222"/>
                  </a:lnTo>
                  <a:lnTo>
                    <a:pt x="316824" y="13167"/>
                  </a:lnTo>
                  <a:lnTo>
                    <a:pt x="262428" y="2113"/>
                  </a:lnTo>
                  <a:lnTo>
                    <a:pt x="244530" y="529"/>
                  </a:lnTo>
                  <a:lnTo>
                    <a:pt x="226896" y="0"/>
                  </a:lnTo>
                  <a:close/>
                  <a:moveTo>
                    <a:pt x="331489" y="336366"/>
                  </a:moveTo>
                  <a:lnTo>
                    <a:pt x="326662" y="337127"/>
                  </a:lnTo>
                  <a:lnTo>
                    <a:pt x="318513" y="339412"/>
                  </a:lnTo>
                  <a:lnTo>
                    <a:pt x="307046" y="343223"/>
                  </a:lnTo>
                  <a:lnTo>
                    <a:pt x="292263" y="348562"/>
                  </a:lnTo>
                  <a:lnTo>
                    <a:pt x="275833" y="353902"/>
                  </a:lnTo>
                  <a:lnTo>
                    <a:pt x="259461" y="357713"/>
                  </a:lnTo>
                  <a:lnTo>
                    <a:pt x="243149" y="359998"/>
                  </a:lnTo>
                  <a:lnTo>
                    <a:pt x="226896" y="360759"/>
                  </a:lnTo>
                  <a:lnTo>
                    <a:pt x="374627" y="360759"/>
                  </a:lnTo>
                  <a:lnTo>
                    <a:pt x="338918" y="336916"/>
                  </a:lnTo>
                  <a:lnTo>
                    <a:pt x="331489" y="336366"/>
                  </a:lnTo>
                  <a:close/>
                  <a:moveTo>
                    <a:pt x="373770" y="130495"/>
                  </a:moveTo>
                  <a:lnTo>
                    <a:pt x="234893" y="130495"/>
                  </a:lnTo>
                  <a:lnTo>
                    <a:pt x="243524" y="130681"/>
                  </a:lnTo>
                  <a:lnTo>
                    <a:pt x="251340" y="131237"/>
                  </a:lnTo>
                  <a:lnTo>
                    <a:pt x="287622" y="141042"/>
                  </a:lnTo>
                  <a:lnTo>
                    <a:pt x="309123" y="149025"/>
                  </a:lnTo>
                  <a:lnTo>
                    <a:pt x="316438" y="151563"/>
                  </a:lnTo>
                  <a:lnTo>
                    <a:pt x="323885" y="152820"/>
                  </a:lnTo>
                  <a:lnTo>
                    <a:pt x="331489" y="152820"/>
                  </a:lnTo>
                  <a:lnTo>
                    <a:pt x="342791" y="151687"/>
                  </a:lnTo>
                  <a:lnTo>
                    <a:pt x="353095" y="148289"/>
                  </a:lnTo>
                  <a:lnTo>
                    <a:pt x="362395" y="142628"/>
                  </a:lnTo>
                  <a:lnTo>
                    <a:pt x="370689" y="134708"/>
                  </a:lnTo>
                  <a:lnTo>
                    <a:pt x="373770" y="13049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9"/>
            <p:cNvSpPr/>
            <p:nvPr/>
          </p:nvSpPr>
          <p:spPr>
            <a:xfrm>
              <a:off x="7632000" y="311400"/>
              <a:ext cx="2880000" cy="1704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10"/>
            <p:cNvSpPr/>
            <p:nvPr/>
          </p:nvSpPr>
          <p:spPr>
            <a:xfrm>
              <a:off x="7726680" y="3135600"/>
              <a:ext cx="1273320" cy="608400"/>
            </a:xfrm>
            <a:custGeom>
              <a:avLst/>
              <a:gdLst/>
              <a:ahLst/>
              <a:rect l="l" t="t" r="r" b="b"/>
              <a:pathLst>
                <a:path w="1705609" h="824864">
                  <a:moveTo>
                    <a:pt x="279042" y="101664"/>
                  </a:moveTo>
                  <a:lnTo>
                    <a:pt x="136145" y="101664"/>
                  </a:lnTo>
                  <a:lnTo>
                    <a:pt x="346915" y="567133"/>
                  </a:lnTo>
                  <a:lnTo>
                    <a:pt x="367652" y="602717"/>
                  </a:lnTo>
                  <a:lnTo>
                    <a:pt x="428285" y="639370"/>
                  </a:lnTo>
                  <a:lnTo>
                    <a:pt x="472586" y="643398"/>
                  </a:lnTo>
                  <a:lnTo>
                    <a:pt x="516679" y="639401"/>
                  </a:lnTo>
                  <a:lnTo>
                    <a:pt x="550468" y="626385"/>
                  </a:lnTo>
                  <a:lnTo>
                    <a:pt x="576410" y="602809"/>
                  </a:lnTo>
                  <a:lnTo>
                    <a:pt x="596958" y="567133"/>
                  </a:lnTo>
                  <a:lnTo>
                    <a:pt x="610704" y="536777"/>
                  </a:lnTo>
                  <a:lnTo>
                    <a:pt x="468704" y="536777"/>
                  </a:lnTo>
                  <a:lnTo>
                    <a:pt x="279042" y="101664"/>
                  </a:lnTo>
                  <a:close/>
                  <a:moveTo>
                    <a:pt x="943811" y="101664"/>
                  </a:moveTo>
                  <a:lnTo>
                    <a:pt x="807744" y="101664"/>
                  </a:lnTo>
                  <a:lnTo>
                    <a:pt x="807744" y="635604"/>
                  </a:lnTo>
                  <a:lnTo>
                    <a:pt x="943914" y="635604"/>
                  </a:lnTo>
                  <a:lnTo>
                    <a:pt x="943811" y="101664"/>
                  </a:lnTo>
                  <a:close/>
                  <a:moveTo>
                    <a:pt x="122229" y="0"/>
                  </a:moveTo>
                  <a:lnTo>
                    <a:pt x="64168" y="12208"/>
                  </a:lnTo>
                  <a:lnTo>
                    <a:pt x="15875" y="42659"/>
                  </a:lnTo>
                  <a:lnTo>
                    <a:pt x="79" y="101664"/>
                  </a:lnTo>
                  <a:lnTo>
                    <a:pt x="0" y="635402"/>
                  </a:lnTo>
                  <a:lnTo>
                    <a:pt x="136145" y="635402"/>
                  </a:lnTo>
                  <a:lnTo>
                    <a:pt x="136145" y="101664"/>
                  </a:lnTo>
                  <a:lnTo>
                    <a:pt x="279042" y="101664"/>
                  </a:lnTo>
                  <a:lnTo>
                    <a:pt x="268382" y="77209"/>
                  </a:lnTo>
                  <a:lnTo>
                    <a:pt x="245510" y="40749"/>
                  </a:lnTo>
                  <a:lnTo>
                    <a:pt x="213276" y="15145"/>
                  </a:lnTo>
                  <a:lnTo>
                    <a:pt x="172058" y="1270"/>
                  </a:lnTo>
                  <a:lnTo>
                    <a:pt x="122229" y="0"/>
                  </a:lnTo>
                  <a:close/>
                  <a:moveTo>
                    <a:pt x="821811" y="201"/>
                  </a:moveTo>
                  <a:lnTo>
                    <a:pt x="772233" y="1471"/>
                  </a:lnTo>
                  <a:lnTo>
                    <a:pt x="731200" y="15346"/>
                  </a:lnTo>
                  <a:lnTo>
                    <a:pt x="698905" y="40951"/>
                  </a:lnTo>
                  <a:lnTo>
                    <a:pt x="675541" y="77410"/>
                  </a:lnTo>
                  <a:lnTo>
                    <a:pt x="468704" y="536777"/>
                  </a:lnTo>
                  <a:lnTo>
                    <a:pt x="610704" y="536777"/>
                  </a:lnTo>
                  <a:lnTo>
                    <a:pt x="807744" y="101664"/>
                  </a:lnTo>
                  <a:lnTo>
                    <a:pt x="943811" y="101664"/>
                  </a:lnTo>
                  <a:lnTo>
                    <a:pt x="939958" y="68352"/>
                  </a:lnTo>
                  <a:lnTo>
                    <a:pt x="928019" y="42848"/>
                  </a:lnTo>
                  <a:lnTo>
                    <a:pt x="907985" y="24660"/>
                  </a:lnTo>
                  <a:lnTo>
                    <a:pt x="879744" y="12409"/>
                  </a:lnTo>
                  <a:lnTo>
                    <a:pt x="821811" y="201"/>
                  </a:lnTo>
                  <a:close/>
                  <a:moveTo>
                    <a:pt x="1193181" y="200825"/>
                  </a:moveTo>
                  <a:lnTo>
                    <a:pt x="1057113" y="200825"/>
                  </a:lnTo>
                  <a:lnTo>
                    <a:pt x="1058149" y="223872"/>
                  </a:lnTo>
                  <a:lnTo>
                    <a:pt x="1058336" y="259650"/>
                  </a:lnTo>
                  <a:lnTo>
                    <a:pt x="1058316" y="323257"/>
                  </a:lnTo>
                  <a:lnTo>
                    <a:pt x="1058237" y="351338"/>
                  </a:lnTo>
                  <a:lnTo>
                    <a:pt x="1057794" y="423515"/>
                  </a:lnTo>
                  <a:lnTo>
                    <a:pt x="1057197" y="504193"/>
                  </a:lnTo>
                  <a:lnTo>
                    <a:pt x="1064618" y="536811"/>
                  </a:lnTo>
                  <a:lnTo>
                    <a:pt x="1117818" y="592279"/>
                  </a:lnTo>
                  <a:lnTo>
                    <a:pt x="1161610" y="612443"/>
                  </a:lnTo>
                  <a:lnTo>
                    <a:pt x="1215541" y="625768"/>
                  </a:lnTo>
                  <a:lnTo>
                    <a:pt x="1278616" y="630910"/>
                  </a:lnTo>
                  <a:lnTo>
                    <a:pt x="1567968" y="630910"/>
                  </a:lnTo>
                  <a:lnTo>
                    <a:pt x="1567968" y="666381"/>
                  </a:lnTo>
                  <a:lnTo>
                    <a:pt x="1539722" y="721084"/>
                  </a:lnTo>
                  <a:lnTo>
                    <a:pt x="1490685" y="733394"/>
                  </a:lnTo>
                  <a:lnTo>
                    <a:pt x="1060033" y="733414"/>
                  </a:lnTo>
                  <a:lnTo>
                    <a:pt x="1060033" y="824395"/>
                  </a:lnTo>
                  <a:lnTo>
                    <a:pt x="1489925" y="824395"/>
                  </a:lnTo>
                  <a:lnTo>
                    <a:pt x="1562547" y="815313"/>
                  </a:lnTo>
                  <a:lnTo>
                    <a:pt x="1603513" y="803436"/>
                  </a:lnTo>
                  <a:lnTo>
                    <a:pt x="1642260" y="785070"/>
                  </a:lnTo>
                  <a:lnTo>
                    <a:pt x="1674796" y="759012"/>
                  </a:lnTo>
                  <a:lnTo>
                    <a:pt x="1697130" y="724065"/>
                  </a:lnTo>
                  <a:lnTo>
                    <a:pt x="1705268" y="679028"/>
                  </a:lnTo>
                  <a:lnTo>
                    <a:pt x="1705421" y="549919"/>
                  </a:lnTo>
                  <a:lnTo>
                    <a:pt x="1366069" y="549919"/>
                  </a:lnTo>
                  <a:lnTo>
                    <a:pt x="1272928" y="549650"/>
                  </a:lnTo>
                  <a:lnTo>
                    <a:pt x="1228823" y="542880"/>
                  </a:lnTo>
                  <a:lnTo>
                    <a:pt x="1204605" y="527898"/>
                  </a:lnTo>
                  <a:lnTo>
                    <a:pt x="1194612" y="510131"/>
                  </a:lnTo>
                  <a:lnTo>
                    <a:pt x="1193181" y="495008"/>
                  </a:lnTo>
                  <a:lnTo>
                    <a:pt x="1193181" y="200825"/>
                  </a:lnTo>
                  <a:close/>
                  <a:moveTo>
                    <a:pt x="1705437" y="199351"/>
                  </a:moveTo>
                  <a:lnTo>
                    <a:pt x="1568980" y="199351"/>
                  </a:lnTo>
                  <a:lnTo>
                    <a:pt x="1568981" y="549650"/>
                  </a:lnTo>
                  <a:lnTo>
                    <a:pt x="1366069" y="549919"/>
                  </a:lnTo>
                  <a:lnTo>
                    <a:pt x="1705421" y="549919"/>
                  </a:lnTo>
                  <a:lnTo>
                    <a:pt x="1705545" y="423515"/>
                  </a:lnTo>
                  <a:lnTo>
                    <a:pt x="1705437" y="199351"/>
                  </a:lnTo>
                  <a:close/>
                  <a:moveTo>
                    <a:pt x="1057113" y="200809"/>
                  </a:moveTo>
                </a:path>
              </a:pathLst>
            </a:custGeom>
            <a:solidFill>
              <a:srgbClr val="0060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1"/>
            <p:cNvSpPr/>
            <p:nvPr/>
          </p:nvSpPr>
          <p:spPr>
            <a:xfrm>
              <a:off x="9216000" y="3168000"/>
              <a:ext cx="1481760" cy="576000"/>
            </a:xfrm>
            <a:custGeom>
              <a:avLst/>
              <a:gdLst/>
              <a:ahLst/>
              <a:rect l="l" t="t" r="r" b="b"/>
              <a:pathLst>
                <a:path w="2058034" h="717550">
                  <a:moveTo>
                    <a:pt x="610129" y="0"/>
                  </a:moveTo>
                  <a:lnTo>
                    <a:pt x="228018" y="0"/>
                  </a:lnTo>
                  <a:lnTo>
                    <a:pt x="162173" y="2702"/>
                  </a:lnTo>
                  <a:lnTo>
                    <a:pt x="117975" y="11263"/>
                  </a:lnTo>
                  <a:lnTo>
                    <a:pt x="65432" y="33144"/>
                  </a:lnTo>
                  <a:lnTo>
                    <a:pt x="29156" y="61969"/>
                  </a:lnTo>
                  <a:lnTo>
                    <a:pt x="8132" y="99082"/>
                  </a:lnTo>
                  <a:lnTo>
                    <a:pt x="1350" y="145825"/>
                  </a:lnTo>
                  <a:lnTo>
                    <a:pt x="1350" y="224705"/>
                  </a:lnTo>
                  <a:lnTo>
                    <a:pt x="33220" y="291354"/>
                  </a:lnTo>
                  <a:lnTo>
                    <a:pt x="71454" y="317812"/>
                  </a:lnTo>
                  <a:lnTo>
                    <a:pt x="123129" y="337697"/>
                  </a:lnTo>
                  <a:lnTo>
                    <a:pt x="187174" y="349512"/>
                  </a:lnTo>
                  <a:lnTo>
                    <a:pt x="226499" y="351221"/>
                  </a:lnTo>
                  <a:lnTo>
                    <a:pt x="378398" y="351221"/>
                  </a:lnTo>
                  <a:lnTo>
                    <a:pt x="382280" y="352110"/>
                  </a:lnTo>
                  <a:lnTo>
                    <a:pt x="430909" y="360991"/>
                  </a:lnTo>
                  <a:lnTo>
                    <a:pt x="461932" y="384917"/>
                  </a:lnTo>
                  <a:lnTo>
                    <a:pt x="467344" y="481894"/>
                  </a:lnTo>
                  <a:lnTo>
                    <a:pt x="466136" y="489466"/>
                  </a:lnTo>
                  <a:lnTo>
                    <a:pt x="437468" y="521079"/>
                  </a:lnTo>
                  <a:lnTo>
                    <a:pt x="390213" y="533034"/>
                  </a:lnTo>
                  <a:lnTo>
                    <a:pt x="384981" y="533034"/>
                  </a:lnTo>
                  <a:lnTo>
                    <a:pt x="380930" y="533889"/>
                  </a:lnTo>
                  <a:lnTo>
                    <a:pt x="0" y="533889"/>
                  </a:lnTo>
                  <a:lnTo>
                    <a:pt x="0" y="624032"/>
                  </a:lnTo>
                  <a:lnTo>
                    <a:pt x="168" y="624250"/>
                  </a:lnTo>
                  <a:lnTo>
                    <a:pt x="391563" y="624250"/>
                  </a:lnTo>
                  <a:lnTo>
                    <a:pt x="425521" y="622505"/>
                  </a:lnTo>
                  <a:lnTo>
                    <a:pt x="489135" y="609259"/>
                  </a:lnTo>
                  <a:lnTo>
                    <a:pt x="555839" y="576279"/>
                  </a:lnTo>
                  <a:lnTo>
                    <a:pt x="599494" y="520969"/>
                  </a:lnTo>
                  <a:lnTo>
                    <a:pt x="604897" y="487292"/>
                  </a:lnTo>
                  <a:lnTo>
                    <a:pt x="604897" y="388499"/>
                  </a:lnTo>
                  <a:lnTo>
                    <a:pt x="580509" y="333127"/>
                  </a:lnTo>
                  <a:lnTo>
                    <a:pt x="550214" y="309145"/>
                  </a:lnTo>
                  <a:lnTo>
                    <a:pt x="508019" y="288818"/>
                  </a:lnTo>
                  <a:lnTo>
                    <a:pt x="452259" y="273969"/>
                  </a:lnTo>
                  <a:lnTo>
                    <a:pt x="391563" y="268888"/>
                  </a:lnTo>
                  <a:lnTo>
                    <a:pt x="226667" y="268888"/>
                  </a:lnTo>
                  <a:lnTo>
                    <a:pt x="190668" y="265745"/>
                  </a:lnTo>
                  <a:lnTo>
                    <a:pt x="147656" y="239635"/>
                  </a:lnTo>
                  <a:lnTo>
                    <a:pt x="137553" y="135399"/>
                  </a:lnTo>
                  <a:lnTo>
                    <a:pt x="138903" y="131075"/>
                  </a:lnTo>
                  <a:lnTo>
                    <a:pt x="145707" y="113746"/>
                  </a:lnTo>
                  <a:lnTo>
                    <a:pt x="157891" y="102331"/>
                  </a:lnTo>
                  <a:lnTo>
                    <a:pt x="177922" y="95268"/>
                  </a:lnTo>
                  <a:lnTo>
                    <a:pt x="208271" y="90998"/>
                  </a:lnTo>
                  <a:lnTo>
                    <a:pt x="212152" y="90998"/>
                  </a:lnTo>
                  <a:lnTo>
                    <a:pt x="217385" y="90110"/>
                  </a:lnTo>
                  <a:lnTo>
                    <a:pt x="610129" y="90110"/>
                  </a:lnTo>
                  <a:lnTo>
                    <a:pt x="610129" y="0"/>
                  </a:lnTo>
                  <a:close/>
                  <a:moveTo>
                    <a:pt x="1590388" y="167"/>
                  </a:moveTo>
                  <a:lnTo>
                    <a:pt x="1454185" y="167"/>
                  </a:lnTo>
                  <a:lnTo>
                    <a:pt x="1454185" y="467379"/>
                  </a:lnTo>
                  <a:lnTo>
                    <a:pt x="1459972" y="510352"/>
                  </a:lnTo>
                  <a:lnTo>
                    <a:pt x="1477357" y="546511"/>
                  </a:lnTo>
                  <a:lnTo>
                    <a:pt x="1506379" y="575833"/>
                  </a:lnTo>
                  <a:lnTo>
                    <a:pt x="1547075" y="598292"/>
                  </a:lnTo>
                  <a:lnTo>
                    <a:pt x="1599482" y="613864"/>
                  </a:lnTo>
                  <a:lnTo>
                    <a:pt x="1663638" y="622524"/>
                  </a:lnTo>
                  <a:lnTo>
                    <a:pt x="1702963" y="624250"/>
                  </a:lnTo>
                  <a:lnTo>
                    <a:pt x="2057733" y="624251"/>
                  </a:lnTo>
                  <a:lnTo>
                    <a:pt x="2057733" y="534107"/>
                  </a:lnTo>
                  <a:lnTo>
                    <a:pt x="1700262" y="534107"/>
                  </a:lnTo>
                  <a:lnTo>
                    <a:pt x="1649416" y="530248"/>
                  </a:lnTo>
                  <a:lnTo>
                    <a:pt x="1615388" y="518181"/>
                  </a:lnTo>
                  <a:lnTo>
                    <a:pt x="1596330" y="497173"/>
                  </a:lnTo>
                  <a:lnTo>
                    <a:pt x="1590388" y="466491"/>
                  </a:lnTo>
                  <a:lnTo>
                    <a:pt x="1590388" y="167"/>
                  </a:lnTo>
                  <a:close/>
                  <a:moveTo>
                    <a:pt x="1313229" y="619825"/>
                  </a:moveTo>
                  <a:lnTo>
                    <a:pt x="1155280" y="619825"/>
                  </a:lnTo>
                  <a:lnTo>
                    <a:pt x="1263635" y="717093"/>
                  </a:lnTo>
                  <a:lnTo>
                    <a:pt x="1421780" y="717093"/>
                  </a:lnTo>
                  <a:lnTo>
                    <a:pt x="1313229" y="619825"/>
                  </a:lnTo>
                  <a:close/>
                  <a:moveTo>
                    <a:pt x="1158824" y="1341"/>
                  </a:moveTo>
                  <a:lnTo>
                    <a:pt x="900426" y="1340"/>
                  </a:lnTo>
                  <a:lnTo>
                    <a:pt x="801952" y="17373"/>
                  </a:lnTo>
                  <a:lnTo>
                    <a:pt x="753866" y="38853"/>
                  </a:lnTo>
                  <a:lnTo>
                    <a:pt x="719438" y="68296"/>
                  </a:lnTo>
                  <a:lnTo>
                    <a:pt x="698737" y="105612"/>
                  </a:lnTo>
                  <a:lnTo>
                    <a:pt x="691846" y="150552"/>
                  </a:lnTo>
                  <a:lnTo>
                    <a:pt x="691919" y="472726"/>
                  </a:lnTo>
                  <a:lnTo>
                    <a:pt x="699690" y="522686"/>
                  </a:lnTo>
                  <a:lnTo>
                    <a:pt x="723527" y="562955"/>
                  </a:lnTo>
                  <a:lnTo>
                    <a:pt x="763662" y="593611"/>
                  </a:lnTo>
                  <a:lnTo>
                    <a:pt x="820426" y="615384"/>
                  </a:lnTo>
                  <a:lnTo>
                    <a:pt x="861882" y="623976"/>
                  </a:lnTo>
                  <a:lnTo>
                    <a:pt x="900427" y="626698"/>
                  </a:lnTo>
                  <a:lnTo>
                    <a:pt x="1045913" y="626698"/>
                  </a:lnTo>
                  <a:lnTo>
                    <a:pt x="1155280" y="619825"/>
                  </a:lnTo>
                  <a:lnTo>
                    <a:pt x="1313229" y="619825"/>
                  </a:lnTo>
                  <a:lnTo>
                    <a:pt x="1287602" y="596862"/>
                  </a:lnTo>
                  <a:lnTo>
                    <a:pt x="1324139" y="576925"/>
                  </a:lnTo>
                  <a:lnTo>
                    <a:pt x="1349395" y="550634"/>
                  </a:lnTo>
                  <a:lnTo>
                    <a:pt x="1355569" y="536152"/>
                  </a:lnTo>
                  <a:lnTo>
                    <a:pt x="938233" y="536152"/>
                  </a:lnTo>
                  <a:lnTo>
                    <a:pt x="901663" y="532312"/>
                  </a:lnTo>
                  <a:lnTo>
                    <a:pt x="872768" y="521064"/>
                  </a:lnTo>
                  <a:lnTo>
                    <a:pt x="852386" y="502811"/>
                  </a:lnTo>
                  <a:lnTo>
                    <a:pt x="841354" y="477955"/>
                  </a:lnTo>
                  <a:lnTo>
                    <a:pt x="840004" y="472726"/>
                  </a:lnTo>
                  <a:lnTo>
                    <a:pt x="838823" y="468401"/>
                  </a:lnTo>
                  <a:lnTo>
                    <a:pt x="838823" y="464043"/>
                  </a:lnTo>
                  <a:lnTo>
                    <a:pt x="838992" y="464043"/>
                  </a:lnTo>
                  <a:lnTo>
                    <a:pt x="838991" y="158564"/>
                  </a:lnTo>
                  <a:lnTo>
                    <a:pt x="846030" y="130898"/>
                  </a:lnTo>
                  <a:lnTo>
                    <a:pt x="866059" y="109828"/>
                  </a:lnTo>
                  <a:lnTo>
                    <a:pt x="897449" y="96410"/>
                  </a:lnTo>
                  <a:lnTo>
                    <a:pt x="938570" y="91702"/>
                  </a:lnTo>
                  <a:lnTo>
                    <a:pt x="1354146" y="91702"/>
                  </a:lnTo>
                  <a:lnTo>
                    <a:pt x="1341153" y="68289"/>
                  </a:lnTo>
                  <a:lnTo>
                    <a:pt x="1306699" y="38848"/>
                  </a:lnTo>
                  <a:lnTo>
                    <a:pt x="1258562" y="17371"/>
                  </a:lnTo>
                  <a:lnTo>
                    <a:pt x="1196799" y="3939"/>
                  </a:lnTo>
                  <a:lnTo>
                    <a:pt x="1168342" y="1504"/>
                  </a:lnTo>
                  <a:lnTo>
                    <a:pt x="1158824" y="1341"/>
                  </a:lnTo>
                  <a:close/>
                  <a:moveTo>
                    <a:pt x="1106335" y="434292"/>
                  </a:moveTo>
                  <a:lnTo>
                    <a:pt x="948359" y="434292"/>
                  </a:lnTo>
                  <a:lnTo>
                    <a:pt x="1061946" y="536152"/>
                  </a:lnTo>
                  <a:lnTo>
                    <a:pt x="1355569" y="536152"/>
                  </a:lnTo>
                  <a:lnTo>
                    <a:pt x="1361122" y="523128"/>
                  </a:lnTo>
                  <a:lnTo>
                    <a:pt x="1205238" y="523128"/>
                  </a:lnTo>
                  <a:lnTo>
                    <a:pt x="1106335" y="434292"/>
                  </a:lnTo>
                  <a:close/>
                  <a:moveTo>
                    <a:pt x="1354146" y="91702"/>
                  </a:moveTo>
                  <a:lnTo>
                    <a:pt x="1143803" y="91702"/>
                  </a:lnTo>
                  <a:lnTo>
                    <a:pt x="1179785" y="95366"/>
                  </a:lnTo>
                  <a:lnTo>
                    <a:pt x="1208361" y="106031"/>
                  </a:lnTo>
                  <a:lnTo>
                    <a:pt x="1228582" y="123205"/>
                  </a:lnTo>
                  <a:lnTo>
                    <a:pt x="1239500" y="146395"/>
                  </a:lnTo>
                  <a:lnTo>
                    <a:pt x="1240850" y="150552"/>
                  </a:lnTo>
                  <a:lnTo>
                    <a:pt x="1240850" y="475374"/>
                  </a:lnTo>
                  <a:lnTo>
                    <a:pt x="1239500" y="479699"/>
                  </a:lnTo>
                  <a:lnTo>
                    <a:pt x="1235072" y="493132"/>
                  </a:lnTo>
                  <a:lnTo>
                    <a:pt x="1227749" y="504908"/>
                  </a:lnTo>
                  <a:lnTo>
                    <a:pt x="1217736" y="514937"/>
                  </a:lnTo>
                  <a:lnTo>
                    <a:pt x="1205238" y="523128"/>
                  </a:lnTo>
                  <a:lnTo>
                    <a:pt x="1361122" y="523128"/>
                  </a:lnTo>
                  <a:lnTo>
                    <a:pt x="1364050" y="516259"/>
                  </a:lnTo>
                  <a:lnTo>
                    <a:pt x="1368714" y="472726"/>
                  </a:lnTo>
                  <a:lnTo>
                    <a:pt x="1368755" y="150552"/>
                  </a:lnTo>
                  <a:lnTo>
                    <a:pt x="1361866" y="105612"/>
                  </a:lnTo>
                  <a:lnTo>
                    <a:pt x="1354146" y="91702"/>
                  </a:lnTo>
                  <a:close/>
                  <a:moveTo>
                    <a:pt x="838992" y="464043"/>
                  </a:moveTo>
                  <a:lnTo>
                    <a:pt x="838823" y="464043"/>
                  </a:lnTo>
                  <a:lnTo>
                    <a:pt x="838992" y="464295"/>
                  </a:lnTo>
                  <a:lnTo>
                    <a:pt x="838992" y="464043"/>
                  </a:lnTo>
                  <a:close/>
                </a:path>
              </a:pathLst>
            </a:custGeom>
            <a:solidFill>
              <a:srgbClr val="e38e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2"/>
            <p:cNvSpPr/>
            <p:nvPr/>
          </p:nvSpPr>
          <p:spPr>
            <a:xfrm>
              <a:off x="10499400" y="2626920"/>
              <a:ext cx="1527480" cy="1485720"/>
            </a:xfrm>
            <a:custGeom>
              <a:avLst/>
              <a:gdLst/>
              <a:ahLst/>
              <a:rect l="l" t="t" r="r" b="b"/>
              <a:pathLst>
                <a:path w="1527809" h="1485900">
                  <a:moveTo>
                    <a:pt x="1272032" y="1219200"/>
                  </a:moveTo>
                  <a:lnTo>
                    <a:pt x="1175157" y="1219200"/>
                  </a:lnTo>
                  <a:lnTo>
                    <a:pt x="1178567" y="1231900"/>
                  </a:lnTo>
                  <a:lnTo>
                    <a:pt x="1182815" y="1244600"/>
                  </a:lnTo>
                  <a:lnTo>
                    <a:pt x="1194089" y="1257300"/>
                  </a:lnTo>
                  <a:lnTo>
                    <a:pt x="1207689" y="1270000"/>
                  </a:lnTo>
                  <a:lnTo>
                    <a:pt x="1222523" y="1295400"/>
                  </a:lnTo>
                  <a:lnTo>
                    <a:pt x="1253707" y="1320800"/>
                  </a:lnTo>
                  <a:lnTo>
                    <a:pt x="1287009" y="1346200"/>
                  </a:lnTo>
                  <a:lnTo>
                    <a:pt x="1399649" y="1397000"/>
                  </a:lnTo>
                  <a:lnTo>
                    <a:pt x="1430243" y="1422400"/>
                  </a:lnTo>
                  <a:lnTo>
                    <a:pt x="1447674" y="1422400"/>
                  </a:lnTo>
                  <a:lnTo>
                    <a:pt x="1499273" y="1460500"/>
                  </a:lnTo>
                  <a:lnTo>
                    <a:pt x="1507126" y="1473200"/>
                  </a:lnTo>
                  <a:lnTo>
                    <a:pt x="1514631" y="1485900"/>
                  </a:lnTo>
                  <a:lnTo>
                    <a:pt x="1527706" y="1485900"/>
                  </a:lnTo>
                  <a:lnTo>
                    <a:pt x="1523999" y="1473200"/>
                  </a:lnTo>
                  <a:lnTo>
                    <a:pt x="1520417" y="1460500"/>
                  </a:lnTo>
                  <a:lnTo>
                    <a:pt x="1515982" y="1460500"/>
                  </a:lnTo>
                  <a:lnTo>
                    <a:pt x="1484927" y="1422400"/>
                  </a:lnTo>
                  <a:lnTo>
                    <a:pt x="1434230" y="1371600"/>
                  </a:lnTo>
                  <a:lnTo>
                    <a:pt x="1405630" y="1346200"/>
                  </a:lnTo>
                  <a:lnTo>
                    <a:pt x="1375559" y="1320800"/>
                  </a:lnTo>
                  <a:lnTo>
                    <a:pt x="1345124" y="1308100"/>
                  </a:lnTo>
                  <a:lnTo>
                    <a:pt x="1308913" y="1282700"/>
                  </a:lnTo>
                  <a:lnTo>
                    <a:pt x="1276278" y="1257300"/>
                  </a:lnTo>
                  <a:lnTo>
                    <a:pt x="1256571" y="1231900"/>
                  </a:lnTo>
                  <a:lnTo>
                    <a:pt x="1254208" y="1231900"/>
                  </a:lnTo>
                  <a:lnTo>
                    <a:pt x="1272032" y="1219200"/>
                  </a:lnTo>
                  <a:close/>
                  <a:moveTo>
                    <a:pt x="1403331" y="1193800"/>
                  </a:moveTo>
                  <a:lnTo>
                    <a:pt x="1171689" y="1193800"/>
                  </a:lnTo>
                  <a:lnTo>
                    <a:pt x="1166106" y="1206500"/>
                  </a:lnTo>
                  <a:lnTo>
                    <a:pt x="1171399" y="1219200"/>
                  </a:lnTo>
                  <a:lnTo>
                    <a:pt x="1308631" y="1219200"/>
                  </a:lnTo>
                  <a:lnTo>
                    <a:pt x="1325601" y="1206500"/>
                  </a:lnTo>
                  <a:lnTo>
                    <a:pt x="1377479" y="1206500"/>
                  </a:lnTo>
                  <a:lnTo>
                    <a:pt x="1403331" y="1193800"/>
                  </a:lnTo>
                  <a:close/>
                  <a:moveTo>
                    <a:pt x="684682" y="1204689"/>
                  </a:moveTo>
                  <a:lnTo>
                    <a:pt x="685428" y="1206500"/>
                  </a:lnTo>
                  <a:lnTo>
                    <a:pt x="687791" y="1206500"/>
                  </a:lnTo>
                  <a:lnTo>
                    <a:pt x="684682" y="1204689"/>
                  </a:lnTo>
                  <a:close/>
                  <a:moveTo>
                    <a:pt x="484248" y="914400"/>
                  </a:moveTo>
                  <a:lnTo>
                    <a:pt x="433275" y="914400"/>
                  </a:lnTo>
                  <a:lnTo>
                    <a:pt x="475976" y="1003300"/>
                  </a:lnTo>
                  <a:lnTo>
                    <a:pt x="503871" y="1041400"/>
                  </a:lnTo>
                  <a:lnTo>
                    <a:pt x="537875" y="1079500"/>
                  </a:lnTo>
                  <a:lnTo>
                    <a:pt x="574853" y="1117600"/>
                  </a:lnTo>
                  <a:lnTo>
                    <a:pt x="611673" y="1143000"/>
                  </a:lnTo>
                  <a:lnTo>
                    <a:pt x="629500" y="1155700"/>
                  </a:lnTo>
                  <a:lnTo>
                    <a:pt x="647074" y="1181100"/>
                  </a:lnTo>
                  <a:lnTo>
                    <a:pt x="665977" y="1193800"/>
                  </a:lnTo>
                  <a:lnTo>
                    <a:pt x="684682" y="1204689"/>
                  </a:lnTo>
                  <a:lnTo>
                    <a:pt x="680191" y="1193800"/>
                  </a:lnTo>
                  <a:lnTo>
                    <a:pt x="667817" y="1193800"/>
                  </a:lnTo>
                  <a:lnTo>
                    <a:pt x="661631" y="1181100"/>
                  </a:lnTo>
                  <a:lnTo>
                    <a:pt x="633086" y="1155700"/>
                  </a:lnTo>
                  <a:lnTo>
                    <a:pt x="619360" y="1143000"/>
                  </a:lnTo>
                  <a:lnTo>
                    <a:pt x="606947" y="1117600"/>
                  </a:lnTo>
                  <a:lnTo>
                    <a:pt x="575338" y="1079500"/>
                  </a:lnTo>
                  <a:lnTo>
                    <a:pt x="545470" y="1028700"/>
                  </a:lnTo>
                  <a:lnTo>
                    <a:pt x="517184" y="977900"/>
                  </a:lnTo>
                  <a:lnTo>
                    <a:pt x="490322" y="927100"/>
                  </a:lnTo>
                  <a:lnTo>
                    <a:pt x="484248" y="914400"/>
                  </a:lnTo>
                  <a:close/>
                  <a:moveTo>
                    <a:pt x="231129" y="50800"/>
                  </a:moveTo>
                  <a:lnTo>
                    <a:pt x="97471" y="50800"/>
                  </a:lnTo>
                  <a:lnTo>
                    <a:pt x="116472" y="63500"/>
                  </a:lnTo>
                  <a:lnTo>
                    <a:pt x="130994" y="63500"/>
                  </a:lnTo>
                  <a:lnTo>
                    <a:pt x="158534" y="76200"/>
                  </a:lnTo>
                  <a:lnTo>
                    <a:pt x="184349" y="88900"/>
                  </a:lnTo>
                  <a:lnTo>
                    <a:pt x="209057" y="101600"/>
                  </a:lnTo>
                  <a:lnTo>
                    <a:pt x="233274" y="114300"/>
                  </a:lnTo>
                  <a:lnTo>
                    <a:pt x="245067" y="127000"/>
                  </a:lnTo>
                  <a:lnTo>
                    <a:pt x="257113" y="139700"/>
                  </a:lnTo>
                  <a:lnTo>
                    <a:pt x="269729" y="152400"/>
                  </a:lnTo>
                  <a:lnTo>
                    <a:pt x="356692" y="152400"/>
                  </a:lnTo>
                  <a:lnTo>
                    <a:pt x="382515" y="165100"/>
                  </a:lnTo>
                  <a:lnTo>
                    <a:pt x="447407" y="177800"/>
                  </a:lnTo>
                  <a:lnTo>
                    <a:pt x="485828" y="190500"/>
                  </a:lnTo>
                  <a:lnTo>
                    <a:pt x="522318" y="215900"/>
                  </a:lnTo>
                  <a:lnTo>
                    <a:pt x="556988" y="241300"/>
                  </a:lnTo>
                  <a:lnTo>
                    <a:pt x="597348" y="266700"/>
                  </a:lnTo>
                  <a:lnTo>
                    <a:pt x="636153" y="292100"/>
                  </a:lnTo>
                  <a:lnTo>
                    <a:pt x="673341" y="317500"/>
                  </a:lnTo>
                  <a:lnTo>
                    <a:pt x="708845" y="355600"/>
                  </a:lnTo>
                  <a:lnTo>
                    <a:pt x="742601" y="393700"/>
                  </a:lnTo>
                  <a:lnTo>
                    <a:pt x="774545" y="431800"/>
                  </a:lnTo>
                  <a:lnTo>
                    <a:pt x="804612" y="469900"/>
                  </a:lnTo>
                  <a:lnTo>
                    <a:pt x="832736" y="508000"/>
                  </a:lnTo>
                  <a:lnTo>
                    <a:pt x="858853" y="546100"/>
                  </a:lnTo>
                  <a:lnTo>
                    <a:pt x="882898" y="584200"/>
                  </a:lnTo>
                  <a:lnTo>
                    <a:pt x="891107" y="609600"/>
                  </a:lnTo>
                  <a:lnTo>
                    <a:pt x="897813" y="622300"/>
                  </a:lnTo>
                  <a:lnTo>
                    <a:pt x="904235" y="647700"/>
                  </a:lnTo>
                  <a:lnTo>
                    <a:pt x="911590" y="660400"/>
                  </a:lnTo>
                  <a:lnTo>
                    <a:pt x="928845" y="698500"/>
                  </a:lnTo>
                  <a:lnTo>
                    <a:pt x="965633" y="774700"/>
                  </a:lnTo>
                  <a:lnTo>
                    <a:pt x="982983" y="812800"/>
                  </a:lnTo>
                  <a:lnTo>
                    <a:pt x="999349" y="850900"/>
                  </a:lnTo>
                  <a:lnTo>
                    <a:pt x="1016443" y="889000"/>
                  </a:lnTo>
                  <a:lnTo>
                    <a:pt x="1035246" y="914400"/>
                  </a:lnTo>
                  <a:lnTo>
                    <a:pt x="1056738" y="952500"/>
                  </a:lnTo>
                  <a:lnTo>
                    <a:pt x="1076235" y="965200"/>
                  </a:lnTo>
                  <a:lnTo>
                    <a:pt x="1105621" y="977900"/>
                  </a:lnTo>
                  <a:lnTo>
                    <a:pt x="1137316" y="990600"/>
                  </a:lnTo>
                  <a:lnTo>
                    <a:pt x="1163743" y="990600"/>
                  </a:lnTo>
                  <a:lnTo>
                    <a:pt x="1180642" y="1003300"/>
                  </a:lnTo>
                  <a:lnTo>
                    <a:pt x="1199819" y="1003300"/>
                  </a:lnTo>
                  <a:lnTo>
                    <a:pt x="1218807" y="1016000"/>
                  </a:lnTo>
                  <a:lnTo>
                    <a:pt x="1235136" y="1028700"/>
                  </a:lnTo>
                  <a:lnTo>
                    <a:pt x="1288364" y="1054100"/>
                  </a:lnTo>
                  <a:lnTo>
                    <a:pt x="1314337" y="1079500"/>
                  </a:lnTo>
                  <a:lnTo>
                    <a:pt x="1339947" y="1092200"/>
                  </a:lnTo>
                  <a:lnTo>
                    <a:pt x="1357842" y="1104900"/>
                  </a:lnTo>
                  <a:lnTo>
                    <a:pt x="1380960" y="1117600"/>
                  </a:lnTo>
                  <a:lnTo>
                    <a:pt x="1401419" y="1143000"/>
                  </a:lnTo>
                  <a:lnTo>
                    <a:pt x="1411340" y="1155700"/>
                  </a:lnTo>
                  <a:lnTo>
                    <a:pt x="1299187" y="1155700"/>
                  </a:lnTo>
                  <a:lnTo>
                    <a:pt x="1251866" y="1168400"/>
                  </a:lnTo>
                  <a:lnTo>
                    <a:pt x="1208976" y="1181100"/>
                  </a:lnTo>
                  <a:lnTo>
                    <a:pt x="1196083" y="1181100"/>
                  </a:lnTo>
                  <a:lnTo>
                    <a:pt x="1182667" y="1193800"/>
                  </a:lnTo>
                  <a:lnTo>
                    <a:pt x="1430243" y="1193800"/>
                  </a:lnTo>
                  <a:lnTo>
                    <a:pt x="1480201" y="1181100"/>
                  </a:lnTo>
                  <a:lnTo>
                    <a:pt x="1480201" y="1168400"/>
                  </a:lnTo>
                  <a:lnTo>
                    <a:pt x="1467065" y="1155700"/>
                  </a:lnTo>
                  <a:lnTo>
                    <a:pt x="1454736" y="1143000"/>
                  </a:lnTo>
                  <a:lnTo>
                    <a:pt x="1442060" y="1117600"/>
                  </a:lnTo>
                  <a:lnTo>
                    <a:pt x="1427880" y="1104900"/>
                  </a:lnTo>
                  <a:lnTo>
                    <a:pt x="1387109" y="1079500"/>
                  </a:lnTo>
                  <a:lnTo>
                    <a:pt x="1344757" y="1041400"/>
                  </a:lnTo>
                  <a:lnTo>
                    <a:pt x="1301139" y="1016000"/>
                  </a:lnTo>
                  <a:lnTo>
                    <a:pt x="1256571" y="977900"/>
                  </a:lnTo>
                  <a:lnTo>
                    <a:pt x="1230392" y="965200"/>
                  </a:lnTo>
                  <a:lnTo>
                    <a:pt x="1174426" y="939800"/>
                  </a:lnTo>
                  <a:lnTo>
                    <a:pt x="1147203" y="927100"/>
                  </a:lnTo>
                  <a:lnTo>
                    <a:pt x="1125367" y="927100"/>
                  </a:lnTo>
                  <a:lnTo>
                    <a:pt x="1114616" y="914400"/>
                  </a:lnTo>
                  <a:lnTo>
                    <a:pt x="1106696" y="914400"/>
                  </a:lnTo>
                  <a:lnTo>
                    <a:pt x="1094183" y="889000"/>
                  </a:lnTo>
                  <a:lnTo>
                    <a:pt x="1083679" y="876300"/>
                  </a:lnTo>
                  <a:lnTo>
                    <a:pt x="1073967" y="850900"/>
                  </a:lnTo>
                  <a:lnTo>
                    <a:pt x="1063827" y="825500"/>
                  </a:lnTo>
                  <a:lnTo>
                    <a:pt x="1041556" y="787400"/>
                  </a:lnTo>
                  <a:lnTo>
                    <a:pt x="1019713" y="736600"/>
                  </a:lnTo>
                  <a:lnTo>
                    <a:pt x="998534" y="698500"/>
                  </a:lnTo>
                  <a:lnTo>
                    <a:pt x="978257" y="647700"/>
                  </a:lnTo>
                  <a:lnTo>
                    <a:pt x="965617" y="622300"/>
                  </a:lnTo>
                  <a:lnTo>
                    <a:pt x="953721" y="584200"/>
                  </a:lnTo>
                  <a:lnTo>
                    <a:pt x="940970" y="558800"/>
                  </a:lnTo>
                  <a:lnTo>
                    <a:pt x="925767" y="533400"/>
                  </a:lnTo>
                  <a:lnTo>
                    <a:pt x="896061" y="482600"/>
                  </a:lnTo>
                  <a:lnTo>
                    <a:pt x="865694" y="444500"/>
                  </a:lnTo>
                  <a:lnTo>
                    <a:pt x="834417" y="406400"/>
                  </a:lnTo>
                  <a:lnTo>
                    <a:pt x="801979" y="368300"/>
                  </a:lnTo>
                  <a:lnTo>
                    <a:pt x="768129" y="330200"/>
                  </a:lnTo>
                  <a:lnTo>
                    <a:pt x="732618" y="292100"/>
                  </a:lnTo>
                  <a:lnTo>
                    <a:pt x="695195" y="266700"/>
                  </a:lnTo>
                  <a:lnTo>
                    <a:pt x="655610" y="228600"/>
                  </a:lnTo>
                  <a:lnTo>
                    <a:pt x="613612" y="203200"/>
                  </a:lnTo>
                  <a:lnTo>
                    <a:pt x="568951" y="177800"/>
                  </a:lnTo>
                  <a:lnTo>
                    <a:pt x="521376" y="139700"/>
                  </a:lnTo>
                  <a:lnTo>
                    <a:pt x="491168" y="127000"/>
                  </a:lnTo>
                  <a:lnTo>
                    <a:pt x="458570" y="114300"/>
                  </a:lnTo>
                  <a:lnTo>
                    <a:pt x="424042" y="114300"/>
                  </a:lnTo>
                  <a:lnTo>
                    <a:pt x="388042" y="101600"/>
                  </a:lnTo>
                  <a:lnTo>
                    <a:pt x="309561" y="101600"/>
                  </a:lnTo>
                  <a:lnTo>
                    <a:pt x="285299" y="76200"/>
                  </a:lnTo>
                  <a:lnTo>
                    <a:pt x="273342" y="76200"/>
                  </a:lnTo>
                  <a:lnTo>
                    <a:pt x="261797" y="63500"/>
                  </a:lnTo>
                  <a:lnTo>
                    <a:pt x="231129" y="50800"/>
                  </a:lnTo>
                  <a:close/>
                  <a:moveTo>
                    <a:pt x="105827" y="0"/>
                  </a:moveTo>
                  <a:lnTo>
                    <a:pt x="64760" y="0"/>
                  </a:lnTo>
                  <a:lnTo>
                    <a:pt x="29944" y="12699"/>
                  </a:lnTo>
                  <a:lnTo>
                    <a:pt x="4918" y="50799"/>
                  </a:lnTo>
                  <a:lnTo>
                    <a:pt x="0" y="101599"/>
                  </a:lnTo>
                  <a:lnTo>
                    <a:pt x="18357" y="152399"/>
                  </a:lnTo>
                  <a:lnTo>
                    <a:pt x="46619" y="190500"/>
                  </a:lnTo>
                  <a:lnTo>
                    <a:pt x="71416" y="215900"/>
                  </a:lnTo>
                  <a:lnTo>
                    <a:pt x="85266" y="241300"/>
                  </a:lnTo>
                  <a:lnTo>
                    <a:pt x="99560" y="254000"/>
                  </a:lnTo>
                  <a:lnTo>
                    <a:pt x="112904" y="279400"/>
                  </a:lnTo>
                  <a:lnTo>
                    <a:pt x="123906" y="292100"/>
                  </a:lnTo>
                  <a:lnTo>
                    <a:pt x="128935" y="304800"/>
                  </a:lnTo>
                  <a:lnTo>
                    <a:pt x="132619" y="317500"/>
                  </a:lnTo>
                  <a:lnTo>
                    <a:pt x="136082" y="342900"/>
                  </a:lnTo>
                  <a:lnTo>
                    <a:pt x="140446" y="355600"/>
                  </a:lnTo>
                  <a:lnTo>
                    <a:pt x="153194" y="381000"/>
                  </a:lnTo>
                  <a:lnTo>
                    <a:pt x="165974" y="419100"/>
                  </a:lnTo>
                  <a:lnTo>
                    <a:pt x="179703" y="457200"/>
                  </a:lnTo>
                  <a:lnTo>
                    <a:pt x="195299" y="495300"/>
                  </a:lnTo>
                  <a:lnTo>
                    <a:pt x="203985" y="508000"/>
                  </a:lnTo>
                  <a:lnTo>
                    <a:pt x="213147" y="520700"/>
                  </a:lnTo>
                  <a:lnTo>
                    <a:pt x="222878" y="533400"/>
                  </a:lnTo>
                  <a:lnTo>
                    <a:pt x="233274" y="558800"/>
                  </a:lnTo>
                  <a:lnTo>
                    <a:pt x="240731" y="558800"/>
                  </a:lnTo>
                  <a:lnTo>
                    <a:pt x="248759" y="571500"/>
                  </a:lnTo>
                  <a:lnTo>
                    <a:pt x="255584" y="571500"/>
                  </a:lnTo>
                  <a:lnTo>
                    <a:pt x="259434" y="584200"/>
                  </a:lnTo>
                  <a:lnTo>
                    <a:pt x="250684" y="609600"/>
                  </a:lnTo>
                  <a:lnTo>
                    <a:pt x="245130" y="622300"/>
                  </a:lnTo>
                  <a:lnTo>
                    <a:pt x="240779" y="647700"/>
                  </a:lnTo>
                  <a:lnTo>
                    <a:pt x="235637" y="673100"/>
                  </a:lnTo>
                  <a:lnTo>
                    <a:pt x="222822" y="723900"/>
                  </a:lnTo>
                  <a:lnTo>
                    <a:pt x="216074" y="774700"/>
                  </a:lnTo>
                  <a:lnTo>
                    <a:pt x="215199" y="825500"/>
                  </a:lnTo>
                  <a:lnTo>
                    <a:pt x="220001" y="876300"/>
                  </a:lnTo>
                  <a:lnTo>
                    <a:pt x="230285" y="927100"/>
                  </a:lnTo>
                  <a:lnTo>
                    <a:pt x="245858" y="977900"/>
                  </a:lnTo>
                  <a:lnTo>
                    <a:pt x="266523" y="1016000"/>
                  </a:lnTo>
                  <a:lnTo>
                    <a:pt x="307367" y="1066800"/>
                  </a:lnTo>
                  <a:lnTo>
                    <a:pt x="376059" y="1079500"/>
                  </a:lnTo>
                  <a:lnTo>
                    <a:pt x="401809" y="1054100"/>
                  </a:lnTo>
                  <a:lnTo>
                    <a:pt x="413570" y="1028700"/>
                  </a:lnTo>
                  <a:lnTo>
                    <a:pt x="345173" y="1028700"/>
                  </a:lnTo>
                  <a:lnTo>
                    <a:pt x="324013" y="1016000"/>
                  </a:lnTo>
                  <a:lnTo>
                    <a:pt x="308802" y="990600"/>
                  </a:lnTo>
                  <a:lnTo>
                    <a:pt x="297515" y="977900"/>
                  </a:lnTo>
                  <a:lnTo>
                    <a:pt x="288126" y="952500"/>
                  </a:lnTo>
                  <a:lnTo>
                    <a:pt x="274673" y="914400"/>
                  </a:lnTo>
                  <a:lnTo>
                    <a:pt x="265679" y="863600"/>
                  </a:lnTo>
                  <a:lnTo>
                    <a:pt x="261354" y="825500"/>
                  </a:lnTo>
                  <a:lnTo>
                    <a:pt x="261910" y="774700"/>
                  </a:lnTo>
                  <a:lnTo>
                    <a:pt x="267557" y="723900"/>
                  </a:lnTo>
                  <a:lnTo>
                    <a:pt x="278506" y="673100"/>
                  </a:lnTo>
                  <a:lnTo>
                    <a:pt x="287412" y="647700"/>
                  </a:lnTo>
                  <a:lnTo>
                    <a:pt x="299118" y="622300"/>
                  </a:lnTo>
                  <a:lnTo>
                    <a:pt x="307058" y="584200"/>
                  </a:lnTo>
                  <a:lnTo>
                    <a:pt x="304666" y="571500"/>
                  </a:lnTo>
                  <a:lnTo>
                    <a:pt x="297689" y="546100"/>
                  </a:lnTo>
                  <a:lnTo>
                    <a:pt x="287578" y="546100"/>
                  </a:lnTo>
                  <a:lnTo>
                    <a:pt x="276518" y="533400"/>
                  </a:lnTo>
                  <a:lnTo>
                    <a:pt x="266692" y="520700"/>
                  </a:lnTo>
                  <a:lnTo>
                    <a:pt x="256127" y="508000"/>
                  </a:lnTo>
                  <a:lnTo>
                    <a:pt x="245974" y="482600"/>
                  </a:lnTo>
                  <a:lnTo>
                    <a:pt x="236644" y="469900"/>
                  </a:lnTo>
                  <a:lnTo>
                    <a:pt x="228548" y="457200"/>
                  </a:lnTo>
                  <a:lnTo>
                    <a:pt x="211522" y="406400"/>
                  </a:lnTo>
                  <a:lnTo>
                    <a:pt x="196902" y="368300"/>
                  </a:lnTo>
                  <a:lnTo>
                    <a:pt x="182029" y="317500"/>
                  </a:lnTo>
                  <a:lnTo>
                    <a:pt x="164244" y="266700"/>
                  </a:lnTo>
                  <a:lnTo>
                    <a:pt x="153173" y="254000"/>
                  </a:lnTo>
                  <a:lnTo>
                    <a:pt x="139982" y="228600"/>
                  </a:lnTo>
                  <a:lnTo>
                    <a:pt x="125841" y="215900"/>
                  </a:lnTo>
                  <a:lnTo>
                    <a:pt x="111923" y="190500"/>
                  </a:lnTo>
                  <a:lnTo>
                    <a:pt x="96814" y="177800"/>
                  </a:lnTo>
                  <a:lnTo>
                    <a:pt x="81690" y="152400"/>
                  </a:lnTo>
                  <a:lnTo>
                    <a:pt x="67421" y="139700"/>
                  </a:lnTo>
                  <a:lnTo>
                    <a:pt x="54876" y="114300"/>
                  </a:lnTo>
                  <a:lnTo>
                    <a:pt x="50720" y="101600"/>
                  </a:lnTo>
                  <a:lnTo>
                    <a:pt x="47450" y="88899"/>
                  </a:lnTo>
                  <a:lnTo>
                    <a:pt x="46711" y="76199"/>
                  </a:lnTo>
                  <a:lnTo>
                    <a:pt x="50150" y="76199"/>
                  </a:lnTo>
                  <a:lnTo>
                    <a:pt x="51669" y="63499"/>
                  </a:lnTo>
                  <a:lnTo>
                    <a:pt x="57239" y="63500"/>
                  </a:lnTo>
                  <a:lnTo>
                    <a:pt x="64327" y="50800"/>
                  </a:lnTo>
                  <a:lnTo>
                    <a:pt x="231129" y="50800"/>
                  </a:lnTo>
                  <a:lnTo>
                    <a:pt x="192551" y="25400"/>
                  </a:lnTo>
                  <a:lnTo>
                    <a:pt x="105827" y="0"/>
                  </a:lnTo>
                  <a:close/>
                  <a:moveTo>
                    <a:pt x="435002" y="800100"/>
                  </a:moveTo>
                  <a:lnTo>
                    <a:pt x="428380" y="800100"/>
                  </a:lnTo>
                  <a:lnTo>
                    <a:pt x="415780" y="812800"/>
                  </a:lnTo>
                  <a:lnTo>
                    <a:pt x="402135" y="825500"/>
                  </a:lnTo>
                  <a:lnTo>
                    <a:pt x="389124" y="850900"/>
                  </a:lnTo>
                  <a:lnTo>
                    <a:pt x="378422" y="863600"/>
                  </a:lnTo>
                  <a:lnTo>
                    <a:pt x="366916" y="901700"/>
                  </a:lnTo>
                  <a:lnTo>
                    <a:pt x="359667" y="939800"/>
                  </a:lnTo>
                  <a:lnTo>
                    <a:pt x="354664" y="977900"/>
                  </a:lnTo>
                  <a:lnTo>
                    <a:pt x="349899" y="1016000"/>
                  </a:lnTo>
                  <a:lnTo>
                    <a:pt x="345679" y="1028700"/>
                  </a:lnTo>
                  <a:lnTo>
                    <a:pt x="413570" y="1028700"/>
                  </a:lnTo>
                  <a:lnTo>
                    <a:pt x="419066" y="990600"/>
                  </a:lnTo>
                  <a:lnTo>
                    <a:pt x="426017" y="952500"/>
                  </a:lnTo>
                  <a:lnTo>
                    <a:pt x="427579" y="939800"/>
                  </a:lnTo>
                  <a:lnTo>
                    <a:pt x="428507" y="927100"/>
                  </a:lnTo>
                  <a:lnTo>
                    <a:pt x="430005" y="927100"/>
                  </a:lnTo>
                  <a:lnTo>
                    <a:pt x="433275" y="914400"/>
                  </a:lnTo>
                  <a:lnTo>
                    <a:pt x="484248" y="914400"/>
                  </a:lnTo>
                  <a:lnTo>
                    <a:pt x="478175" y="901700"/>
                  </a:lnTo>
                  <a:lnTo>
                    <a:pt x="455717" y="863600"/>
                  </a:lnTo>
                  <a:lnTo>
                    <a:pt x="441790" y="825500"/>
                  </a:lnTo>
                  <a:lnTo>
                    <a:pt x="438950" y="812800"/>
                  </a:lnTo>
                  <a:lnTo>
                    <a:pt x="435002" y="800100"/>
                  </a:lnTo>
                  <a:close/>
                </a:path>
              </a:pathLst>
            </a:custGeom>
            <a:solidFill>
              <a:srgbClr val="00608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3"/>
            <p:cNvSpPr/>
            <p:nvPr/>
          </p:nvSpPr>
          <p:spPr>
            <a:xfrm>
              <a:off x="10804320" y="2874600"/>
              <a:ext cx="82800" cy="99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4"/>
            <p:cNvSpPr/>
            <p:nvPr/>
          </p:nvSpPr>
          <p:spPr>
            <a:xfrm>
              <a:off x="11854800" y="4356360"/>
              <a:ext cx="200160" cy="1990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5"/>
            <p:cNvSpPr/>
            <p:nvPr/>
          </p:nvSpPr>
          <p:spPr>
            <a:xfrm>
              <a:off x="0" y="5487840"/>
              <a:ext cx="7254000" cy="4798800"/>
            </a:xfrm>
            <a:custGeom>
              <a:avLst/>
              <a:gdLst/>
              <a:ahLst/>
              <a:rect l="l" t="t" r="r" b="b"/>
              <a:pathLst>
                <a:path w="7254240" h="4799330">
                  <a:moveTo>
                    <a:pt x="7254240" y="0"/>
                  </a:moveTo>
                  <a:lnTo>
                    <a:pt x="0" y="0"/>
                  </a:lnTo>
                  <a:lnTo>
                    <a:pt x="0" y="4799074"/>
                  </a:lnTo>
                  <a:lnTo>
                    <a:pt x="7254240" y="4799074"/>
                  </a:lnTo>
                  <a:lnTo>
                    <a:pt x="7254240" y="0"/>
                  </a:lnTo>
                  <a:close/>
                </a:path>
              </a:pathLst>
            </a:custGeom>
            <a:solidFill>
              <a:srgbClr val="fcfcf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6"/>
            <p:cNvSpPr/>
            <p:nvPr/>
          </p:nvSpPr>
          <p:spPr>
            <a:xfrm>
              <a:off x="4239720" y="8327160"/>
              <a:ext cx="1539000" cy="13482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TextShape 17"/>
            <p:cNvSpPr txBox="1"/>
            <p:nvPr/>
          </p:nvSpPr>
          <p:spPr>
            <a:xfrm>
              <a:off x="13752000" y="360000"/>
              <a:ext cx="23760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spAutoFit/>
            </a:bodyPr>
            <a:p>
              <a:r>
                <a:rPr b="1" lang="en-IN" sz="4400" spc="-1" strike="noStrike">
                  <a:solidFill>
                    <a:srgbClr val="1e6a39"/>
                  </a:solidFill>
                  <a:latin typeface="Georgia"/>
                </a:rPr>
                <a:t>django</a:t>
              </a:r>
              <a:endParaRPr b="1" lang="en-IN" sz="4400" spc="-1" strike="noStrike">
                <a:solidFill>
                  <a:srgbClr val="1e6a39"/>
                </a:solidFill>
                <a:latin typeface="Georgia"/>
              </a:endParaRPr>
            </a:p>
          </p:txBody>
        </p:sp>
      </p:grpSp>
      <p:sp>
        <p:nvSpPr>
          <p:cNvPr id="278" name="TextShape 18"/>
          <p:cNvSpPr txBox="1"/>
          <p:nvPr/>
        </p:nvSpPr>
        <p:spPr>
          <a:xfrm>
            <a:off x="500760" y="2519640"/>
            <a:ext cx="4266360" cy="204300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n-IN" sz="6650" spc="-191" strike="noStrike">
                <a:solidFill>
                  <a:srgbClr val="ffffff"/>
                </a:solidFill>
                <a:latin typeface="Verdana"/>
              </a:rPr>
              <a:t>WE</a:t>
            </a:r>
            <a:r>
              <a:rPr b="1" lang="en-IN" sz="6650" spc="111" strike="noStrike">
                <a:solidFill>
                  <a:srgbClr val="ffffff"/>
                </a:solidFill>
                <a:latin typeface="Verdana"/>
              </a:rPr>
              <a:t> </a:t>
            </a:r>
            <a:r>
              <a:rPr b="1" lang="en-IN" sz="6650" spc="-242" strike="noStrike">
                <a:solidFill>
                  <a:srgbClr val="ffffff"/>
                </a:solidFill>
                <a:latin typeface="Verdana"/>
              </a:rPr>
              <a:t>USED</a:t>
            </a:r>
            <a:endParaRPr b="0" lang="en-IN" sz="6650" spc="-1" strike="noStrike">
              <a:latin typeface="Calibri"/>
            </a:endParaRPr>
          </a:p>
        </p:txBody>
      </p:sp>
      <p:sp>
        <p:nvSpPr>
          <p:cNvPr id="279" name="CustomShape 19"/>
          <p:cNvSpPr/>
          <p:nvPr/>
        </p:nvSpPr>
        <p:spPr>
          <a:xfrm>
            <a:off x="1710000" y="915120"/>
            <a:ext cx="2274840" cy="13575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0" name="Group 20"/>
          <p:cNvGrpSpPr/>
          <p:nvPr/>
        </p:nvGrpSpPr>
        <p:grpSpPr>
          <a:xfrm>
            <a:off x="4574520" y="945720"/>
            <a:ext cx="1629000" cy="1635480"/>
            <a:chOff x="4574520" y="945720"/>
            <a:chExt cx="1629000" cy="1635480"/>
          </a:xfrm>
        </p:grpSpPr>
        <p:sp>
          <p:nvSpPr>
            <p:cNvPr id="281" name="CustomShape 21"/>
            <p:cNvSpPr/>
            <p:nvPr/>
          </p:nvSpPr>
          <p:spPr>
            <a:xfrm>
              <a:off x="4574520" y="945720"/>
              <a:ext cx="1629000" cy="1635480"/>
            </a:xfrm>
            <a:custGeom>
              <a:avLst/>
              <a:gdLst/>
              <a:ahLst/>
              <a:rect l="l" t="t" r="r" b="b"/>
              <a:pathLst>
                <a:path w="1629410" h="1635760">
                  <a:moveTo>
                    <a:pt x="957001" y="1409951"/>
                  </a:moveTo>
                  <a:lnTo>
                    <a:pt x="537589" y="1409951"/>
                  </a:lnTo>
                  <a:lnTo>
                    <a:pt x="573736" y="1425960"/>
                  </a:lnTo>
                  <a:lnTo>
                    <a:pt x="610991" y="1439817"/>
                  </a:lnTo>
                  <a:lnTo>
                    <a:pt x="649273" y="1451450"/>
                  </a:lnTo>
                  <a:lnTo>
                    <a:pt x="688502" y="1460788"/>
                  </a:lnTo>
                  <a:lnTo>
                    <a:pt x="688502" y="1635145"/>
                  </a:lnTo>
                  <a:lnTo>
                    <a:pt x="725843" y="1635145"/>
                  </a:lnTo>
                  <a:lnTo>
                    <a:pt x="957001" y="1409951"/>
                  </a:lnTo>
                  <a:close/>
                  <a:moveTo>
                    <a:pt x="1226612" y="1147296"/>
                  </a:moveTo>
                  <a:lnTo>
                    <a:pt x="252945" y="1147296"/>
                  </a:lnTo>
                  <a:lnTo>
                    <a:pt x="271361" y="1177034"/>
                  </a:lnTo>
                  <a:lnTo>
                    <a:pt x="291288" y="1205699"/>
                  </a:lnTo>
                  <a:lnTo>
                    <a:pt x="312676" y="1233236"/>
                  </a:lnTo>
                  <a:lnTo>
                    <a:pt x="335474" y="1259587"/>
                  </a:lnTo>
                  <a:lnTo>
                    <a:pt x="230003" y="1403950"/>
                  </a:lnTo>
                  <a:lnTo>
                    <a:pt x="433626" y="1552206"/>
                  </a:lnTo>
                  <a:lnTo>
                    <a:pt x="537589" y="1409951"/>
                  </a:lnTo>
                  <a:lnTo>
                    <a:pt x="957001" y="1409951"/>
                  </a:lnTo>
                  <a:lnTo>
                    <a:pt x="1226612" y="1147296"/>
                  </a:lnTo>
                  <a:close/>
                  <a:moveTo>
                    <a:pt x="92854" y="410931"/>
                  </a:moveTo>
                  <a:lnTo>
                    <a:pt x="3760" y="646250"/>
                  </a:lnTo>
                  <a:lnTo>
                    <a:pt x="172910" y="710073"/>
                  </a:lnTo>
                  <a:lnTo>
                    <a:pt x="169097" y="736490"/>
                  </a:lnTo>
                  <a:lnTo>
                    <a:pt x="166337" y="763208"/>
                  </a:lnTo>
                  <a:lnTo>
                    <a:pt x="164659" y="790227"/>
                  </a:lnTo>
                  <a:lnTo>
                    <a:pt x="164093" y="817547"/>
                  </a:lnTo>
                  <a:lnTo>
                    <a:pt x="164509" y="840914"/>
                  </a:lnTo>
                  <a:lnTo>
                    <a:pt x="165741" y="864047"/>
                  </a:lnTo>
                  <a:lnTo>
                    <a:pt x="167766" y="886934"/>
                  </a:lnTo>
                  <a:lnTo>
                    <a:pt x="170557" y="909568"/>
                  </a:lnTo>
                  <a:lnTo>
                    <a:pt x="0" y="969225"/>
                  </a:lnTo>
                  <a:lnTo>
                    <a:pt x="0" y="969687"/>
                  </a:lnTo>
                  <a:lnTo>
                    <a:pt x="83220" y="1206703"/>
                  </a:lnTo>
                  <a:lnTo>
                    <a:pt x="252945" y="1147296"/>
                  </a:lnTo>
                  <a:lnTo>
                    <a:pt x="1226612" y="1147296"/>
                  </a:lnTo>
                  <a:lnTo>
                    <a:pt x="1474015" y="906276"/>
                  </a:lnTo>
                  <a:lnTo>
                    <a:pt x="1479453" y="846279"/>
                  </a:lnTo>
                  <a:lnTo>
                    <a:pt x="1480072" y="817548"/>
                  </a:lnTo>
                  <a:lnTo>
                    <a:pt x="1479607" y="792916"/>
                  </a:lnTo>
                  <a:lnTo>
                    <a:pt x="1478237" y="768539"/>
                  </a:lnTo>
                  <a:lnTo>
                    <a:pt x="1476000" y="744407"/>
                  </a:lnTo>
                  <a:lnTo>
                    <a:pt x="1472934" y="720509"/>
                  </a:lnTo>
                  <a:lnTo>
                    <a:pt x="1629165" y="665819"/>
                  </a:lnTo>
                  <a:lnTo>
                    <a:pt x="1565125" y="483384"/>
                  </a:lnTo>
                  <a:lnTo>
                    <a:pt x="1388585" y="483383"/>
                  </a:lnTo>
                  <a:lnTo>
                    <a:pt x="1382882" y="474352"/>
                  </a:lnTo>
                  <a:lnTo>
                    <a:pt x="261028" y="474352"/>
                  </a:lnTo>
                  <a:lnTo>
                    <a:pt x="92854" y="410931"/>
                  </a:lnTo>
                  <a:close/>
                  <a:moveTo>
                    <a:pt x="1545822" y="428392"/>
                  </a:moveTo>
                  <a:lnTo>
                    <a:pt x="1388585" y="483383"/>
                  </a:lnTo>
                  <a:lnTo>
                    <a:pt x="1565125" y="483384"/>
                  </a:lnTo>
                  <a:lnTo>
                    <a:pt x="1545822" y="428392"/>
                  </a:lnTo>
                  <a:close/>
                  <a:moveTo>
                    <a:pt x="444775" y="77269"/>
                  </a:moveTo>
                  <a:lnTo>
                    <a:pt x="238941" y="222474"/>
                  </a:lnTo>
                  <a:lnTo>
                    <a:pt x="342180" y="368282"/>
                  </a:lnTo>
                  <a:lnTo>
                    <a:pt x="319931" y="393167"/>
                  </a:lnTo>
                  <a:lnTo>
                    <a:pt x="298957" y="419172"/>
                  </a:lnTo>
                  <a:lnTo>
                    <a:pt x="279307" y="446249"/>
                  </a:lnTo>
                  <a:lnTo>
                    <a:pt x="261028" y="474352"/>
                  </a:lnTo>
                  <a:lnTo>
                    <a:pt x="1382882" y="474352"/>
                  </a:lnTo>
                  <a:lnTo>
                    <a:pt x="1368939" y="452274"/>
                  </a:lnTo>
                  <a:lnTo>
                    <a:pt x="1347605" y="422358"/>
                  </a:lnTo>
                  <a:lnTo>
                    <a:pt x="1324669" y="393704"/>
                  </a:lnTo>
                  <a:lnTo>
                    <a:pt x="1300215" y="366376"/>
                  </a:lnTo>
                  <a:lnTo>
                    <a:pt x="1399041" y="231205"/>
                  </a:lnTo>
                  <a:lnTo>
                    <a:pt x="1385122" y="221070"/>
                  </a:lnTo>
                  <a:lnTo>
                    <a:pt x="546537" y="221070"/>
                  </a:lnTo>
                  <a:lnTo>
                    <a:pt x="444775" y="77269"/>
                  </a:lnTo>
                  <a:close/>
                  <a:moveTo>
                    <a:pt x="940532" y="0"/>
                  </a:moveTo>
                  <a:lnTo>
                    <a:pt x="688512" y="0"/>
                  </a:lnTo>
                  <a:lnTo>
                    <a:pt x="688512" y="174307"/>
                  </a:lnTo>
                  <a:lnTo>
                    <a:pt x="651713" y="183025"/>
                  </a:lnTo>
                  <a:lnTo>
                    <a:pt x="615745" y="193774"/>
                  </a:lnTo>
                  <a:lnTo>
                    <a:pt x="580667" y="206481"/>
                  </a:lnTo>
                  <a:lnTo>
                    <a:pt x="546537" y="221070"/>
                  </a:lnTo>
                  <a:lnTo>
                    <a:pt x="1385122" y="221070"/>
                  </a:lnTo>
                  <a:lnTo>
                    <a:pt x="1383606" y="219966"/>
                  </a:lnTo>
                  <a:lnTo>
                    <a:pt x="1095225" y="219966"/>
                  </a:lnTo>
                  <a:lnTo>
                    <a:pt x="1058147" y="204361"/>
                  </a:lnTo>
                  <a:lnTo>
                    <a:pt x="1019952" y="191015"/>
                  </a:lnTo>
                  <a:lnTo>
                    <a:pt x="980721" y="180002"/>
                  </a:lnTo>
                  <a:lnTo>
                    <a:pt x="940532" y="171397"/>
                  </a:lnTo>
                  <a:lnTo>
                    <a:pt x="940532" y="0"/>
                  </a:lnTo>
                  <a:close/>
                  <a:moveTo>
                    <a:pt x="1195358" y="82888"/>
                  </a:moveTo>
                  <a:lnTo>
                    <a:pt x="1095225" y="219966"/>
                  </a:lnTo>
                  <a:lnTo>
                    <a:pt x="1383606" y="219966"/>
                  </a:lnTo>
                  <a:lnTo>
                    <a:pt x="1195358" y="82888"/>
                  </a:lnTo>
                  <a:close/>
                </a:path>
              </a:pathLst>
            </a:custGeom>
            <a:solidFill>
              <a:srgbClr val="d2bd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2"/>
            <p:cNvSpPr/>
            <p:nvPr/>
          </p:nvSpPr>
          <p:spPr>
            <a:xfrm>
              <a:off x="5039640" y="1414800"/>
              <a:ext cx="698040" cy="696960"/>
            </a:xfrm>
            <a:custGeom>
              <a:avLst/>
              <a:gdLst/>
              <a:ahLst/>
              <a:rect l="l" t="t" r="r" b="b"/>
              <a:pathLst>
                <a:path w="698500" h="697230">
                  <a:moveTo>
                    <a:pt x="349157" y="0"/>
                  </a:moveTo>
                  <a:lnTo>
                    <a:pt x="301778" y="3181"/>
                  </a:lnTo>
                  <a:lnTo>
                    <a:pt x="256336" y="12449"/>
                  </a:lnTo>
                  <a:lnTo>
                    <a:pt x="213248" y="27389"/>
                  </a:lnTo>
                  <a:lnTo>
                    <a:pt x="172930" y="47584"/>
                  </a:lnTo>
                  <a:lnTo>
                    <a:pt x="135796" y="72619"/>
                  </a:lnTo>
                  <a:lnTo>
                    <a:pt x="102265" y="102080"/>
                  </a:lnTo>
                  <a:lnTo>
                    <a:pt x="72750" y="135551"/>
                  </a:lnTo>
                  <a:lnTo>
                    <a:pt x="47669" y="172616"/>
                  </a:lnTo>
                  <a:lnTo>
                    <a:pt x="27438" y="212860"/>
                  </a:lnTo>
                  <a:lnTo>
                    <a:pt x="12472" y="255868"/>
                  </a:lnTo>
                  <a:lnTo>
                    <a:pt x="3187" y="301224"/>
                  </a:lnTo>
                  <a:lnTo>
                    <a:pt x="0" y="348513"/>
                  </a:lnTo>
                  <a:lnTo>
                    <a:pt x="3187" y="395803"/>
                  </a:lnTo>
                  <a:lnTo>
                    <a:pt x="12472" y="441159"/>
                  </a:lnTo>
                  <a:lnTo>
                    <a:pt x="27438" y="484167"/>
                  </a:lnTo>
                  <a:lnTo>
                    <a:pt x="47669" y="524411"/>
                  </a:lnTo>
                  <a:lnTo>
                    <a:pt x="72750" y="561476"/>
                  </a:lnTo>
                  <a:lnTo>
                    <a:pt x="102265" y="594947"/>
                  </a:lnTo>
                  <a:lnTo>
                    <a:pt x="135796" y="624408"/>
                  </a:lnTo>
                  <a:lnTo>
                    <a:pt x="172930" y="649443"/>
                  </a:lnTo>
                  <a:lnTo>
                    <a:pt x="213248" y="669638"/>
                  </a:lnTo>
                  <a:lnTo>
                    <a:pt x="256336" y="684578"/>
                  </a:lnTo>
                  <a:lnTo>
                    <a:pt x="301778" y="693846"/>
                  </a:lnTo>
                  <a:lnTo>
                    <a:pt x="349157" y="697028"/>
                  </a:lnTo>
                  <a:lnTo>
                    <a:pt x="396536" y="693846"/>
                  </a:lnTo>
                  <a:lnTo>
                    <a:pt x="441978" y="684578"/>
                  </a:lnTo>
                  <a:lnTo>
                    <a:pt x="485067" y="669638"/>
                  </a:lnTo>
                  <a:lnTo>
                    <a:pt x="525386" y="649443"/>
                  </a:lnTo>
                  <a:lnTo>
                    <a:pt x="562521" y="624408"/>
                  </a:lnTo>
                  <a:lnTo>
                    <a:pt x="596054" y="594947"/>
                  </a:lnTo>
                  <a:lnTo>
                    <a:pt x="625569" y="561476"/>
                  </a:lnTo>
                  <a:lnTo>
                    <a:pt x="650651" y="524411"/>
                  </a:lnTo>
                  <a:lnTo>
                    <a:pt x="670884" y="484167"/>
                  </a:lnTo>
                  <a:lnTo>
                    <a:pt x="685851" y="441159"/>
                  </a:lnTo>
                  <a:lnTo>
                    <a:pt x="695136" y="395803"/>
                  </a:lnTo>
                  <a:lnTo>
                    <a:pt x="698324" y="348514"/>
                  </a:lnTo>
                  <a:lnTo>
                    <a:pt x="695136" y="301224"/>
                  </a:lnTo>
                  <a:lnTo>
                    <a:pt x="685851" y="255868"/>
                  </a:lnTo>
                  <a:lnTo>
                    <a:pt x="670884" y="212860"/>
                  </a:lnTo>
                  <a:lnTo>
                    <a:pt x="650651" y="172616"/>
                  </a:lnTo>
                  <a:lnTo>
                    <a:pt x="625569" y="135551"/>
                  </a:lnTo>
                  <a:lnTo>
                    <a:pt x="596054" y="102080"/>
                  </a:lnTo>
                  <a:lnTo>
                    <a:pt x="562520" y="72619"/>
                  </a:lnTo>
                  <a:lnTo>
                    <a:pt x="525386" y="47584"/>
                  </a:lnTo>
                  <a:lnTo>
                    <a:pt x="485066" y="27389"/>
                  </a:lnTo>
                  <a:lnTo>
                    <a:pt x="441978" y="12449"/>
                  </a:lnTo>
                  <a:lnTo>
                    <a:pt x="396536" y="3181"/>
                  </a:lnTo>
                  <a:lnTo>
                    <a:pt x="349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3"/>
            <p:cNvSpPr/>
            <p:nvPr/>
          </p:nvSpPr>
          <p:spPr>
            <a:xfrm>
              <a:off x="4574520" y="945720"/>
              <a:ext cx="1629000" cy="1635480"/>
            </a:xfrm>
            <a:custGeom>
              <a:avLst/>
              <a:gdLst/>
              <a:ahLst/>
              <a:rect l="l" t="t" r="r" b="b"/>
              <a:pathLst>
                <a:path w="1629410" h="1635760">
                  <a:moveTo>
                    <a:pt x="957001" y="1409951"/>
                  </a:moveTo>
                  <a:lnTo>
                    <a:pt x="537589" y="1409951"/>
                  </a:lnTo>
                  <a:lnTo>
                    <a:pt x="573736" y="1425960"/>
                  </a:lnTo>
                  <a:lnTo>
                    <a:pt x="610991" y="1439817"/>
                  </a:lnTo>
                  <a:lnTo>
                    <a:pt x="649273" y="1451450"/>
                  </a:lnTo>
                  <a:lnTo>
                    <a:pt x="688502" y="1460788"/>
                  </a:lnTo>
                  <a:lnTo>
                    <a:pt x="688502" y="1635145"/>
                  </a:lnTo>
                  <a:lnTo>
                    <a:pt x="725843" y="1635145"/>
                  </a:lnTo>
                  <a:lnTo>
                    <a:pt x="957001" y="1409951"/>
                  </a:lnTo>
                  <a:close/>
                  <a:moveTo>
                    <a:pt x="1226612" y="1147296"/>
                  </a:moveTo>
                  <a:lnTo>
                    <a:pt x="252945" y="1147296"/>
                  </a:lnTo>
                  <a:lnTo>
                    <a:pt x="271361" y="1177034"/>
                  </a:lnTo>
                  <a:lnTo>
                    <a:pt x="291288" y="1205699"/>
                  </a:lnTo>
                  <a:lnTo>
                    <a:pt x="312676" y="1233236"/>
                  </a:lnTo>
                  <a:lnTo>
                    <a:pt x="335474" y="1259587"/>
                  </a:lnTo>
                  <a:lnTo>
                    <a:pt x="230003" y="1403950"/>
                  </a:lnTo>
                  <a:lnTo>
                    <a:pt x="433626" y="1552206"/>
                  </a:lnTo>
                  <a:lnTo>
                    <a:pt x="537589" y="1409951"/>
                  </a:lnTo>
                  <a:lnTo>
                    <a:pt x="957001" y="1409951"/>
                  </a:lnTo>
                  <a:lnTo>
                    <a:pt x="1226612" y="1147296"/>
                  </a:lnTo>
                  <a:close/>
                  <a:moveTo>
                    <a:pt x="92854" y="410931"/>
                  </a:moveTo>
                  <a:lnTo>
                    <a:pt x="3760" y="646250"/>
                  </a:lnTo>
                  <a:lnTo>
                    <a:pt x="172910" y="710073"/>
                  </a:lnTo>
                  <a:lnTo>
                    <a:pt x="169097" y="736490"/>
                  </a:lnTo>
                  <a:lnTo>
                    <a:pt x="166337" y="763208"/>
                  </a:lnTo>
                  <a:lnTo>
                    <a:pt x="164659" y="790227"/>
                  </a:lnTo>
                  <a:lnTo>
                    <a:pt x="164093" y="817547"/>
                  </a:lnTo>
                  <a:lnTo>
                    <a:pt x="164509" y="840914"/>
                  </a:lnTo>
                  <a:lnTo>
                    <a:pt x="165741" y="864047"/>
                  </a:lnTo>
                  <a:lnTo>
                    <a:pt x="167766" y="886934"/>
                  </a:lnTo>
                  <a:lnTo>
                    <a:pt x="170557" y="909568"/>
                  </a:lnTo>
                  <a:lnTo>
                    <a:pt x="0" y="969225"/>
                  </a:lnTo>
                  <a:lnTo>
                    <a:pt x="0" y="969687"/>
                  </a:lnTo>
                  <a:lnTo>
                    <a:pt x="83220" y="1206703"/>
                  </a:lnTo>
                  <a:lnTo>
                    <a:pt x="252945" y="1147296"/>
                  </a:lnTo>
                  <a:lnTo>
                    <a:pt x="1226612" y="1147296"/>
                  </a:lnTo>
                  <a:lnTo>
                    <a:pt x="1474015" y="906276"/>
                  </a:lnTo>
                  <a:lnTo>
                    <a:pt x="1479453" y="846279"/>
                  </a:lnTo>
                  <a:lnTo>
                    <a:pt x="1480072" y="817548"/>
                  </a:lnTo>
                  <a:lnTo>
                    <a:pt x="1479607" y="792916"/>
                  </a:lnTo>
                  <a:lnTo>
                    <a:pt x="1478237" y="768539"/>
                  </a:lnTo>
                  <a:lnTo>
                    <a:pt x="1476000" y="744407"/>
                  </a:lnTo>
                  <a:lnTo>
                    <a:pt x="1472934" y="720509"/>
                  </a:lnTo>
                  <a:lnTo>
                    <a:pt x="1629165" y="665819"/>
                  </a:lnTo>
                  <a:lnTo>
                    <a:pt x="1565125" y="483384"/>
                  </a:lnTo>
                  <a:lnTo>
                    <a:pt x="1388585" y="483383"/>
                  </a:lnTo>
                  <a:lnTo>
                    <a:pt x="1382882" y="474352"/>
                  </a:lnTo>
                  <a:lnTo>
                    <a:pt x="261028" y="474352"/>
                  </a:lnTo>
                  <a:lnTo>
                    <a:pt x="92854" y="410931"/>
                  </a:lnTo>
                  <a:close/>
                  <a:moveTo>
                    <a:pt x="1545822" y="428392"/>
                  </a:moveTo>
                  <a:lnTo>
                    <a:pt x="1388585" y="483383"/>
                  </a:lnTo>
                  <a:lnTo>
                    <a:pt x="1565125" y="483384"/>
                  </a:lnTo>
                  <a:lnTo>
                    <a:pt x="1545822" y="428392"/>
                  </a:lnTo>
                  <a:close/>
                  <a:moveTo>
                    <a:pt x="444775" y="77269"/>
                  </a:moveTo>
                  <a:lnTo>
                    <a:pt x="238941" y="222474"/>
                  </a:lnTo>
                  <a:lnTo>
                    <a:pt x="342180" y="368282"/>
                  </a:lnTo>
                  <a:lnTo>
                    <a:pt x="319931" y="393167"/>
                  </a:lnTo>
                  <a:lnTo>
                    <a:pt x="298957" y="419172"/>
                  </a:lnTo>
                  <a:lnTo>
                    <a:pt x="279307" y="446249"/>
                  </a:lnTo>
                  <a:lnTo>
                    <a:pt x="261028" y="474352"/>
                  </a:lnTo>
                  <a:lnTo>
                    <a:pt x="1382882" y="474352"/>
                  </a:lnTo>
                  <a:lnTo>
                    <a:pt x="1368939" y="452274"/>
                  </a:lnTo>
                  <a:lnTo>
                    <a:pt x="1347605" y="422358"/>
                  </a:lnTo>
                  <a:lnTo>
                    <a:pt x="1324669" y="393704"/>
                  </a:lnTo>
                  <a:lnTo>
                    <a:pt x="1300215" y="366376"/>
                  </a:lnTo>
                  <a:lnTo>
                    <a:pt x="1399041" y="231205"/>
                  </a:lnTo>
                  <a:lnTo>
                    <a:pt x="1385122" y="221070"/>
                  </a:lnTo>
                  <a:lnTo>
                    <a:pt x="546537" y="221070"/>
                  </a:lnTo>
                  <a:lnTo>
                    <a:pt x="444775" y="77269"/>
                  </a:lnTo>
                  <a:close/>
                  <a:moveTo>
                    <a:pt x="940532" y="0"/>
                  </a:moveTo>
                  <a:lnTo>
                    <a:pt x="688512" y="0"/>
                  </a:lnTo>
                  <a:lnTo>
                    <a:pt x="688512" y="174307"/>
                  </a:lnTo>
                  <a:lnTo>
                    <a:pt x="651713" y="183025"/>
                  </a:lnTo>
                  <a:lnTo>
                    <a:pt x="615745" y="193774"/>
                  </a:lnTo>
                  <a:lnTo>
                    <a:pt x="580667" y="206481"/>
                  </a:lnTo>
                  <a:lnTo>
                    <a:pt x="546537" y="221070"/>
                  </a:lnTo>
                  <a:lnTo>
                    <a:pt x="1385122" y="221070"/>
                  </a:lnTo>
                  <a:lnTo>
                    <a:pt x="1383606" y="219966"/>
                  </a:lnTo>
                  <a:lnTo>
                    <a:pt x="1095225" y="219966"/>
                  </a:lnTo>
                  <a:lnTo>
                    <a:pt x="1058147" y="204361"/>
                  </a:lnTo>
                  <a:lnTo>
                    <a:pt x="1019952" y="191015"/>
                  </a:lnTo>
                  <a:lnTo>
                    <a:pt x="980721" y="180002"/>
                  </a:lnTo>
                  <a:lnTo>
                    <a:pt x="940532" y="171397"/>
                  </a:lnTo>
                  <a:lnTo>
                    <a:pt x="940532" y="0"/>
                  </a:lnTo>
                  <a:close/>
                  <a:moveTo>
                    <a:pt x="1195358" y="82888"/>
                  </a:moveTo>
                  <a:lnTo>
                    <a:pt x="1095225" y="219966"/>
                  </a:lnTo>
                  <a:lnTo>
                    <a:pt x="1383606" y="219966"/>
                  </a:lnTo>
                  <a:lnTo>
                    <a:pt x="1195358" y="82888"/>
                  </a:lnTo>
                  <a:close/>
                </a:path>
              </a:pathLst>
            </a:custGeom>
            <a:solidFill>
              <a:srgbClr val="d2bd9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4"/>
            <p:cNvSpPr/>
            <p:nvPr/>
          </p:nvSpPr>
          <p:spPr>
            <a:xfrm>
              <a:off x="4904280" y="1336680"/>
              <a:ext cx="834120" cy="775080"/>
            </a:xfrm>
            <a:custGeom>
              <a:avLst/>
              <a:gdLst/>
              <a:ahLst/>
              <a:rect l="l" t="t" r="r" b="b"/>
              <a:pathLst>
                <a:path w="834389" h="775335">
                  <a:moveTo>
                    <a:pt x="278917" y="16103"/>
                  </a:moveTo>
                  <a:lnTo>
                    <a:pt x="276771" y="9271"/>
                  </a:lnTo>
                  <a:lnTo>
                    <a:pt x="272148" y="3797"/>
                  </a:lnTo>
                  <a:lnTo>
                    <a:pt x="266001" y="635"/>
                  </a:lnTo>
                  <a:lnTo>
                    <a:pt x="259105" y="0"/>
                  </a:lnTo>
                  <a:lnTo>
                    <a:pt x="252247" y="2146"/>
                  </a:lnTo>
                  <a:lnTo>
                    <a:pt x="211302" y="27216"/>
                  </a:lnTo>
                  <a:lnTo>
                    <a:pt x="173443" y="55841"/>
                  </a:lnTo>
                  <a:lnTo>
                    <a:pt x="138861" y="87757"/>
                  </a:lnTo>
                  <a:lnTo>
                    <a:pt x="107696" y="122656"/>
                  </a:lnTo>
                  <a:lnTo>
                    <a:pt x="80149" y="160274"/>
                  </a:lnTo>
                  <a:lnTo>
                    <a:pt x="56362" y="200304"/>
                  </a:lnTo>
                  <a:lnTo>
                    <a:pt x="36525" y="242481"/>
                  </a:lnTo>
                  <a:lnTo>
                    <a:pt x="20802" y="286486"/>
                  </a:lnTo>
                  <a:lnTo>
                    <a:pt x="9359" y="332054"/>
                  </a:lnTo>
                  <a:lnTo>
                    <a:pt x="2362" y="378904"/>
                  </a:lnTo>
                  <a:lnTo>
                    <a:pt x="0" y="426732"/>
                  </a:lnTo>
                  <a:lnTo>
                    <a:pt x="4267" y="491959"/>
                  </a:lnTo>
                  <a:lnTo>
                    <a:pt x="12090" y="498678"/>
                  </a:lnTo>
                  <a:lnTo>
                    <a:pt x="21145" y="498678"/>
                  </a:lnTo>
                  <a:lnTo>
                    <a:pt x="30073" y="496392"/>
                  </a:lnTo>
                  <a:lnTo>
                    <a:pt x="35344" y="491909"/>
                  </a:lnTo>
                  <a:lnTo>
                    <a:pt x="38531" y="485762"/>
                  </a:lnTo>
                  <a:lnTo>
                    <a:pt x="36906" y="452780"/>
                  </a:lnTo>
                  <a:lnTo>
                    <a:pt x="38811" y="378079"/>
                  </a:lnTo>
                  <a:lnTo>
                    <a:pt x="46609" y="330568"/>
                  </a:lnTo>
                  <a:lnTo>
                    <a:pt x="59372" y="284543"/>
                  </a:lnTo>
                  <a:lnTo>
                    <a:pt x="76860" y="240360"/>
                  </a:lnTo>
                  <a:lnTo>
                    <a:pt x="98882" y="198374"/>
                  </a:lnTo>
                  <a:lnTo>
                    <a:pt x="125222" y="158940"/>
                  </a:lnTo>
                  <a:lnTo>
                    <a:pt x="155676" y="122402"/>
                  </a:lnTo>
                  <a:lnTo>
                    <a:pt x="190030" y="89128"/>
                  </a:lnTo>
                  <a:lnTo>
                    <a:pt x="228079" y="59461"/>
                  </a:lnTo>
                  <a:lnTo>
                    <a:pt x="275107" y="29133"/>
                  </a:lnTo>
                  <a:lnTo>
                    <a:pt x="278282" y="22987"/>
                  </a:lnTo>
                  <a:lnTo>
                    <a:pt x="278917" y="16103"/>
                  </a:lnTo>
                  <a:close/>
                  <a:moveTo>
                    <a:pt x="833894" y="426732"/>
                  </a:moveTo>
                  <a:lnTo>
                    <a:pt x="830707" y="379437"/>
                  </a:lnTo>
                  <a:lnTo>
                    <a:pt x="821423" y="334086"/>
                  </a:lnTo>
                  <a:lnTo>
                    <a:pt x="806462" y="291071"/>
                  </a:lnTo>
                  <a:lnTo>
                    <a:pt x="786231" y="250825"/>
                  </a:lnTo>
                  <a:lnTo>
                    <a:pt x="761149" y="213766"/>
                  </a:lnTo>
                  <a:lnTo>
                    <a:pt x="731634" y="180289"/>
                  </a:lnTo>
                  <a:lnTo>
                    <a:pt x="698093" y="150837"/>
                  </a:lnTo>
                  <a:lnTo>
                    <a:pt x="660958" y="125793"/>
                  </a:lnTo>
                  <a:lnTo>
                    <a:pt x="620649" y="105600"/>
                  </a:lnTo>
                  <a:lnTo>
                    <a:pt x="577557" y="90665"/>
                  </a:lnTo>
                  <a:lnTo>
                    <a:pt x="532117" y="81394"/>
                  </a:lnTo>
                  <a:lnTo>
                    <a:pt x="484733" y="78219"/>
                  </a:lnTo>
                  <a:lnTo>
                    <a:pt x="437349" y="81394"/>
                  </a:lnTo>
                  <a:lnTo>
                    <a:pt x="391909" y="90665"/>
                  </a:lnTo>
                  <a:lnTo>
                    <a:pt x="348830" y="105600"/>
                  </a:lnTo>
                  <a:lnTo>
                    <a:pt x="308508" y="125793"/>
                  </a:lnTo>
                  <a:lnTo>
                    <a:pt x="271373" y="150837"/>
                  </a:lnTo>
                  <a:lnTo>
                    <a:pt x="237845" y="180289"/>
                  </a:lnTo>
                  <a:lnTo>
                    <a:pt x="208330" y="213766"/>
                  </a:lnTo>
                  <a:lnTo>
                    <a:pt x="183248" y="250825"/>
                  </a:lnTo>
                  <a:lnTo>
                    <a:pt x="163017" y="291071"/>
                  </a:lnTo>
                  <a:lnTo>
                    <a:pt x="148043" y="334086"/>
                  </a:lnTo>
                  <a:lnTo>
                    <a:pt x="138760" y="379437"/>
                  </a:lnTo>
                  <a:lnTo>
                    <a:pt x="135572" y="426732"/>
                  </a:lnTo>
                  <a:lnTo>
                    <a:pt x="138760" y="474014"/>
                  </a:lnTo>
                  <a:lnTo>
                    <a:pt x="148043" y="519379"/>
                  </a:lnTo>
                  <a:lnTo>
                    <a:pt x="163017" y="562381"/>
                  </a:lnTo>
                  <a:lnTo>
                    <a:pt x="183248" y="602627"/>
                  </a:lnTo>
                  <a:lnTo>
                    <a:pt x="208330" y="639686"/>
                  </a:lnTo>
                  <a:lnTo>
                    <a:pt x="237845" y="673163"/>
                  </a:lnTo>
                  <a:lnTo>
                    <a:pt x="271373" y="702627"/>
                  </a:lnTo>
                  <a:lnTo>
                    <a:pt x="308508" y="727659"/>
                  </a:lnTo>
                  <a:lnTo>
                    <a:pt x="348830" y="747852"/>
                  </a:lnTo>
                  <a:lnTo>
                    <a:pt x="391909" y="762787"/>
                  </a:lnTo>
                  <a:lnTo>
                    <a:pt x="437349" y="772058"/>
                  </a:lnTo>
                  <a:lnTo>
                    <a:pt x="484733" y="775246"/>
                  </a:lnTo>
                  <a:lnTo>
                    <a:pt x="532117" y="772058"/>
                  </a:lnTo>
                  <a:lnTo>
                    <a:pt x="577557" y="762787"/>
                  </a:lnTo>
                  <a:lnTo>
                    <a:pt x="620649" y="747852"/>
                  </a:lnTo>
                  <a:lnTo>
                    <a:pt x="660958" y="727659"/>
                  </a:lnTo>
                  <a:lnTo>
                    <a:pt x="698093" y="702627"/>
                  </a:lnTo>
                  <a:lnTo>
                    <a:pt x="731634" y="673163"/>
                  </a:lnTo>
                  <a:lnTo>
                    <a:pt x="761149" y="639686"/>
                  </a:lnTo>
                  <a:lnTo>
                    <a:pt x="786231" y="602627"/>
                  </a:lnTo>
                  <a:lnTo>
                    <a:pt x="806462" y="562381"/>
                  </a:lnTo>
                  <a:lnTo>
                    <a:pt x="821423" y="519379"/>
                  </a:lnTo>
                  <a:lnTo>
                    <a:pt x="830707" y="474014"/>
                  </a:lnTo>
                  <a:lnTo>
                    <a:pt x="833894" y="4267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CustomShape 25"/>
          <p:cNvSpPr/>
          <p:nvPr/>
        </p:nvSpPr>
        <p:spPr>
          <a:xfrm>
            <a:off x="559080" y="6260400"/>
            <a:ext cx="4647240" cy="12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7800" spc="406" strike="noStrike">
                <a:solidFill>
                  <a:srgbClr val="1e6a39"/>
                </a:solidFill>
                <a:latin typeface="Trebuchet MS"/>
              </a:rPr>
              <a:t>Required</a:t>
            </a:r>
            <a:endParaRPr b="0" lang="en-IN" sz="78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86" name="CustomShape 26"/>
          <p:cNvSpPr/>
          <p:nvPr/>
        </p:nvSpPr>
        <p:spPr>
          <a:xfrm>
            <a:off x="1752840" y="7583040"/>
            <a:ext cx="2706480" cy="14673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7"/>
          <p:cNvSpPr/>
          <p:nvPr/>
        </p:nvSpPr>
        <p:spPr>
          <a:xfrm>
            <a:off x="10282680" y="7152840"/>
            <a:ext cx="5108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en-IN" sz="4300" spc="199" strike="noStrike">
                <a:solidFill>
                  <a:srgbClr val="ffffff"/>
                </a:solidFill>
                <a:latin typeface="MathJax_SansSerif"/>
              </a:rPr>
              <a:t>Website</a:t>
            </a:r>
            <a:r>
              <a:rPr b="0" lang="en-IN" sz="4300" spc="304" strike="noStrike">
                <a:solidFill>
                  <a:srgbClr val="ffffff"/>
                </a:solidFill>
                <a:latin typeface="MathJax_SansSerif"/>
              </a:rPr>
              <a:t> </a:t>
            </a:r>
            <a:r>
              <a:rPr b="0" lang="en-IN" sz="4300" spc="-26" strike="noStrike">
                <a:solidFill>
                  <a:srgbClr val="ffffff"/>
                </a:solidFill>
                <a:latin typeface="MathJax_SansSerif"/>
              </a:rPr>
              <a:t>url:</a:t>
            </a:r>
            <a:r>
              <a:rPr b="0" lang="en-IN" sz="4300" spc="-26" strike="noStrike">
                <a:solidFill>
                  <a:srgbClr val="ffffff"/>
                </a:solidFill>
                <a:latin typeface="MathJax_SansSerif"/>
              </a:rPr>
              <a:t>	</a:t>
            </a:r>
            <a:r>
              <a:rPr b="1" lang="en-IN" sz="5550" spc="86" strike="noStrike" u="heavy" baseline="5000">
                <a:solidFill>
                  <a:srgbClr val="006089"/>
                </a:solidFill>
                <a:uFill>
                  <a:solidFill>
                    <a:srgbClr val="006089"/>
                  </a:solidFill>
                </a:uFill>
                <a:latin typeface="Arial"/>
              </a:rPr>
              <a:t>PreCure</a:t>
            </a:r>
            <a:endParaRPr b="0" lang="en-IN" sz="5550" spc="-1" strike="noStrike">
              <a:solidFill>
                <a:srgbClr val="1e6a39"/>
              </a:solidFill>
              <a:latin typeface="Georgia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8"/>
          <a:stretch/>
        </p:blipFill>
        <p:spPr>
          <a:xfrm>
            <a:off x="14540040" y="1496160"/>
            <a:ext cx="3243960" cy="203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2"/>
          <p:cNvSpPr txBox="1"/>
          <p:nvPr/>
        </p:nvSpPr>
        <p:spPr>
          <a:xfrm>
            <a:off x="5505840" y="4124160"/>
            <a:ext cx="7146720" cy="1745640"/>
          </a:xfrm>
          <a:prstGeom prst="rect">
            <a:avLst/>
          </a:prstGeom>
          <a:noFill/>
          <a:ln>
            <a:noFill/>
          </a:ln>
        </p:spPr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en-IN" sz="11350" spc="143" strike="noStrike">
                <a:solidFill>
                  <a:srgbClr val="000000"/>
                </a:solidFill>
                <a:latin typeface="Trebuchet MS"/>
              </a:rPr>
              <a:t>Thank</a:t>
            </a:r>
            <a:r>
              <a:rPr b="0" lang="en-IN" sz="11350" spc="-44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IN" sz="11350" spc="-341" strike="noStrike">
                <a:solidFill>
                  <a:srgbClr val="000000"/>
                </a:solidFill>
                <a:latin typeface="Trebuchet MS"/>
              </a:rPr>
              <a:t>You!</a:t>
            </a:r>
            <a:endParaRPr b="0" lang="en-IN" sz="1135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1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3847680" y="1104120"/>
            <a:ext cx="9663840" cy="952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4" name="Group 3"/>
          <p:cNvGrpSpPr/>
          <p:nvPr/>
        </p:nvGrpSpPr>
        <p:grpSpPr>
          <a:xfrm>
            <a:off x="3348000" y="2872080"/>
            <a:ext cx="4473000" cy="4474800"/>
            <a:chOff x="3348000" y="2872080"/>
            <a:chExt cx="4473000" cy="4474800"/>
          </a:xfrm>
        </p:grpSpPr>
        <p:sp>
          <p:nvSpPr>
            <p:cNvPr id="185" name="CustomShape 4"/>
            <p:cNvSpPr/>
            <p:nvPr/>
          </p:nvSpPr>
          <p:spPr>
            <a:xfrm>
              <a:off x="3348000" y="2872080"/>
              <a:ext cx="3976560" cy="3980520"/>
            </a:xfrm>
            <a:custGeom>
              <a:avLst/>
              <a:gdLst/>
              <a:ahLst/>
              <a:rect l="l" t="t" r="r" b="b"/>
              <a:pathLst>
                <a:path w="3977004" h="3980815">
                  <a:moveTo>
                    <a:pt x="3926899" y="610022"/>
                  </a:moveTo>
                  <a:lnTo>
                    <a:pt x="3909033" y="614288"/>
                  </a:lnTo>
                  <a:lnTo>
                    <a:pt x="3893657" y="625427"/>
                  </a:lnTo>
                  <a:lnTo>
                    <a:pt x="3883881" y="641681"/>
                  </a:lnTo>
                  <a:lnTo>
                    <a:pt x="3881168" y="659805"/>
                  </a:lnTo>
                  <a:lnTo>
                    <a:pt x="3885438" y="677629"/>
                  </a:lnTo>
                  <a:lnTo>
                    <a:pt x="3896608" y="692986"/>
                  </a:lnTo>
                  <a:lnTo>
                    <a:pt x="3912868" y="702846"/>
                  </a:lnTo>
                  <a:lnTo>
                    <a:pt x="3931005" y="705579"/>
                  </a:lnTo>
                  <a:lnTo>
                    <a:pt x="3948828" y="701298"/>
                  </a:lnTo>
                  <a:lnTo>
                    <a:pt x="3964147" y="690115"/>
                  </a:lnTo>
                  <a:lnTo>
                    <a:pt x="3974003" y="673883"/>
                  </a:lnTo>
                  <a:lnTo>
                    <a:pt x="3976735" y="655737"/>
                  </a:lnTo>
                  <a:lnTo>
                    <a:pt x="3972456" y="637890"/>
                  </a:lnTo>
                  <a:lnTo>
                    <a:pt x="3961276" y="622555"/>
                  </a:lnTo>
                  <a:lnTo>
                    <a:pt x="3945048" y="612740"/>
                  </a:lnTo>
                  <a:lnTo>
                    <a:pt x="3926899" y="610022"/>
                  </a:lnTo>
                  <a:close/>
                  <a:moveTo>
                    <a:pt x="3776969" y="486678"/>
                  </a:moveTo>
                  <a:lnTo>
                    <a:pt x="3759530" y="492376"/>
                  </a:lnTo>
                  <a:lnTo>
                    <a:pt x="3745103" y="504744"/>
                  </a:lnTo>
                  <a:lnTo>
                    <a:pt x="3736623" y="521777"/>
                  </a:lnTo>
                  <a:lnTo>
                    <a:pt x="3735385" y="540089"/>
                  </a:lnTo>
                  <a:lnTo>
                    <a:pt x="3741100" y="557519"/>
                  </a:lnTo>
                  <a:lnTo>
                    <a:pt x="3753476" y="571905"/>
                  </a:lnTo>
                  <a:lnTo>
                    <a:pt x="3770505" y="580355"/>
                  </a:lnTo>
                  <a:lnTo>
                    <a:pt x="3788820" y="581596"/>
                  </a:lnTo>
                  <a:lnTo>
                    <a:pt x="3806268" y="575898"/>
                  </a:lnTo>
                  <a:lnTo>
                    <a:pt x="3820696" y="563530"/>
                  </a:lnTo>
                  <a:lnTo>
                    <a:pt x="3829109" y="546508"/>
                  </a:lnTo>
                  <a:lnTo>
                    <a:pt x="3830345" y="528215"/>
                  </a:lnTo>
                  <a:lnTo>
                    <a:pt x="3824643" y="510789"/>
                  </a:lnTo>
                  <a:lnTo>
                    <a:pt x="3812244" y="496369"/>
                  </a:lnTo>
                  <a:lnTo>
                    <a:pt x="3795261" y="487919"/>
                  </a:lnTo>
                  <a:lnTo>
                    <a:pt x="3776969" y="486678"/>
                  </a:lnTo>
                  <a:close/>
                  <a:moveTo>
                    <a:pt x="3635614" y="375916"/>
                  </a:moveTo>
                  <a:lnTo>
                    <a:pt x="3617282" y="376185"/>
                  </a:lnTo>
                  <a:lnTo>
                    <a:pt x="3600385" y="383304"/>
                  </a:lnTo>
                  <a:lnTo>
                    <a:pt x="3587061" y="396824"/>
                  </a:lnTo>
                  <a:lnTo>
                    <a:pt x="3579989" y="414459"/>
                  </a:lnTo>
                  <a:lnTo>
                    <a:pt x="3580243" y="432797"/>
                  </a:lnTo>
                  <a:lnTo>
                    <a:pt x="3587375" y="449700"/>
                  </a:lnTo>
                  <a:lnTo>
                    <a:pt x="3600935" y="463028"/>
                  </a:lnTo>
                  <a:lnTo>
                    <a:pt x="3618565" y="470057"/>
                  </a:lnTo>
                  <a:lnTo>
                    <a:pt x="3636898" y="469788"/>
                  </a:lnTo>
                  <a:lnTo>
                    <a:pt x="3653795" y="462669"/>
                  </a:lnTo>
                  <a:lnTo>
                    <a:pt x="3667119" y="449149"/>
                  </a:lnTo>
                  <a:lnTo>
                    <a:pt x="3674146" y="431514"/>
                  </a:lnTo>
                  <a:lnTo>
                    <a:pt x="3673877" y="413175"/>
                  </a:lnTo>
                  <a:lnTo>
                    <a:pt x="3666760" y="396273"/>
                  </a:lnTo>
                  <a:lnTo>
                    <a:pt x="3653244" y="382945"/>
                  </a:lnTo>
                  <a:lnTo>
                    <a:pt x="3635614" y="375916"/>
                  </a:lnTo>
                  <a:close/>
                  <a:moveTo>
                    <a:pt x="3467200" y="277391"/>
                  </a:moveTo>
                  <a:lnTo>
                    <a:pt x="3448933" y="279182"/>
                  </a:lnTo>
                  <a:lnTo>
                    <a:pt x="3432668" y="287688"/>
                  </a:lnTo>
                  <a:lnTo>
                    <a:pt x="3420486" y="302304"/>
                  </a:lnTo>
                  <a:lnTo>
                    <a:pt x="3414956" y="320468"/>
                  </a:lnTo>
                  <a:lnTo>
                    <a:pt x="3416738" y="338736"/>
                  </a:lnTo>
                  <a:lnTo>
                    <a:pt x="3425218" y="355000"/>
                  </a:lnTo>
                  <a:lnTo>
                    <a:pt x="3439783" y="367152"/>
                  </a:lnTo>
                  <a:lnTo>
                    <a:pt x="3457976" y="372683"/>
                  </a:lnTo>
                  <a:lnTo>
                    <a:pt x="3476243" y="370901"/>
                  </a:lnTo>
                  <a:lnTo>
                    <a:pt x="3492508" y="362418"/>
                  </a:lnTo>
                  <a:lnTo>
                    <a:pt x="3504690" y="347849"/>
                  </a:lnTo>
                  <a:lnTo>
                    <a:pt x="3510220" y="329662"/>
                  </a:lnTo>
                  <a:lnTo>
                    <a:pt x="3508438" y="311407"/>
                  </a:lnTo>
                  <a:lnTo>
                    <a:pt x="3499958" y="295141"/>
                  </a:lnTo>
                  <a:lnTo>
                    <a:pt x="3485393" y="282921"/>
                  </a:lnTo>
                  <a:lnTo>
                    <a:pt x="3467200" y="277391"/>
                  </a:lnTo>
                  <a:close/>
                  <a:moveTo>
                    <a:pt x="3291058" y="193233"/>
                  </a:moveTo>
                  <a:lnTo>
                    <a:pt x="3272998" y="196547"/>
                  </a:lnTo>
                  <a:lnTo>
                    <a:pt x="3257495" y="206397"/>
                  </a:lnTo>
                  <a:lnTo>
                    <a:pt x="3246575" y="221982"/>
                  </a:lnTo>
                  <a:lnTo>
                    <a:pt x="3242634" y="240486"/>
                  </a:lnTo>
                  <a:lnTo>
                    <a:pt x="3245967" y="258504"/>
                  </a:lnTo>
                  <a:lnTo>
                    <a:pt x="3255803" y="273994"/>
                  </a:lnTo>
                  <a:lnTo>
                    <a:pt x="3271374" y="284915"/>
                  </a:lnTo>
                  <a:lnTo>
                    <a:pt x="3289917" y="288972"/>
                  </a:lnTo>
                  <a:lnTo>
                    <a:pt x="3307944" y="285663"/>
                  </a:lnTo>
                  <a:lnTo>
                    <a:pt x="3323415" y="275819"/>
                  </a:lnTo>
                  <a:lnTo>
                    <a:pt x="3334288" y="260268"/>
                  </a:lnTo>
                  <a:lnTo>
                    <a:pt x="3338310" y="241674"/>
                  </a:lnTo>
                  <a:lnTo>
                    <a:pt x="3335006" y="223617"/>
                  </a:lnTo>
                  <a:lnTo>
                    <a:pt x="3325183" y="208133"/>
                  </a:lnTo>
                  <a:lnTo>
                    <a:pt x="3309649" y="197255"/>
                  </a:lnTo>
                  <a:lnTo>
                    <a:pt x="3291058" y="193233"/>
                  </a:lnTo>
                  <a:close/>
                  <a:moveTo>
                    <a:pt x="3108702" y="123803"/>
                  </a:moveTo>
                  <a:lnTo>
                    <a:pt x="3090994" y="128579"/>
                  </a:lnTo>
                  <a:lnTo>
                    <a:pt x="3076381" y="139636"/>
                  </a:lnTo>
                  <a:lnTo>
                    <a:pt x="3066843" y="156017"/>
                  </a:lnTo>
                  <a:lnTo>
                    <a:pt x="3064394" y="174971"/>
                  </a:lnTo>
                  <a:lnTo>
                    <a:pt x="3069195" y="192729"/>
                  </a:lnTo>
                  <a:lnTo>
                    <a:pt x="3080277" y="207345"/>
                  </a:lnTo>
                  <a:lnTo>
                    <a:pt x="3096666" y="216877"/>
                  </a:lnTo>
                  <a:lnTo>
                    <a:pt x="3115478" y="219338"/>
                  </a:lnTo>
                  <a:lnTo>
                    <a:pt x="3133176" y="214554"/>
                  </a:lnTo>
                  <a:lnTo>
                    <a:pt x="3147809" y="203473"/>
                  </a:lnTo>
                  <a:lnTo>
                    <a:pt x="3157427" y="187045"/>
                  </a:lnTo>
                  <a:lnTo>
                    <a:pt x="3159886" y="168216"/>
                  </a:lnTo>
                  <a:lnTo>
                    <a:pt x="3155094" y="150494"/>
                  </a:lnTo>
                  <a:lnTo>
                    <a:pt x="3143993" y="135852"/>
                  </a:lnTo>
                  <a:lnTo>
                    <a:pt x="3127525" y="126265"/>
                  </a:lnTo>
                  <a:lnTo>
                    <a:pt x="3108702" y="123803"/>
                  </a:lnTo>
                  <a:close/>
                  <a:moveTo>
                    <a:pt x="2921382" y="70084"/>
                  </a:moveTo>
                  <a:lnTo>
                    <a:pt x="2904136" y="76313"/>
                  </a:lnTo>
                  <a:lnTo>
                    <a:pt x="2890478" y="88555"/>
                  </a:lnTo>
                  <a:lnTo>
                    <a:pt x="2882247" y="105686"/>
                  </a:lnTo>
                  <a:lnTo>
                    <a:pt x="2881378" y="124699"/>
                  </a:lnTo>
                  <a:lnTo>
                    <a:pt x="2887610" y="141969"/>
                  </a:lnTo>
                  <a:lnTo>
                    <a:pt x="2899852" y="155635"/>
                  </a:lnTo>
                  <a:lnTo>
                    <a:pt x="2917013" y="163834"/>
                  </a:lnTo>
                  <a:lnTo>
                    <a:pt x="2935963" y="164704"/>
                  </a:lnTo>
                  <a:lnTo>
                    <a:pt x="2953185" y="158470"/>
                  </a:lnTo>
                  <a:lnTo>
                    <a:pt x="2966834" y="146224"/>
                  </a:lnTo>
                  <a:lnTo>
                    <a:pt x="2975063" y="129057"/>
                  </a:lnTo>
                  <a:lnTo>
                    <a:pt x="2975934" y="110057"/>
                  </a:lnTo>
                  <a:lnTo>
                    <a:pt x="2969711" y="92815"/>
                  </a:lnTo>
                  <a:lnTo>
                    <a:pt x="2957492" y="79176"/>
                  </a:lnTo>
                  <a:lnTo>
                    <a:pt x="2940377" y="70989"/>
                  </a:lnTo>
                  <a:lnTo>
                    <a:pt x="2921382" y="70084"/>
                  </a:lnTo>
                  <a:close/>
                  <a:moveTo>
                    <a:pt x="2749083" y="31426"/>
                  </a:moveTo>
                  <a:lnTo>
                    <a:pt x="2730094" y="32111"/>
                  </a:lnTo>
                  <a:lnTo>
                    <a:pt x="2713430" y="39772"/>
                  </a:lnTo>
                  <a:lnTo>
                    <a:pt x="2700877" y="53131"/>
                  </a:lnTo>
                  <a:lnTo>
                    <a:pt x="2694223" y="70909"/>
                  </a:lnTo>
                  <a:lnTo>
                    <a:pt x="2694883" y="89848"/>
                  </a:lnTo>
                  <a:lnTo>
                    <a:pt x="2702495" y="106484"/>
                  </a:lnTo>
                  <a:lnTo>
                    <a:pt x="2715819" y="119052"/>
                  </a:lnTo>
                  <a:lnTo>
                    <a:pt x="2733614" y="125787"/>
                  </a:lnTo>
                  <a:lnTo>
                    <a:pt x="2752570" y="125104"/>
                  </a:lnTo>
                  <a:lnTo>
                    <a:pt x="2769247" y="117452"/>
                  </a:lnTo>
                  <a:lnTo>
                    <a:pt x="2781842" y="104116"/>
                  </a:lnTo>
                  <a:lnTo>
                    <a:pt x="2788554" y="86384"/>
                  </a:lnTo>
                  <a:lnTo>
                    <a:pt x="2787870" y="67421"/>
                  </a:lnTo>
                  <a:lnTo>
                    <a:pt x="2780211" y="50739"/>
                  </a:lnTo>
                  <a:lnTo>
                    <a:pt x="2766856" y="38140"/>
                  </a:lnTo>
                  <a:lnTo>
                    <a:pt x="2749083" y="31426"/>
                  </a:lnTo>
                  <a:close/>
                  <a:moveTo>
                    <a:pt x="2555397" y="7657"/>
                  </a:moveTo>
                  <a:lnTo>
                    <a:pt x="2536550" y="9889"/>
                  </a:lnTo>
                  <a:lnTo>
                    <a:pt x="2520581" y="18874"/>
                  </a:lnTo>
                  <a:lnTo>
                    <a:pt x="2509142" y="33197"/>
                  </a:lnTo>
                  <a:lnTo>
                    <a:pt x="2503885" y="51447"/>
                  </a:lnTo>
                  <a:lnTo>
                    <a:pt x="2506117" y="70346"/>
                  </a:lnTo>
                  <a:lnTo>
                    <a:pt x="2515099" y="86344"/>
                  </a:lnTo>
                  <a:lnTo>
                    <a:pt x="2529418" y="97795"/>
                  </a:lnTo>
                  <a:lnTo>
                    <a:pt x="2547662" y="103054"/>
                  </a:lnTo>
                  <a:lnTo>
                    <a:pt x="2566476" y="100776"/>
                  </a:lnTo>
                  <a:lnTo>
                    <a:pt x="2582448" y="91768"/>
                  </a:lnTo>
                  <a:lnTo>
                    <a:pt x="2593906" y="77435"/>
                  </a:lnTo>
                  <a:lnTo>
                    <a:pt x="2599174" y="59184"/>
                  </a:lnTo>
                  <a:lnTo>
                    <a:pt x="2596942" y="40331"/>
                  </a:lnTo>
                  <a:lnTo>
                    <a:pt x="2587960" y="24357"/>
                  </a:lnTo>
                  <a:lnTo>
                    <a:pt x="2573641" y="12915"/>
                  </a:lnTo>
                  <a:lnTo>
                    <a:pt x="2555397" y="7657"/>
                  </a:lnTo>
                  <a:close/>
                  <a:moveTo>
                    <a:pt x="2360196" y="0"/>
                  </a:moveTo>
                  <a:lnTo>
                    <a:pt x="2341588" y="3755"/>
                  </a:lnTo>
                  <a:lnTo>
                    <a:pt x="2326396" y="14008"/>
                  </a:lnTo>
                  <a:lnTo>
                    <a:pt x="2316183" y="29242"/>
                  </a:lnTo>
                  <a:lnTo>
                    <a:pt x="2312512" y="47937"/>
                  </a:lnTo>
                  <a:lnTo>
                    <a:pt x="2316310" y="66529"/>
                  </a:lnTo>
                  <a:lnTo>
                    <a:pt x="2326576" y="81687"/>
                  </a:lnTo>
                  <a:lnTo>
                    <a:pt x="2341790" y="91896"/>
                  </a:lnTo>
                  <a:lnTo>
                    <a:pt x="2360435" y="95636"/>
                  </a:lnTo>
                  <a:lnTo>
                    <a:pt x="2379031" y="91881"/>
                  </a:lnTo>
                  <a:lnTo>
                    <a:pt x="2394204" y="81628"/>
                  </a:lnTo>
                  <a:lnTo>
                    <a:pt x="2404413" y="66394"/>
                  </a:lnTo>
                  <a:lnTo>
                    <a:pt x="2408119" y="47698"/>
                  </a:lnTo>
                  <a:lnTo>
                    <a:pt x="2404365" y="29085"/>
                  </a:lnTo>
                  <a:lnTo>
                    <a:pt x="2394115" y="13888"/>
                  </a:lnTo>
                  <a:lnTo>
                    <a:pt x="2378886" y="3672"/>
                  </a:lnTo>
                  <a:lnTo>
                    <a:pt x="2360196" y="0"/>
                  </a:lnTo>
                  <a:close/>
                  <a:moveTo>
                    <a:pt x="2165234" y="8135"/>
                  </a:moveTo>
                  <a:lnTo>
                    <a:pt x="2146991" y="13395"/>
                  </a:lnTo>
                  <a:lnTo>
                    <a:pt x="2132680" y="24846"/>
                  </a:lnTo>
                  <a:lnTo>
                    <a:pt x="2123722" y="40843"/>
                  </a:lnTo>
                  <a:lnTo>
                    <a:pt x="2121537" y="59742"/>
                  </a:lnTo>
                  <a:lnTo>
                    <a:pt x="2126807" y="77992"/>
                  </a:lnTo>
                  <a:lnTo>
                    <a:pt x="2138282" y="92316"/>
                  </a:lnTo>
                  <a:lnTo>
                    <a:pt x="2154302" y="101301"/>
                  </a:lnTo>
                  <a:lnTo>
                    <a:pt x="2173208" y="103533"/>
                  </a:lnTo>
                  <a:lnTo>
                    <a:pt x="2191450" y="98227"/>
                  </a:lnTo>
                  <a:lnTo>
                    <a:pt x="2205761" y="86752"/>
                  </a:lnTo>
                  <a:lnTo>
                    <a:pt x="2214719" y="70746"/>
                  </a:lnTo>
                  <a:lnTo>
                    <a:pt x="2216905" y="51846"/>
                  </a:lnTo>
                  <a:lnTo>
                    <a:pt x="2211601" y="33597"/>
                  </a:lnTo>
                  <a:lnTo>
                    <a:pt x="2200129" y="19282"/>
                  </a:lnTo>
                  <a:lnTo>
                    <a:pt x="2184128" y="10321"/>
                  </a:lnTo>
                  <a:lnTo>
                    <a:pt x="2165234" y="8135"/>
                  </a:lnTo>
                  <a:close/>
                  <a:moveTo>
                    <a:pt x="1971547" y="32304"/>
                  </a:moveTo>
                  <a:lnTo>
                    <a:pt x="1953798" y="39064"/>
                  </a:lnTo>
                  <a:lnTo>
                    <a:pt x="1940489" y="51686"/>
                  </a:lnTo>
                  <a:lnTo>
                    <a:pt x="1932862" y="68377"/>
                  </a:lnTo>
                  <a:lnTo>
                    <a:pt x="1932156" y="87341"/>
                  </a:lnTo>
                  <a:lnTo>
                    <a:pt x="1938914" y="105106"/>
                  </a:lnTo>
                  <a:lnTo>
                    <a:pt x="1951533" y="118429"/>
                  </a:lnTo>
                  <a:lnTo>
                    <a:pt x="1968218" y="126039"/>
                  </a:lnTo>
                  <a:lnTo>
                    <a:pt x="1987176" y="126664"/>
                  </a:lnTo>
                  <a:lnTo>
                    <a:pt x="2004925" y="119904"/>
                  </a:lnTo>
                  <a:lnTo>
                    <a:pt x="2018225" y="107282"/>
                  </a:lnTo>
                  <a:lnTo>
                    <a:pt x="2025829" y="90591"/>
                  </a:lnTo>
                  <a:lnTo>
                    <a:pt x="2026488" y="71627"/>
                  </a:lnTo>
                  <a:lnTo>
                    <a:pt x="2019742" y="53907"/>
                  </a:lnTo>
                  <a:lnTo>
                    <a:pt x="2007151" y="40599"/>
                  </a:lnTo>
                  <a:lnTo>
                    <a:pt x="1990493" y="32974"/>
                  </a:lnTo>
                  <a:lnTo>
                    <a:pt x="1971547" y="32304"/>
                  </a:lnTo>
                  <a:close/>
                  <a:moveTo>
                    <a:pt x="1799341" y="71383"/>
                  </a:moveTo>
                  <a:lnTo>
                    <a:pt x="1780333" y="72345"/>
                  </a:lnTo>
                  <a:lnTo>
                    <a:pt x="1763219" y="80545"/>
                  </a:lnTo>
                  <a:lnTo>
                    <a:pt x="1751009" y="94210"/>
                  </a:lnTo>
                  <a:lnTo>
                    <a:pt x="1744809" y="111480"/>
                  </a:lnTo>
                  <a:lnTo>
                    <a:pt x="1745726" y="130493"/>
                  </a:lnTo>
                  <a:lnTo>
                    <a:pt x="1753970" y="147657"/>
                  </a:lnTo>
                  <a:lnTo>
                    <a:pt x="1767655" y="159886"/>
                  </a:lnTo>
                  <a:lnTo>
                    <a:pt x="1784928" y="166072"/>
                  </a:lnTo>
                  <a:lnTo>
                    <a:pt x="1803936" y="165110"/>
                  </a:lnTo>
                  <a:lnTo>
                    <a:pt x="1821061" y="156900"/>
                  </a:lnTo>
                  <a:lnTo>
                    <a:pt x="1833290" y="143215"/>
                  </a:lnTo>
                  <a:lnTo>
                    <a:pt x="1839493" y="125941"/>
                  </a:lnTo>
                  <a:lnTo>
                    <a:pt x="1838543" y="106963"/>
                  </a:lnTo>
                  <a:lnTo>
                    <a:pt x="1830300" y="89798"/>
                  </a:lnTo>
                  <a:lnTo>
                    <a:pt x="1816614" y="77570"/>
                  </a:lnTo>
                  <a:lnTo>
                    <a:pt x="1799341" y="71383"/>
                  </a:lnTo>
                  <a:close/>
                  <a:moveTo>
                    <a:pt x="1612090" y="125671"/>
                  </a:moveTo>
                  <a:lnTo>
                    <a:pt x="1593265" y="128180"/>
                  </a:lnTo>
                  <a:lnTo>
                    <a:pt x="1576890" y="137801"/>
                  </a:lnTo>
                  <a:lnTo>
                    <a:pt x="1565845" y="152448"/>
                  </a:lnTo>
                  <a:lnTo>
                    <a:pt x="1561094" y="170175"/>
                  </a:lnTo>
                  <a:lnTo>
                    <a:pt x="1563602" y="189039"/>
                  </a:lnTo>
                  <a:lnTo>
                    <a:pt x="1573232" y="205420"/>
                  </a:lnTo>
                  <a:lnTo>
                    <a:pt x="1587893" y="216468"/>
                  </a:lnTo>
                  <a:lnTo>
                    <a:pt x="1605619" y="221220"/>
                  </a:lnTo>
                  <a:lnTo>
                    <a:pt x="1624443" y="218711"/>
                  </a:lnTo>
                  <a:lnTo>
                    <a:pt x="1640819" y="209079"/>
                  </a:lnTo>
                  <a:lnTo>
                    <a:pt x="1651864" y="194413"/>
                  </a:lnTo>
                  <a:lnTo>
                    <a:pt x="1656614" y="176682"/>
                  </a:lnTo>
                  <a:lnTo>
                    <a:pt x="1654106" y="157852"/>
                  </a:lnTo>
                  <a:lnTo>
                    <a:pt x="1644477" y="141472"/>
                  </a:lnTo>
                  <a:lnTo>
                    <a:pt x="1629816" y="130423"/>
                  </a:lnTo>
                  <a:lnTo>
                    <a:pt x="1612090" y="125671"/>
                  </a:lnTo>
                  <a:close/>
                  <a:moveTo>
                    <a:pt x="1430131" y="195440"/>
                  </a:moveTo>
                  <a:lnTo>
                    <a:pt x="1411540" y="199488"/>
                  </a:lnTo>
                  <a:lnTo>
                    <a:pt x="1396031" y="210412"/>
                  </a:lnTo>
                  <a:lnTo>
                    <a:pt x="1386263" y="225920"/>
                  </a:lnTo>
                  <a:lnTo>
                    <a:pt x="1383013" y="243985"/>
                  </a:lnTo>
                  <a:lnTo>
                    <a:pt x="1387060" y="262581"/>
                  </a:lnTo>
                  <a:lnTo>
                    <a:pt x="1397981" y="278062"/>
                  </a:lnTo>
                  <a:lnTo>
                    <a:pt x="1413484" y="287837"/>
                  </a:lnTo>
                  <a:lnTo>
                    <a:pt x="1431543" y="291106"/>
                  </a:lnTo>
                  <a:lnTo>
                    <a:pt x="1450134" y="287069"/>
                  </a:lnTo>
                  <a:lnTo>
                    <a:pt x="1465643" y="276145"/>
                  </a:lnTo>
                  <a:lnTo>
                    <a:pt x="1475411" y="260637"/>
                  </a:lnTo>
                  <a:lnTo>
                    <a:pt x="1478660" y="242572"/>
                  </a:lnTo>
                  <a:lnTo>
                    <a:pt x="1474614" y="223976"/>
                  </a:lnTo>
                  <a:lnTo>
                    <a:pt x="1463693" y="208462"/>
                  </a:lnTo>
                  <a:lnTo>
                    <a:pt x="1448190" y="198691"/>
                  </a:lnTo>
                  <a:lnTo>
                    <a:pt x="1430131" y="195440"/>
                  </a:lnTo>
                  <a:close/>
                  <a:moveTo>
                    <a:pt x="1254580" y="279852"/>
                  </a:moveTo>
                  <a:lnTo>
                    <a:pt x="1236433" y="285394"/>
                  </a:lnTo>
                  <a:lnTo>
                    <a:pt x="1221836" y="297614"/>
                  </a:lnTo>
                  <a:lnTo>
                    <a:pt x="1213369" y="313880"/>
                  </a:lnTo>
                  <a:lnTo>
                    <a:pt x="1211629" y="332134"/>
                  </a:lnTo>
                  <a:lnTo>
                    <a:pt x="1217216" y="350322"/>
                  </a:lnTo>
                  <a:lnTo>
                    <a:pt x="1229386" y="364890"/>
                  </a:lnTo>
                  <a:lnTo>
                    <a:pt x="1245623" y="373363"/>
                  </a:lnTo>
                  <a:lnTo>
                    <a:pt x="1263863" y="375122"/>
                  </a:lnTo>
                  <a:lnTo>
                    <a:pt x="1282044" y="369545"/>
                  </a:lnTo>
                  <a:lnTo>
                    <a:pt x="1296596" y="357359"/>
                  </a:lnTo>
                  <a:lnTo>
                    <a:pt x="1305049" y="341099"/>
                  </a:lnTo>
                  <a:lnTo>
                    <a:pt x="1306803" y="322849"/>
                  </a:lnTo>
                  <a:lnTo>
                    <a:pt x="1301261" y="304697"/>
                  </a:lnTo>
                  <a:lnTo>
                    <a:pt x="1289080" y="290094"/>
                  </a:lnTo>
                  <a:lnTo>
                    <a:pt x="1272824" y="281615"/>
                  </a:lnTo>
                  <a:lnTo>
                    <a:pt x="1254580" y="279852"/>
                  </a:lnTo>
                  <a:close/>
                  <a:moveTo>
                    <a:pt x="1086531" y="378775"/>
                  </a:moveTo>
                  <a:lnTo>
                    <a:pt x="1068901" y="385816"/>
                  </a:lnTo>
                  <a:lnTo>
                    <a:pt x="1055398" y="399144"/>
                  </a:lnTo>
                  <a:lnTo>
                    <a:pt x="1048309" y="416047"/>
                  </a:lnTo>
                  <a:lnTo>
                    <a:pt x="1048067" y="434385"/>
                  </a:lnTo>
                  <a:lnTo>
                    <a:pt x="1055107" y="452020"/>
                  </a:lnTo>
                  <a:lnTo>
                    <a:pt x="1068430" y="465494"/>
                  </a:lnTo>
                  <a:lnTo>
                    <a:pt x="1085328" y="472589"/>
                  </a:lnTo>
                  <a:lnTo>
                    <a:pt x="1103660" y="472850"/>
                  </a:lnTo>
                  <a:lnTo>
                    <a:pt x="1121290" y="465819"/>
                  </a:lnTo>
                  <a:lnTo>
                    <a:pt x="1134793" y="452491"/>
                  </a:lnTo>
                  <a:lnTo>
                    <a:pt x="1141883" y="435589"/>
                  </a:lnTo>
                  <a:lnTo>
                    <a:pt x="1142124" y="417251"/>
                  </a:lnTo>
                  <a:lnTo>
                    <a:pt x="1135085" y="399615"/>
                  </a:lnTo>
                  <a:lnTo>
                    <a:pt x="1121761" y="386108"/>
                  </a:lnTo>
                  <a:lnTo>
                    <a:pt x="1104864" y="379017"/>
                  </a:lnTo>
                  <a:lnTo>
                    <a:pt x="1086531" y="378775"/>
                  </a:lnTo>
                  <a:close/>
                  <a:moveTo>
                    <a:pt x="945406" y="489679"/>
                  </a:moveTo>
                  <a:lnTo>
                    <a:pt x="927091" y="490971"/>
                  </a:lnTo>
                  <a:lnTo>
                    <a:pt x="910061" y="499480"/>
                  </a:lnTo>
                  <a:lnTo>
                    <a:pt x="897710" y="513911"/>
                  </a:lnTo>
                  <a:lnTo>
                    <a:pt x="892050" y="531355"/>
                  </a:lnTo>
                  <a:lnTo>
                    <a:pt x="893342" y="549652"/>
                  </a:lnTo>
                  <a:lnTo>
                    <a:pt x="901848" y="566641"/>
                  </a:lnTo>
                  <a:lnTo>
                    <a:pt x="916275" y="579008"/>
                  </a:lnTo>
                  <a:lnTo>
                    <a:pt x="933714" y="584697"/>
                  </a:lnTo>
                  <a:lnTo>
                    <a:pt x="952005" y="583432"/>
                  </a:lnTo>
                  <a:lnTo>
                    <a:pt x="968988" y="574936"/>
                  </a:lnTo>
                  <a:lnTo>
                    <a:pt x="981374" y="560504"/>
                  </a:lnTo>
                  <a:lnTo>
                    <a:pt x="987039" y="543051"/>
                  </a:lnTo>
                  <a:lnTo>
                    <a:pt x="985752" y="524730"/>
                  </a:lnTo>
                  <a:lnTo>
                    <a:pt x="977281" y="507695"/>
                  </a:lnTo>
                  <a:lnTo>
                    <a:pt x="962853" y="495341"/>
                  </a:lnTo>
                  <a:lnTo>
                    <a:pt x="945406" y="489679"/>
                  </a:lnTo>
                  <a:close/>
                  <a:moveTo>
                    <a:pt x="795623" y="613223"/>
                  </a:moveTo>
                  <a:lnTo>
                    <a:pt x="777509" y="615987"/>
                  </a:lnTo>
                  <a:lnTo>
                    <a:pt x="761324" y="625825"/>
                  </a:lnTo>
                  <a:lnTo>
                    <a:pt x="750179" y="641206"/>
                  </a:lnTo>
                  <a:lnTo>
                    <a:pt x="745942" y="659077"/>
                  </a:lnTo>
                  <a:lnTo>
                    <a:pt x="748702" y="677232"/>
                  </a:lnTo>
                  <a:lnTo>
                    <a:pt x="758549" y="693465"/>
                  </a:lnTo>
                  <a:lnTo>
                    <a:pt x="773936" y="704624"/>
                  </a:lnTo>
                  <a:lnTo>
                    <a:pt x="791803" y="708859"/>
                  </a:lnTo>
                  <a:lnTo>
                    <a:pt x="809950" y="706095"/>
                  </a:lnTo>
                  <a:lnTo>
                    <a:pt x="826176" y="696257"/>
                  </a:lnTo>
                  <a:lnTo>
                    <a:pt x="837331" y="680876"/>
                  </a:lnTo>
                  <a:lnTo>
                    <a:pt x="841555" y="663005"/>
                  </a:lnTo>
                  <a:lnTo>
                    <a:pt x="838768" y="644850"/>
                  </a:lnTo>
                  <a:lnTo>
                    <a:pt x="828887" y="628617"/>
                  </a:lnTo>
                  <a:lnTo>
                    <a:pt x="813478" y="617458"/>
                  </a:lnTo>
                  <a:lnTo>
                    <a:pt x="795623" y="613223"/>
                  </a:lnTo>
                  <a:close/>
                  <a:moveTo>
                    <a:pt x="656434" y="748721"/>
                  </a:moveTo>
                  <a:lnTo>
                    <a:pt x="638603" y="752998"/>
                  </a:lnTo>
                  <a:lnTo>
                    <a:pt x="623272" y="764215"/>
                  </a:lnTo>
                  <a:lnTo>
                    <a:pt x="613431" y="780447"/>
                  </a:lnTo>
                  <a:lnTo>
                    <a:pt x="610683" y="798593"/>
                  </a:lnTo>
                  <a:lnTo>
                    <a:pt x="614947" y="816441"/>
                  </a:lnTo>
                  <a:lnTo>
                    <a:pt x="626142" y="831775"/>
                  </a:lnTo>
                  <a:lnTo>
                    <a:pt x="642388" y="841590"/>
                  </a:lnTo>
                  <a:lnTo>
                    <a:pt x="660525" y="844308"/>
                  </a:lnTo>
                  <a:lnTo>
                    <a:pt x="678355" y="840042"/>
                  </a:lnTo>
                  <a:lnTo>
                    <a:pt x="693681" y="828904"/>
                  </a:lnTo>
                  <a:lnTo>
                    <a:pt x="703527" y="812638"/>
                  </a:lnTo>
                  <a:lnTo>
                    <a:pt x="706276" y="794496"/>
                  </a:lnTo>
                  <a:lnTo>
                    <a:pt x="702011" y="776667"/>
                  </a:lnTo>
                  <a:lnTo>
                    <a:pt x="690811" y="761344"/>
                  </a:lnTo>
                  <a:lnTo>
                    <a:pt x="674569" y="751473"/>
                  </a:lnTo>
                  <a:lnTo>
                    <a:pt x="656434" y="748721"/>
                  </a:lnTo>
                  <a:close/>
                  <a:moveTo>
                    <a:pt x="528944" y="895048"/>
                  </a:moveTo>
                  <a:lnTo>
                    <a:pt x="511508" y="900788"/>
                  </a:lnTo>
                  <a:lnTo>
                    <a:pt x="497085" y="913214"/>
                  </a:lnTo>
                  <a:lnTo>
                    <a:pt x="488609" y="930202"/>
                  </a:lnTo>
                  <a:lnTo>
                    <a:pt x="487379" y="948499"/>
                  </a:lnTo>
                  <a:lnTo>
                    <a:pt x="493106" y="965944"/>
                  </a:lnTo>
                  <a:lnTo>
                    <a:pt x="505505" y="980375"/>
                  </a:lnTo>
                  <a:lnTo>
                    <a:pt x="522512" y="988857"/>
                  </a:lnTo>
                  <a:lnTo>
                    <a:pt x="540809" y="990086"/>
                  </a:lnTo>
                  <a:lnTo>
                    <a:pt x="558242" y="984346"/>
                  </a:lnTo>
                  <a:lnTo>
                    <a:pt x="572661" y="971920"/>
                  </a:lnTo>
                  <a:lnTo>
                    <a:pt x="581142" y="954931"/>
                  </a:lnTo>
                  <a:lnTo>
                    <a:pt x="582375" y="936634"/>
                  </a:lnTo>
                  <a:lnTo>
                    <a:pt x="576648" y="919190"/>
                  </a:lnTo>
                  <a:lnTo>
                    <a:pt x="564249" y="904759"/>
                  </a:lnTo>
                  <a:lnTo>
                    <a:pt x="547242" y="896276"/>
                  </a:lnTo>
                  <a:lnTo>
                    <a:pt x="528944" y="895048"/>
                  </a:lnTo>
                  <a:close/>
                  <a:moveTo>
                    <a:pt x="432193" y="1051355"/>
                  </a:moveTo>
                  <a:lnTo>
                    <a:pt x="413857" y="1051624"/>
                  </a:lnTo>
                  <a:lnTo>
                    <a:pt x="396956" y="1058743"/>
                  </a:lnTo>
                  <a:lnTo>
                    <a:pt x="383624" y="1072263"/>
                  </a:lnTo>
                  <a:lnTo>
                    <a:pt x="376591" y="1089898"/>
                  </a:lnTo>
                  <a:lnTo>
                    <a:pt x="376857" y="1108236"/>
                  </a:lnTo>
                  <a:lnTo>
                    <a:pt x="383975" y="1125138"/>
                  </a:lnTo>
                  <a:lnTo>
                    <a:pt x="397499" y="1138466"/>
                  </a:lnTo>
                  <a:lnTo>
                    <a:pt x="415133" y="1145496"/>
                  </a:lnTo>
                  <a:lnTo>
                    <a:pt x="433469" y="1145226"/>
                  </a:lnTo>
                  <a:lnTo>
                    <a:pt x="450369" y="1138107"/>
                  </a:lnTo>
                  <a:lnTo>
                    <a:pt x="463698" y="1124588"/>
                  </a:lnTo>
                  <a:lnTo>
                    <a:pt x="470734" y="1106952"/>
                  </a:lnTo>
                  <a:lnTo>
                    <a:pt x="470469" y="1088614"/>
                  </a:lnTo>
                  <a:lnTo>
                    <a:pt x="463352" y="1071712"/>
                  </a:lnTo>
                  <a:lnTo>
                    <a:pt x="449831" y="1058384"/>
                  </a:lnTo>
                  <a:lnTo>
                    <a:pt x="432193" y="1051355"/>
                  </a:lnTo>
                  <a:close/>
                  <a:moveTo>
                    <a:pt x="330254" y="1215251"/>
                  </a:moveTo>
                  <a:lnTo>
                    <a:pt x="312006" y="1217034"/>
                  </a:lnTo>
                  <a:lnTo>
                    <a:pt x="295750" y="1225516"/>
                  </a:lnTo>
                  <a:lnTo>
                    <a:pt x="283560" y="1240085"/>
                  </a:lnTo>
                  <a:lnTo>
                    <a:pt x="278022" y="1258273"/>
                  </a:lnTo>
                  <a:lnTo>
                    <a:pt x="279803" y="1276527"/>
                  </a:lnTo>
                  <a:lnTo>
                    <a:pt x="288293" y="1292793"/>
                  </a:lnTo>
                  <a:lnTo>
                    <a:pt x="302880" y="1305013"/>
                  </a:lnTo>
                  <a:lnTo>
                    <a:pt x="321049" y="1310543"/>
                  </a:lnTo>
                  <a:lnTo>
                    <a:pt x="339297" y="1308752"/>
                  </a:lnTo>
                  <a:lnTo>
                    <a:pt x="355554" y="1300246"/>
                  </a:lnTo>
                  <a:lnTo>
                    <a:pt x="367748" y="1285630"/>
                  </a:lnTo>
                  <a:lnTo>
                    <a:pt x="373283" y="1267478"/>
                  </a:lnTo>
                  <a:lnTo>
                    <a:pt x="371501" y="1249228"/>
                  </a:lnTo>
                  <a:lnTo>
                    <a:pt x="363010" y="1232968"/>
                  </a:lnTo>
                  <a:lnTo>
                    <a:pt x="348419" y="1220783"/>
                  </a:lnTo>
                  <a:lnTo>
                    <a:pt x="330254" y="1215251"/>
                  </a:lnTo>
                  <a:close/>
                  <a:moveTo>
                    <a:pt x="242220" y="1386964"/>
                  </a:moveTo>
                  <a:lnTo>
                    <a:pt x="224173" y="1390250"/>
                  </a:lnTo>
                  <a:lnTo>
                    <a:pt x="208672" y="1400073"/>
                  </a:lnTo>
                  <a:lnTo>
                    <a:pt x="197744" y="1415645"/>
                  </a:lnTo>
                  <a:lnTo>
                    <a:pt x="193701" y="1434195"/>
                  </a:lnTo>
                  <a:lnTo>
                    <a:pt x="196978" y="1452237"/>
                  </a:lnTo>
                  <a:lnTo>
                    <a:pt x="206783" y="1467736"/>
                  </a:lnTo>
                  <a:lnTo>
                    <a:pt x="222328" y="1478658"/>
                  </a:lnTo>
                  <a:lnTo>
                    <a:pt x="240939" y="1482694"/>
                  </a:lnTo>
                  <a:lnTo>
                    <a:pt x="258984" y="1479416"/>
                  </a:lnTo>
                  <a:lnTo>
                    <a:pt x="274463" y="1469618"/>
                  </a:lnTo>
                  <a:lnTo>
                    <a:pt x="285378" y="1454091"/>
                  </a:lnTo>
                  <a:lnTo>
                    <a:pt x="289417" y="1435495"/>
                  </a:lnTo>
                  <a:lnTo>
                    <a:pt x="286140" y="1417430"/>
                  </a:lnTo>
                  <a:lnTo>
                    <a:pt x="276334" y="1401922"/>
                  </a:lnTo>
                  <a:lnTo>
                    <a:pt x="260786" y="1390998"/>
                  </a:lnTo>
                  <a:lnTo>
                    <a:pt x="242220" y="1386964"/>
                  </a:lnTo>
                  <a:close/>
                  <a:moveTo>
                    <a:pt x="168775" y="1565611"/>
                  </a:moveTo>
                  <a:lnTo>
                    <a:pt x="151060" y="1570387"/>
                  </a:lnTo>
                  <a:lnTo>
                    <a:pt x="136430" y="1581444"/>
                  </a:lnTo>
                  <a:lnTo>
                    <a:pt x="126856" y="1597825"/>
                  </a:lnTo>
                  <a:lnTo>
                    <a:pt x="124401" y="1616655"/>
                  </a:lnTo>
                  <a:lnTo>
                    <a:pt x="129176" y="1634377"/>
                  </a:lnTo>
                  <a:lnTo>
                    <a:pt x="140228" y="1649019"/>
                  </a:lnTo>
                  <a:lnTo>
                    <a:pt x="156607" y="1658605"/>
                  </a:lnTo>
                  <a:lnTo>
                    <a:pt x="175435" y="1661034"/>
                  </a:lnTo>
                  <a:lnTo>
                    <a:pt x="193151" y="1656262"/>
                  </a:lnTo>
                  <a:lnTo>
                    <a:pt x="207782" y="1645224"/>
                  </a:lnTo>
                  <a:lnTo>
                    <a:pt x="217352" y="1628854"/>
                  </a:lnTo>
                  <a:lnTo>
                    <a:pt x="219808" y="1609991"/>
                  </a:lnTo>
                  <a:lnTo>
                    <a:pt x="215036" y="1592272"/>
                  </a:lnTo>
                  <a:lnTo>
                    <a:pt x="203984" y="1577649"/>
                  </a:lnTo>
                  <a:lnTo>
                    <a:pt x="187602" y="1568074"/>
                  </a:lnTo>
                  <a:lnTo>
                    <a:pt x="168775" y="1565611"/>
                  </a:lnTo>
                  <a:close/>
                  <a:moveTo>
                    <a:pt x="110449" y="1749464"/>
                  </a:moveTo>
                  <a:lnTo>
                    <a:pt x="93191" y="1755698"/>
                  </a:lnTo>
                  <a:lnTo>
                    <a:pt x="79539" y="1767944"/>
                  </a:lnTo>
                  <a:lnTo>
                    <a:pt x="71368" y="1785111"/>
                  </a:lnTo>
                  <a:lnTo>
                    <a:pt x="70484" y="1804066"/>
                  </a:lnTo>
                  <a:lnTo>
                    <a:pt x="76713" y="1821293"/>
                  </a:lnTo>
                  <a:lnTo>
                    <a:pt x="88950" y="1834947"/>
                  </a:lnTo>
                  <a:lnTo>
                    <a:pt x="106092" y="1843179"/>
                  </a:lnTo>
                  <a:lnTo>
                    <a:pt x="125030" y="1844050"/>
                  </a:lnTo>
                  <a:lnTo>
                    <a:pt x="142270" y="1837824"/>
                  </a:lnTo>
                  <a:lnTo>
                    <a:pt x="155940" y="1825602"/>
                  </a:lnTo>
                  <a:lnTo>
                    <a:pt x="164166" y="1808481"/>
                  </a:lnTo>
                  <a:lnTo>
                    <a:pt x="165050" y="1789469"/>
                  </a:lnTo>
                  <a:lnTo>
                    <a:pt x="158821" y="1772199"/>
                  </a:lnTo>
                  <a:lnTo>
                    <a:pt x="146583" y="1758533"/>
                  </a:lnTo>
                  <a:lnTo>
                    <a:pt x="129440" y="1750334"/>
                  </a:lnTo>
                  <a:lnTo>
                    <a:pt x="110449" y="1749464"/>
                  </a:lnTo>
                  <a:close/>
                  <a:moveTo>
                    <a:pt x="86580" y="1936901"/>
                  </a:moveTo>
                  <a:lnTo>
                    <a:pt x="67571" y="1937584"/>
                  </a:lnTo>
                  <a:lnTo>
                    <a:pt x="50895" y="1945236"/>
                  </a:lnTo>
                  <a:lnTo>
                    <a:pt x="38309" y="1958572"/>
                  </a:lnTo>
                  <a:lnTo>
                    <a:pt x="31570" y="1976304"/>
                  </a:lnTo>
                  <a:lnTo>
                    <a:pt x="32253" y="1995268"/>
                  </a:lnTo>
                  <a:lnTo>
                    <a:pt x="39905" y="2011958"/>
                  </a:lnTo>
                  <a:lnTo>
                    <a:pt x="53243" y="2024581"/>
                  </a:lnTo>
                  <a:lnTo>
                    <a:pt x="70985" y="2031341"/>
                  </a:lnTo>
                  <a:lnTo>
                    <a:pt x="89994" y="2030668"/>
                  </a:lnTo>
                  <a:lnTo>
                    <a:pt x="106671" y="2023026"/>
                  </a:lnTo>
                  <a:lnTo>
                    <a:pt x="119257" y="2009670"/>
                  </a:lnTo>
                  <a:lnTo>
                    <a:pt x="125995" y="1991858"/>
                  </a:lnTo>
                  <a:lnTo>
                    <a:pt x="125312" y="1972907"/>
                  </a:lnTo>
                  <a:lnTo>
                    <a:pt x="117660" y="1956244"/>
                  </a:lnTo>
                  <a:lnTo>
                    <a:pt x="104321" y="1943648"/>
                  </a:lnTo>
                  <a:lnTo>
                    <a:pt x="86580" y="1936901"/>
                  </a:lnTo>
                  <a:close/>
                  <a:moveTo>
                    <a:pt x="59313" y="2126340"/>
                  </a:moveTo>
                  <a:lnTo>
                    <a:pt x="40467" y="2128618"/>
                  </a:lnTo>
                  <a:lnTo>
                    <a:pt x="24490" y="2137626"/>
                  </a:lnTo>
                  <a:lnTo>
                    <a:pt x="13034" y="2151959"/>
                  </a:lnTo>
                  <a:lnTo>
                    <a:pt x="7749" y="2170210"/>
                  </a:lnTo>
                  <a:lnTo>
                    <a:pt x="10007" y="2189062"/>
                  </a:lnTo>
                  <a:lnTo>
                    <a:pt x="19001" y="2205036"/>
                  </a:lnTo>
                  <a:lnTo>
                    <a:pt x="33323" y="2216479"/>
                  </a:lnTo>
                  <a:lnTo>
                    <a:pt x="51564" y="2221737"/>
                  </a:lnTo>
                  <a:lnTo>
                    <a:pt x="70464" y="2219505"/>
                  </a:lnTo>
                  <a:lnTo>
                    <a:pt x="86457" y="2210520"/>
                  </a:lnTo>
                  <a:lnTo>
                    <a:pt x="97895" y="2196196"/>
                  </a:lnTo>
                  <a:lnTo>
                    <a:pt x="103126" y="2177947"/>
                  </a:lnTo>
                  <a:lnTo>
                    <a:pt x="100868" y="2159093"/>
                  </a:lnTo>
                  <a:lnTo>
                    <a:pt x="91875" y="2143110"/>
                  </a:lnTo>
                  <a:lnTo>
                    <a:pt x="77555" y="2131644"/>
                  </a:lnTo>
                  <a:lnTo>
                    <a:pt x="59313" y="2126340"/>
                  </a:lnTo>
                  <a:close/>
                  <a:moveTo>
                    <a:pt x="47833" y="2317374"/>
                  </a:moveTo>
                  <a:lnTo>
                    <a:pt x="29220" y="2321139"/>
                  </a:lnTo>
                  <a:lnTo>
                    <a:pt x="14015" y="2331402"/>
                  </a:lnTo>
                  <a:lnTo>
                    <a:pt x="3760" y="2346616"/>
                  </a:lnTo>
                  <a:lnTo>
                    <a:pt x="0" y="2365232"/>
                  </a:lnTo>
                  <a:lnTo>
                    <a:pt x="3760" y="2383848"/>
                  </a:lnTo>
                  <a:lnTo>
                    <a:pt x="14015" y="2399062"/>
                  </a:lnTo>
                  <a:lnTo>
                    <a:pt x="29220" y="2409325"/>
                  </a:lnTo>
                  <a:lnTo>
                    <a:pt x="47833" y="2413090"/>
                  </a:lnTo>
                  <a:lnTo>
                    <a:pt x="66447" y="2409325"/>
                  </a:lnTo>
                  <a:lnTo>
                    <a:pt x="81653" y="2399062"/>
                  </a:lnTo>
                  <a:lnTo>
                    <a:pt x="91909" y="2383848"/>
                  </a:lnTo>
                  <a:lnTo>
                    <a:pt x="95670" y="2365232"/>
                  </a:lnTo>
                  <a:lnTo>
                    <a:pt x="91909" y="2346616"/>
                  </a:lnTo>
                  <a:lnTo>
                    <a:pt x="81653" y="2331402"/>
                  </a:lnTo>
                  <a:lnTo>
                    <a:pt x="66447" y="2321139"/>
                  </a:lnTo>
                  <a:lnTo>
                    <a:pt x="47833" y="2317374"/>
                  </a:lnTo>
                  <a:close/>
                  <a:moveTo>
                    <a:pt x="51852" y="2508727"/>
                  </a:moveTo>
                  <a:lnTo>
                    <a:pt x="33612" y="2514031"/>
                  </a:lnTo>
                  <a:lnTo>
                    <a:pt x="19300" y="2525497"/>
                  </a:lnTo>
                  <a:lnTo>
                    <a:pt x="10334" y="2541480"/>
                  </a:lnTo>
                  <a:lnTo>
                    <a:pt x="8131" y="2560334"/>
                  </a:lnTo>
                  <a:lnTo>
                    <a:pt x="13417" y="2578582"/>
                  </a:lnTo>
                  <a:lnTo>
                    <a:pt x="24873" y="2592897"/>
                  </a:lnTo>
                  <a:lnTo>
                    <a:pt x="40849" y="2601858"/>
                  </a:lnTo>
                  <a:lnTo>
                    <a:pt x="59696" y="2604044"/>
                  </a:lnTo>
                  <a:lnTo>
                    <a:pt x="77923" y="2598831"/>
                  </a:lnTo>
                  <a:lnTo>
                    <a:pt x="92210" y="2587404"/>
                  </a:lnTo>
                  <a:lnTo>
                    <a:pt x="101170" y="2571415"/>
                  </a:lnTo>
                  <a:lnTo>
                    <a:pt x="103413" y="2552517"/>
                  </a:lnTo>
                  <a:lnTo>
                    <a:pt x="98128" y="2534267"/>
                  </a:lnTo>
                  <a:lnTo>
                    <a:pt x="86673" y="2519943"/>
                  </a:lnTo>
                  <a:lnTo>
                    <a:pt x="70697" y="2510959"/>
                  </a:lnTo>
                  <a:lnTo>
                    <a:pt x="51852" y="2508727"/>
                  </a:lnTo>
                  <a:close/>
                  <a:moveTo>
                    <a:pt x="71463" y="2699202"/>
                  </a:moveTo>
                  <a:lnTo>
                    <a:pt x="53723" y="2705951"/>
                  </a:lnTo>
                  <a:lnTo>
                    <a:pt x="40395" y="2718555"/>
                  </a:lnTo>
                  <a:lnTo>
                    <a:pt x="32772" y="2735242"/>
                  </a:lnTo>
                  <a:lnTo>
                    <a:pt x="32144" y="2754239"/>
                  </a:lnTo>
                  <a:lnTo>
                    <a:pt x="38896" y="2771970"/>
                  </a:lnTo>
                  <a:lnTo>
                    <a:pt x="51505" y="2785297"/>
                  </a:lnTo>
                  <a:lnTo>
                    <a:pt x="68186" y="2792926"/>
                  </a:lnTo>
                  <a:lnTo>
                    <a:pt x="87154" y="2793563"/>
                  </a:lnTo>
                  <a:lnTo>
                    <a:pt x="104880" y="2786803"/>
                  </a:lnTo>
                  <a:lnTo>
                    <a:pt x="118186" y="2774180"/>
                  </a:lnTo>
                  <a:lnTo>
                    <a:pt x="125806" y="2757490"/>
                  </a:lnTo>
                  <a:lnTo>
                    <a:pt x="126474" y="2738526"/>
                  </a:lnTo>
                  <a:lnTo>
                    <a:pt x="119722" y="2720795"/>
                  </a:lnTo>
                  <a:lnTo>
                    <a:pt x="107113" y="2707468"/>
                  </a:lnTo>
                  <a:lnTo>
                    <a:pt x="90433" y="2699839"/>
                  </a:lnTo>
                  <a:lnTo>
                    <a:pt x="71463" y="2699202"/>
                  </a:lnTo>
                  <a:close/>
                  <a:moveTo>
                    <a:pt x="125700" y="2886289"/>
                  </a:moveTo>
                  <a:lnTo>
                    <a:pt x="106762" y="2887205"/>
                  </a:lnTo>
                  <a:lnTo>
                    <a:pt x="89621" y="2895450"/>
                  </a:lnTo>
                  <a:lnTo>
                    <a:pt x="77394" y="2909130"/>
                  </a:lnTo>
                  <a:lnTo>
                    <a:pt x="71194" y="2926385"/>
                  </a:lnTo>
                  <a:lnTo>
                    <a:pt x="72133" y="2945353"/>
                  </a:lnTo>
                  <a:lnTo>
                    <a:pt x="80359" y="2962484"/>
                  </a:lnTo>
                  <a:lnTo>
                    <a:pt x="94028" y="2974716"/>
                  </a:lnTo>
                  <a:lnTo>
                    <a:pt x="111268" y="2980921"/>
                  </a:lnTo>
                  <a:lnTo>
                    <a:pt x="130206" y="2979970"/>
                  </a:lnTo>
                  <a:lnTo>
                    <a:pt x="147293" y="2971806"/>
                  </a:lnTo>
                  <a:lnTo>
                    <a:pt x="159503" y="2958145"/>
                  </a:lnTo>
                  <a:lnTo>
                    <a:pt x="165721" y="2940880"/>
                  </a:lnTo>
                  <a:lnTo>
                    <a:pt x="164836" y="2921903"/>
                  </a:lnTo>
                  <a:lnTo>
                    <a:pt x="156610" y="2904737"/>
                  </a:lnTo>
                  <a:lnTo>
                    <a:pt x="142940" y="2892500"/>
                  </a:lnTo>
                  <a:lnTo>
                    <a:pt x="125700" y="2886289"/>
                  </a:lnTo>
                  <a:close/>
                  <a:moveTo>
                    <a:pt x="176282" y="3069349"/>
                  </a:moveTo>
                  <a:lnTo>
                    <a:pt x="157468" y="3071858"/>
                  </a:lnTo>
                  <a:lnTo>
                    <a:pt x="141091" y="3081467"/>
                  </a:lnTo>
                  <a:lnTo>
                    <a:pt x="130049" y="3096086"/>
                  </a:lnTo>
                  <a:lnTo>
                    <a:pt x="125303" y="3113786"/>
                  </a:lnTo>
                  <a:lnTo>
                    <a:pt x="127813" y="3132638"/>
                  </a:lnTo>
                  <a:lnTo>
                    <a:pt x="137427" y="3149007"/>
                  </a:lnTo>
                  <a:lnTo>
                    <a:pt x="152053" y="3160037"/>
                  </a:lnTo>
                  <a:lnTo>
                    <a:pt x="169746" y="3164785"/>
                  </a:lnTo>
                  <a:lnTo>
                    <a:pt x="188559" y="3162310"/>
                  </a:lnTo>
                  <a:lnTo>
                    <a:pt x="204939" y="3152724"/>
                  </a:lnTo>
                  <a:lnTo>
                    <a:pt x="215981" y="3138082"/>
                  </a:lnTo>
                  <a:lnTo>
                    <a:pt x="220725" y="3120360"/>
                  </a:lnTo>
                  <a:lnTo>
                    <a:pt x="218214" y="3101530"/>
                  </a:lnTo>
                  <a:lnTo>
                    <a:pt x="208603" y="3085150"/>
                  </a:lnTo>
                  <a:lnTo>
                    <a:pt x="193977" y="3074102"/>
                  </a:lnTo>
                  <a:lnTo>
                    <a:pt x="176282" y="3069349"/>
                  </a:lnTo>
                  <a:close/>
                  <a:moveTo>
                    <a:pt x="241952" y="3247246"/>
                  </a:moveTo>
                  <a:lnTo>
                    <a:pt x="223381" y="3251326"/>
                  </a:lnTo>
                  <a:lnTo>
                    <a:pt x="207838" y="3262295"/>
                  </a:lnTo>
                  <a:lnTo>
                    <a:pt x="198043" y="3277818"/>
                  </a:lnTo>
                  <a:lnTo>
                    <a:pt x="194795" y="3295868"/>
                  </a:lnTo>
                  <a:lnTo>
                    <a:pt x="198893" y="3314420"/>
                  </a:lnTo>
                  <a:lnTo>
                    <a:pt x="209821" y="3329990"/>
                  </a:lnTo>
                  <a:lnTo>
                    <a:pt x="225321" y="3339794"/>
                  </a:lnTo>
                  <a:lnTo>
                    <a:pt x="243368" y="3343034"/>
                  </a:lnTo>
                  <a:lnTo>
                    <a:pt x="261934" y="3338907"/>
                  </a:lnTo>
                  <a:lnTo>
                    <a:pt x="277427" y="3327984"/>
                  </a:lnTo>
                  <a:lnTo>
                    <a:pt x="287205" y="3312485"/>
                  </a:lnTo>
                  <a:lnTo>
                    <a:pt x="290471" y="3294444"/>
                  </a:lnTo>
                  <a:lnTo>
                    <a:pt x="286430" y="3275894"/>
                  </a:lnTo>
                  <a:lnTo>
                    <a:pt x="275502" y="3260322"/>
                  </a:lnTo>
                  <a:lnTo>
                    <a:pt x="260001" y="3250509"/>
                  </a:lnTo>
                  <a:lnTo>
                    <a:pt x="241952" y="3247246"/>
                  </a:lnTo>
                  <a:close/>
                  <a:moveTo>
                    <a:pt x="322102" y="3419270"/>
                  </a:moveTo>
                  <a:lnTo>
                    <a:pt x="303933" y="3424892"/>
                  </a:lnTo>
                  <a:lnTo>
                    <a:pt x="289347" y="3437077"/>
                  </a:lnTo>
                  <a:lnTo>
                    <a:pt x="280868" y="3453338"/>
                  </a:lnTo>
                  <a:lnTo>
                    <a:pt x="279115" y="3471588"/>
                  </a:lnTo>
                  <a:lnTo>
                    <a:pt x="284708" y="3489740"/>
                  </a:lnTo>
                  <a:lnTo>
                    <a:pt x="296899" y="3504353"/>
                  </a:lnTo>
                  <a:lnTo>
                    <a:pt x="313155" y="3512842"/>
                  </a:lnTo>
                  <a:lnTo>
                    <a:pt x="331402" y="3514585"/>
                  </a:lnTo>
                  <a:lnTo>
                    <a:pt x="349568" y="3508963"/>
                  </a:lnTo>
                  <a:lnTo>
                    <a:pt x="364157" y="3496778"/>
                  </a:lnTo>
                  <a:lnTo>
                    <a:pt x="372637" y="3480517"/>
                  </a:lnTo>
                  <a:lnTo>
                    <a:pt x="374391" y="3462268"/>
                  </a:lnTo>
                  <a:lnTo>
                    <a:pt x="368801" y="3444115"/>
                  </a:lnTo>
                  <a:lnTo>
                    <a:pt x="356606" y="3429502"/>
                  </a:lnTo>
                  <a:lnTo>
                    <a:pt x="340350" y="3421014"/>
                  </a:lnTo>
                  <a:lnTo>
                    <a:pt x="322102" y="3419270"/>
                  </a:lnTo>
                  <a:close/>
                  <a:moveTo>
                    <a:pt x="416377" y="3584079"/>
                  </a:moveTo>
                  <a:lnTo>
                    <a:pt x="398743" y="3591200"/>
                  </a:lnTo>
                  <a:lnTo>
                    <a:pt x="385221" y="3604528"/>
                  </a:lnTo>
                  <a:lnTo>
                    <a:pt x="378113" y="3621430"/>
                  </a:lnTo>
                  <a:lnTo>
                    <a:pt x="377876" y="3639768"/>
                  </a:lnTo>
                  <a:lnTo>
                    <a:pt x="384964" y="3657403"/>
                  </a:lnTo>
                  <a:lnTo>
                    <a:pt x="398296" y="3670922"/>
                  </a:lnTo>
                  <a:lnTo>
                    <a:pt x="415197" y="3678032"/>
                  </a:lnTo>
                  <a:lnTo>
                    <a:pt x="433533" y="3678278"/>
                  </a:lnTo>
                  <a:lnTo>
                    <a:pt x="451171" y="3671203"/>
                  </a:lnTo>
                  <a:lnTo>
                    <a:pt x="464636" y="3657874"/>
                  </a:lnTo>
                  <a:lnTo>
                    <a:pt x="471725" y="3640972"/>
                  </a:lnTo>
                  <a:lnTo>
                    <a:pt x="471980" y="3622634"/>
                  </a:lnTo>
                  <a:lnTo>
                    <a:pt x="464942" y="3604999"/>
                  </a:lnTo>
                  <a:lnTo>
                    <a:pt x="451614" y="3591435"/>
                  </a:lnTo>
                  <a:lnTo>
                    <a:pt x="434713" y="3584310"/>
                  </a:lnTo>
                  <a:lnTo>
                    <a:pt x="416377" y="3584079"/>
                  </a:lnTo>
                  <a:close/>
                  <a:moveTo>
                    <a:pt x="542053" y="3739221"/>
                  </a:moveTo>
                  <a:lnTo>
                    <a:pt x="523756" y="3740477"/>
                  </a:lnTo>
                  <a:lnTo>
                    <a:pt x="506749" y="3748972"/>
                  </a:lnTo>
                  <a:lnTo>
                    <a:pt x="494365" y="3763403"/>
                  </a:lnTo>
                  <a:lnTo>
                    <a:pt x="488670" y="3780848"/>
                  </a:lnTo>
                  <a:lnTo>
                    <a:pt x="489934" y="3799145"/>
                  </a:lnTo>
                  <a:lnTo>
                    <a:pt x="498425" y="3816133"/>
                  </a:lnTo>
                  <a:lnTo>
                    <a:pt x="512848" y="3828546"/>
                  </a:lnTo>
                  <a:lnTo>
                    <a:pt x="530284" y="3834259"/>
                  </a:lnTo>
                  <a:lnTo>
                    <a:pt x="548582" y="3833003"/>
                  </a:lnTo>
                  <a:lnTo>
                    <a:pt x="565589" y="3824508"/>
                  </a:lnTo>
                  <a:lnTo>
                    <a:pt x="577973" y="3810077"/>
                  </a:lnTo>
                  <a:lnTo>
                    <a:pt x="583667" y="3792633"/>
                  </a:lnTo>
                  <a:lnTo>
                    <a:pt x="582401" y="3774336"/>
                  </a:lnTo>
                  <a:lnTo>
                    <a:pt x="573906" y="3757347"/>
                  </a:lnTo>
                  <a:lnTo>
                    <a:pt x="559487" y="3744934"/>
                  </a:lnTo>
                  <a:lnTo>
                    <a:pt x="542053" y="3739221"/>
                  </a:lnTo>
                  <a:close/>
                  <a:moveTo>
                    <a:pt x="661913" y="3884889"/>
                  </a:moveTo>
                  <a:lnTo>
                    <a:pt x="643770" y="3887654"/>
                  </a:lnTo>
                  <a:lnTo>
                    <a:pt x="627482" y="3897492"/>
                  </a:lnTo>
                  <a:lnTo>
                    <a:pt x="616342" y="3912892"/>
                  </a:lnTo>
                  <a:lnTo>
                    <a:pt x="612107" y="3930740"/>
                  </a:lnTo>
                  <a:lnTo>
                    <a:pt x="614865" y="3948883"/>
                  </a:lnTo>
                  <a:lnTo>
                    <a:pt x="624707" y="3965172"/>
                  </a:lnTo>
                  <a:lnTo>
                    <a:pt x="640079" y="3976315"/>
                  </a:lnTo>
                  <a:lnTo>
                    <a:pt x="657906" y="3980552"/>
                  </a:lnTo>
                  <a:lnTo>
                    <a:pt x="676018" y="3977793"/>
                  </a:lnTo>
                  <a:lnTo>
                    <a:pt x="692246" y="3967947"/>
                  </a:lnTo>
                  <a:lnTo>
                    <a:pt x="703446" y="3952561"/>
                  </a:lnTo>
                  <a:lnTo>
                    <a:pt x="707712" y="3934702"/>
                  </a:lnTo>
                  <a:lnTo>
                    <a:pt x="704962" y="3916550"/>
                  </a:lnTo>
                  <a:lnTo>
                    <a:pt x="695117" y="3900284"/>
                  </a:lnTo>
                  <a:lnTo>
                    <a:pt x="679749" y="3889124"/>
                  </a:lnTo>
                  <a:lnTo>
                    <a:pt x="661913" y="3884889"/>
                  </a:lnTo>
                  <a:close/>
                </a:path>
              </a:pathLst>
            </a:custGeom>
            <a:solidFill>
              <a:srgbClr val="ee734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"/>
            <p:cNvSpPr/>
            <p:nvPr/>
          </p:nvSpPr>
          <p:spPr>
            <a:xfrm>
              <a:off x="3598200" y="3130920"/>
              <a:ext cx="4222800" cy="4215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7" name="CustomShape 6"/>
          <p:cNvSpPr/>
          <p:nvPr/>
        </p:nvSpPr>
        <p:spPr>
          <a:xfrm>
            <a:off x="4729680" y="7720200"/>
            <a:ext cx="195732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IN" sz="4850" spc="-120" strike="noStrike">
                <a:solidFill>
                  <a:srgbClr val="292929"/>
                </a:solidFill>
                <a:latin typeface="Arial"/>
              </a:rPr>
              <a:t>Diksha</a:t>
            </a:r>
            <a:endParaRPr b="0" lang="en-IN" sz="485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188" name="CustomShape 7"/>
          <p:cNvSpPr/>
          <p:nvPr/>
        </p:nvSpPr>
        <p:spPr>
          <a:xfrm>
            <a:off x="5063040" y="8431920"/>
            <a:ext cx="130212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040" bIns="0">
            <a:spAutoFit/>
          </a:bodyPr>
          <a:p>
            <a:pPr marL="12600">
              <a:lnSpc>
                <a:spcPct val="100000"/>
              </a:lnSpc>
              <a:spcBef>
                <a:spcPts val="465"/>
              </a:spcBef>
            </a:pPr>
            <a:r>
              <a:rPr b="0" lang="en-IN" sz="3700" spc="69" strike="noStrike">
                <a:solidFill>
                  <a:srgbClr val="292929"/>
                </a:solidFill>
                <a:latin typeface="Arial"/>
              </a:rPr>
              <a:t>N</a:t>
            </a:r>
            <a:r>
              <a:rPr b="0" lang="en-IN" sz="3700" spc="49" strike="noStrike">
                <a:solidFill>
                  <a:srgbClr val="292929"/>
                </a:solidFill>
                <a:latin typeface="Arial"/>
              </a:rPr>
              <a:t>S</a:t>
            </a:r>
            <a:r>
              <a:rPr b="0" lang="en-IN" sz="3700" spc="-75" strike="noStrike">
                <a:solidFill>
                  <a:srgbClr val="292929"/>
                </a:solidFill>
                <a:latin typeface="Arial"/>
              </a:rPr>
              <a:t>UT</a:t>
            </a:r>
            <a:endParaRPr b="0" lang="en-IN" sz="3700" spc="-1" strike="noStrike">
              <a:solidFill>
                <a:srgbClr val="1e6a39"/>
              </a:solidFill>
              <a:latin typeface="Georgia"/>
            </a:endParaRPr>
          </a:p>
          <a:p>
            <a:pPr marL="169560">
              <a:lnSpc>
                <a:spcPct val="100000"/>
              </a:lnSpc>
              <a:spcBef>
                <a:spcPts val="360"/>
              </a:spcBef>
            </a:pPr>
            <a:r>
              <a:rPr b="0" lang="en-IN" sz="3700" spc="-15" strike="noStrike">
                <a:solidFill>
                  <a:srgbClr val="292929"/>
                </a:solidFill>
                <a:latin typeface="Arial"/>
              </a:rPr>
              <a:t>ECE</a:t>
            </a:r>
            <a:endParaRPr b="0" lang="en-IN" sz="3700" spc="-1" strike="noStrike">
              <a:solidFill>
                <a:srgbClr val="1e6a39"/>
              </a:solidFill>
              <a:latin typeface="Georgia"/>
            </a:endParaRPr>
          </a:p>
        </p:txBody>
      </p:sp>
      <p:grpSp>
        <p:nvGrpSpPr>
          <p:cNvPr id="189" name="Group 8"/>
          <p:cNvGrpSpPr/>
          <p:nvPr/>
        </p:nvGrpSpPr>
        <p:grpSpPr>
          <a:xfrm>
            <a:off x="9518400" y="2872080"/>
            <a:ext cx="4474800" cy="4474800"/>
            <a:chOff x="9518400" y="2872080"/>
            <a:chExt cx="4474800" cy="4474800"/>
          </a:xfrm>
        </p:grpSpPr>
        <p:sp>
          <p:nvSpPr>
            <p:cNvPr id="190" name="CustomShape 9"/>
            <p:cNvSpPr/>
            <p:nvPr/>
          </p:nvSpPr>
          <p:spPr>
            <a:xfrm>
              <a:off x="9768960" y="3130920"/>
              <a:ext cx="4224240" cy="4215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"/>
            <p:cNvSpPr/>
            <p:nvPr/>
          </p:nvSpPr>
          <p:spPr>
            <a:xfrm>
              <a:off x="9518400" y="2872080"/>
              <a:ext cx="3978000" cy="3980520"/>
            </a:xfrm>
            <a:custGeom>
              <a:avLst/>
              <a:gdLst/>
              <a:ahLst/>
              <a:rect l="l" t="t" r="r" b="b"/>
              <a:pathLst>
                <a:path w="3978275" h="3980815">
                  <a:moveTo>
                    <a:pt x="3928111" y="610022"/>
                  </a:moveTo>
                  <a:lnTo>
                    <a:pt x="3910240" y="614288"/>
                  </a:lnTo>
                  <a:lnTo>
                    <a:pt x="3894860" y="625427"/>
                  </a:lnTo>
                  <a:lnTo>
                    <a:pt x="3885080" y="641681"/>
                  </a:lnTo>
                  <a:lnTo>
                    <a:pt x="3882367" y="659805"/>
                  </a:lnTo>
                  <a:lnTo>
                    <a:pt x="3886638" y="677629"/>
                  </a:lnTo>
                  <a:lnTo>
                    <a:pt x="3897811" y="692986"/>
                  </a:lnTo>
                  <a:lnTo>
                    <a:pt x="3914077" y="702846"/>
                  </a:lnTo>
                  <a:lnTo>
                    <a:pt x="3932219" y="705579"/>
                  </a:lnTo>
                  <a:lnTo>
                    <a:pt x="3950048" y="701298"/>
                  </a:lnTo>
                  <a:lnTo>
                    <a:pt x="3965371" y="690115"/>
                  </a:lnTo>
                  <a:lnTo>
                    <a:pt x="3975230" y="673883"/>
                  </a:lnTo>
                  <a:lnTo>
                    <a:pt x="3977964" y="655737"/>
                  </a:lnTo>
                  <a:lnTo>
                    <a:pt x="3973682" y="637890"/>
                  </a:lnTo>
                  <a:lnTo>
                    <a:pt x="3962499" y="622555"/>
                  </a:lnTo>
                  <a:lnTo>
                    <a:pt x="3946266" y="612740"/>
                  </a:lnTo>
                  <a:lnTo>
                    <a:pt x="3928111" y="610022"/>
                  </a:lnTo>
                  <a:close/>
                  <a:moveTo>
                    <a:pt x="3778136" y="486678"/>
                  </a:moveTo>
                  <a:lnTo>
                    <a:pt x="3760691" y="492376"/>
                  </a:lnTo>
                  <a:lnTo>
                    <a:pt x="3746260" y="504744"/>
                  </a:lnTo>
                  <a:lnTo>
                    <a:pt x="3737776" y="521777"/>
                  </a:lnTo>
                  <a:lnTo>
                    <a:pt x="3736539" y="540089"/>
                  </a:lnTo>
                  <a:lnTo>
                    <a:pt x="3742256" y="557519"/>
                  </a:lnTo>
                  <a:lnTo>
                    <a:pt x="3754635" y="571905"/>
                  </a:lnTo>
                  <a:lnTo>
                    <a:pt x="3771670" y="580355"/>
                  </a:lnTo>
                  <a:lnTo>
                    <a:pt x="3789990" y="581596"/>
                  </a:lnTo>
                  <a:lnTo>
                    <a:pt x="3807444" y="575898"/>
                  </a:lnTo>
                  <a:lnTo>
                    <a:pt x="3821876" y="563530"/>
                  </a:lnTo>
                  <a:lnTo>
                    <a:pt x="3830291" y="546508"/>
                  </a:lnTo>
                  <a:lnTo>
                    <a:pt x="3831527" y="528215"/>
                  </a:lnTo>
                  <a:lnTo>
                    <a:pt x="3825824" y="510789"/>
                  </a:lnTo>
                  <a:lnTo>
                    <a:pt x="3813421" y="496369"/>
                  </a:lnTo>
                  <a:lnTo>
                    <a:pt x="3796433" y="487919"/>
                  </a:lnTo>
                  <a:lnTo>
                    <a:pt x="3778136" y="486678"/>
                  </a:lnTo>
                  <a:close/>
                  <a:moveTo>
                    <a:pt x="3636737" y="375916"/>
                  </a:moveTo>
                  <a:lnTo>
                    <a:pt x="3618399" y="376185"/>
                  </a:lnTo>
                  <a:lnTo>
                    <a:pt x="3601496" y="383304"/>
                  </a:lnTo>
                  <a:lnTo>
                    <a:pt x="3588168" y="396824"/>
                  </a:lnTo>
                  <a:lnTo>
                    <a:pt x="3581094" y="414459"/>
                  </a:lnTo>
                  <a:lnTo>
                    <a:pt x="3581349" y="432797"/>
                  </a:lnTo>
                  <a:lnTo>
                    <a:pt x="3588482" y="449700"/>
                  </a:lnTo>
                  <a:lnTo>
                    <a:pt x="3602047" y="463028"/>
                  </a:lnTo>
                  <a:lnTo>
                    <a:pt x="3619683" y="470057"/>
                  </a:lnTo>
                  <a:lnTo>
                    <a:pt x="3638021" y="469788"/>
                  </a:lnTo>
                  <a:lnTo>
                    <a:pt x="3654923" y="462669"/>
                  </a:lnTo>
                  <a:lnTo>
                    <a:pt x="3668251" y="449149"/>
                  </a:lnTo>
                  <a:lnTo>
                    <a:pt x="3675280" y="431514"/>
                  </a:lnTo>
                  <a:lnTo>
                    <a:pt x="3675011" y="413175"/>
                  </a:lnTo>
                  <a:lnTo>
                    <a:pt x="3667892" y="396273"/>
                  </a:lnTo>
                  <a:lnTo>
                    <a:pt x="3654372" y="382945"/>
                  </a:lnTo>
                  <a:lnTo>
                    <a:pt x="3636737" y="375916"/>
                  </a:lnTo>
                  <a:close/>
                  <a:moveTo>
                    <a:pt x="3468271" y="277391"/>
                  </a:moveTo>
                  <a:lnTo>
                    <a:pt x="3449998" y="279182"/>
                  </a:lnTo>
                  <a:lnTo>
                    <a:pt x="3433728" y="287688"/>
                  </a:lnTo>
                  <a:lnTo>
                    <a:pt x="3421542" y="302304"/>
                  </a:lnTo>
                  <a:lnTo>
                    <a:pt x="3416011" y="320468"/>
                  </a:lnTo>
                  <a:lnTo>
                    <a:pt x="3417793" y="338736"/>
                  </a:lnTo>
                  <a:lnTo>
                    <a:pt x="3426276" y="355000"/>
                  </a:lnTo>
                  <a:lnTo>
                    <a:pt x="3440845" y="367152"/>
                  </a:lnTo>
                  <a:lnTo>
                    <a:pt x="3459043" y="372683"/>
                  </a:lnTo>
                  <a:lnTo>
                    <a:pt x="3477317" y="370901"/>
                  </a:lnTo>
                  <a:lnTo>
                    <a:pt x="3493586" y="362418"/>
                  </a:lnTo>
                  <a:lnTo>
                    <a:pt x="3505772" y="347849"/>
                  </a:lnTo>
                  <a:lnTo>
                    <a:pt x="3511304" y="329662"/>
                  </a:lnTo>
                  <a:lnTo>
                    <a:pt x="3509521" y="311407"/>
                  </a:lnTo>
                  <a:lnTo>
                    <a:pt x="3501039" y="295141"/>
                  </a:lnTo>
                  <a:lnTo>
                    <a:pt x="3486470" y="282921"/>
                  </a:lnTo>
                  <a:lnTo>
                    <a:pt x="3468271" y="277391"/>
                  </a:lnTo>
                  <a:close/>
                  <a:moveTo>
                    <a:pt x="3292074" y="193233"/>
                  </a:moveTo>
                  <a:lnTo>
                    <a:pt x="3274009" y="196547"/>
                  </a:lnTo>
                  <a:lnTo>
                    <a:pt x="3258501" y="206397"/>
                  </a:lnTo>
                  <a:lnTo>
                    <a:pt x="3247577" y="221982"/>
                  </a:lnTo>
                  <a:lnTo>
                    <a:pt x="3243635" y="240486"/>
                  </a:lnTo>
                  <a:lnTo>
                    <a:pt x="3246969" y="258504"/>
                  </a:lnTo>
                  <a:lnTo>
                    <a:pt x="3256809" y="273994"/>
                  </a:lnTo>
                  <a:lnTo>
                    <a:pt x="3272384" y="284915"/>
                  </a:lnTo>
                  <a:lnTo>
                    <a:pt x="3290933" y="288972"/>
                  </a:lnTo>
                  <a:lnTo>
                    <a:pt x="3308966" y="285663"/>
                  </a:lnTo>
                  <a:lnTo>
                    <a:pt x="3324441" y="275819"/>
                  </a:lnTo>
                  <a:lnTo>
                    <a:pt x="3335318" y="260268"/>
                  </a:lnTo>
                  <a:lnTo>
                    <a:pt x="3339341" y="241674"/>
                  </a:lnTo>
                  <a:lnTo>
                    <a:pt x="3336035" y="223617"/>
                  </a:lnTo>
                  <a:lnTo>
                    <a:pt x="3326209" y="208133"/>
                  </a:lnTo>
                  <a:lnTo>
                    <a:pt x="3310671" y="197255"/>
                  </a:lnTo>
                  <a:lnTo>
                    <a:pt x="3292074" y="193233"/>
                  </a:lnTo>
                  <a:close/>
                  <a:moveTo>
                    <a:pt x="3109662" y="123803"/>
                  </a:moveTo>
                  <a:lnTo>
                    <a:pt x="3091949" y="128579"/>
                  </a:lnTo>
                  <a:lnTo>
                    <a:pt x="3077331" y="139636"/>
                  </a:lnTo>
                  <a:lnTo>
                    <a:pt x="3067790" y="156017"/>
                  </a:lnTo>
                  <a:lnTo>
                    <a:pt x="3065340" y="174971"/>
                  </a:lnTo>
                  <a:lnTo>
                    <a:pt x="3070143" y="192729"/>
                  </a:lnTo>
                  <a:lnTo>
                    <a:pt x="3081228" y="207345"/>
                  </a:lnTo>
                  <a:lnTo>
                    <a:pt x="3097622" y="216877"/>
                  </a:lnTo>
                  <a:lnTo>
                    <a:pt x="3116440" y="219338"/>
                  </a:lnTo>
                  <a:lnTo>
                    <a:pt x="3134144" y="214554"/>
                  </a:lnTo>
                  <a:lnTo>
                    <a:pt x="3148781" y="203473"/>
                  </a:lnTo>
                  <a:lnTo>
                    <a:pt x="3158402" y="187045"/>
                  </a:lnTo>
                  <a:lnTo>
                    <a:pt x="3160862" y="168216"/>
                  </a:lnTo>
                  <a:lnTo>
                    <a:pt x="3156069" y="150494"/>
                  </a:lnTo>
                  <a:lnTo>
                    <a:pt x="3144964" y="135852"/>
                  </a:lnTo>
                  <a:lnTo>
                    <a:pt x="3128490" y="126265"/>
                  </a:lnTo>
                  <a:lnTo>
                    <a:pt x="3109662" y="123803"/>
                  </a:lnTo>
                  <a:close/>
                  <a:moveTo>
                    <a:pt x="2922284" y="70084"/>
                  </a:moveTo>
                  <a:lnTo>
                    <a:pt x="2905032" y="76313"/>
                  </a:lnTo>
                  <a:lnTo>
                    <a:pt x="2891370" y="88555"/>
                  </a:lnTo>
                  <a:lnTo>
                    <a:pt x="2883137" y="105686"/>
                  </a:lnTo>
                  <a:lnTo>
                    <a:pt x="2882267" y="124699"/>
                  </a:lnTo>
                  <a:lnTo>
                    <a:pt x="2888501" y="141969"/>
                  </a:lnTo>
                  <a:lnTo>
                    <a:pt x="2900748" y="155635"/>
                  </a:lnTo>
                  <a:lnTo>
                    <a:pt x="2917914" y="163834"/>
                  </a:lnTo>
                  <a:lnTo>
                    <a:pt x="2936869" y="164704"/>
                  </a:lnTo>
                  <a:lnTo>
                    <a:pt x="2954097" y="158470"/>
                  </a:lnTo>
                  <a:lnTo>
                    <a:pt x="2967750" y="146224"/>
                  </a:lnTo>
                  <a:lnTo>
                    <a:pt x="2975982" y="129057"/>
                  </a:lnTo>
                  <a:lnTo>
                    <a:pt x="2976853" y="110057"/>
                  </a:lnTo>
                  <a:lnTo>
                    <a:pt x="2970628" y="92815"/>
                  </a:lnTo>
                  <a:lnTo>
                    <a:pt x="2958405" y="79176"/>
                  </a:lnTo>
                  <a:lnTo>
                    <a:pt x="2941285" y="70989"/>
                  </a:lnTo>
                  <a:lnTo>
                    <a:pt x="2922284" y="70084"/>
                  </a:lnTo>
                  <a:close/>
                  <a:moveTo>
                    <a:pt x="2749932" y="31426"/>
                  </a:moveTo>
                  <a:lnTo>
                    <a:pt x="2730937" y="32111"/>
                  </a:lnTo>
                  <a:lnTo>
                    <a:pt x="2714267" y="39772"/>
                  </a:lnTo>
                  <a:lnTo>
                    <a:pt x="2701711" y="53131"/>
                  </a:lnTo>
                  <a:lnTo>
                    <a:pt x="2695054" y="70909"/>
                  </a:lnTo>
                  <a:lnTo>
                    <a:pt x="2695715" y="89848"/>
                  </a:lnTo>
                  <a:lnTo>
                    <a:pt x="2703330" y="106484"/>
                  </a:lnTo>
                  <a:lnTo>
                    <a:pt x="2716658" y="119052"/>
                  </a:lnTo>
                  <a:lnTo>
                    <a:pt x="2734458" y="125787"/>
                  </a:lnTo>
                  <a:lnTo>
                    <a:pt x="2753420" y="125104"/>
                  </a:lnTo>
                  <a:lnTo>
                    <a:pt x="2770102" y="117452"/>
                  </a:lnTo>
                  <a:lnTo>
                    <a:pt x="2782701" y="104116"/>
                  </a:lnTo>
                  <a:lnTo>
                    <a:pt x="2789415" y="86384"/>
                  </a:lnTo>
                  <a:lnTo>
                    <a:pt x="2788731" y="67421"/>
                  </a:lnTo>
                  <a:lnTo>
                    <a:pt x="2781070" y="50739"/>
                  </a:lnTo>
                  <a:lnTo>
                    <a:pt x="2767710" y="38140"/>
                  </a:lnTo>
                  <a:lnTo>
                    <a:pt x="2749932" y="31426"/>
                  </a:lnTo>
                  <a:close/>
                  <a:moveTo>
                    <a:pt x="2556186" y="7657"/>
                  </a:moveTo>
                  <a:lnTo>
                    <a:pt x="2537333" y="9889"/>
                  </a:lnTo>
                  <a:lnTo>
                    <a:pt x="2521359" y="18874"/>
                  </a:lnTo>
                  <a:lnTo>
                    <a:pt x="2509917" y="33197"/>
                  </a:lnTo>
                  <a:lnTo>
                    <a:pt x="2504659" y="51447"/>
                  </a:lnTo>
                  <a:lnTo>
                    <a:pt x="2506891" y="70346"/>
                  </a:lnTo>
                  <a:lnTo>
                    <a:pt x="2515875" y="86344"/>
                  </a:lnTo>
                  <a:lnTo>
                    <a:pt x="2530199" y="97795"/>
                  </a:lnTo>
                  <a:lnTo>
                    <a:pt x="2548449" y="103054"/>
                  </a:lnTo>
                  <a:lnTo>
                    <a:pt x="2567268" y="100776"/>
                  </a:lnTo>
                  <a:lnTo>
                    <a:pt x="2583246" y="91768"/>
                  </a:lnTo>
                  <a:lnTo>
                    <a:pt x="2594707" y="77435"/>
                  </a:lnTo>
                  <a:lnTo>
                    <a:pt x="2599976" y="59184"/>
                  </a:lnTo>
                  <a:lnTo>
                    <a:pt x="2597744" y="40331"/>
                  </a:lnTo>
                  <a:lnTo>
                    <a:pt x="2588759" y="24357"/>
                  </a:lnTo>
                  <a:lnTo>
                    <a:pt x="2574436" y="12915"/>
                  </a:lnTo>
                  <a:lnTo>
                    <a:pt x="2556186" y="7657"/>
                  </a:lnTo>
                  <a:close/>
                  <a:moveTo>
                    <a:pt x="2360924" y="0"/>
                  </a:moveTo>
                  <a:lnTo>
                    <a:pt x="2342311" y="3755"/>
                  </a:lnTo>
                  <a:lnTo>
                    <a:pt x="2327115" y="14008"/>
                  </a:lnTo>
                  <a:lnTo>
                    <a:pt x="2316899" y="29242"/>
                  </a:lnTo>
                  <a:lnTo>
                    <a:pt x="2313226" y="47937"/>
                  </a:lnTo>
                  <a:lnTo>
                    <a:pt x="2317026" y="66529"/>
                  </a:lnTo>
                  <a:lnTo>
                    <a:pt x="2327294" y="81687"/>
                  </a:lnTo>
                  <a:lnTo>
                    <a:pt x="2342513" y="91896"/>
                  </a:lnTo>
                  <a:lnTo>
                    <a:pt x="2361164" y="95636"/>
                  </a:lnTo>
                  <a:lnTo>
                    <a:pt x="2379766" y="91881"/>
                  </a:lnTo>
                  <a:lnTo>
                    <a:pt x="2394944" y="81628"/>
                  </a:lnTo>
                  <a:lnTo>
                    <a:pt x="2405156" y="66394"/>
                  </a:lnTo>
                  <a:lnTo>
                    <a:pt x="2408862" y="47698"/>
                  </a:lnTo>
                  <a:lnTo>
                    <a:pt x="2405107" y="29085"/>
                  </a:lnTo>
                  <a:lnTo>
                    <a:pt x="2394854" y="13888"/>
                  </a:lnTo>
                  <a:lnTo>
                    <a:pt x="2379620" y="3672"/>
                  </a:lnTo>
                  <a:lnTo>
                    <a:pt x="2360924" y="0"/>
                  </a:lnTo>
                  <a:close/>
                  <a:moveTo>
                    <a:pt x="2165902" y="8135"/>
                  </a:moveTo>
                  <a:lnTo>
                    <a:pt x="2147654" y="13395"/>
                  </a:lnTo>
                  <a:lnTo>
                    <a:pt x="2133339" y="24846"/>
                  </a:lnTo>
                  <a:lnTo>
                    <a:pt x="2124378" y="40843"/>
                  </a:lnTo>
                  <a:lnTo>
                    <a:pt x="2122192" y="59742"/>
                  </a:lnTo>
                  <a:lnTo>
                    <a:pt x="2127464" y="77992"/>
                  </a:lnTo>
                  <a:lnTo>
                    <a:pt x="2138942" y="92316"/>
                  </a:lnTo>
                  <a:lnTo>
                    <a:pt x="2154967" y="101301"/>
                  </a:lnTo>
                  <a:lnTo>
                    <a:pt x="2173879" y="103533"/>
                  </a:lnTo>
                  <a:lnTo>
                    <a:pt x="2192127" y="98227"/>
                  </a:lnTo>
                  <a:lnTo>
                    <a:pt x="2206442" y="86752"/>
                  </a:lnTo>
                  <a:lnTo>
                    <a:pt x="2215403" y="70746"/>
                  </a:lnTo>
                  <a:lnTo>
                    <a:pt x="2217589" y="51846"/>
                  </a:lnTo>
                  <a:lnTo>
                    <a:pt x="2212284" y="33597"/>
                  </a:lnTo>
                  <a:lnTo>
                    <a:pt x="2200809" y="19282"/>
                  </a:lnTo>
                  <a:lnTo>
                    <a:pt x="2184802" y="10321"/>
                  </a:lnTo>
                  <a:lnTo>
                    <a:pt x="2165902" y="8135"/>
                  </a:lnTo>
                  <a:close/>
                  <a:moveTo>
                    <a:pt x="1972156" y="32304"/>
                  </a:moveTo>
                  <a:lnTo>
                    <a:pt x="1954401" y="39064"/>
                  </a:lnTo>
                  <a:lnTo>
                    <a:pt x="1941088" y="51686"/>
                  </a:lnTo>
                  <a:lnTo>
                    <a:pt x="1933458" y="68377"/>
                  </a:lnTo>
                  <a:lnTo>
                    <a:pt x="1932753" y="87341"/>
                  </a:lnTo>
                  <a:lnTo>
                    <a:pt x="1939513" y="105106"/>
                  </a:lnTo>
                  <a:lnTo>
                    <a:pt x="1952136" y="118429"/>
                  </a:lnTo>
                  <a:lnTo>
                    <a:pt x="1968826" y="126039"/>
                  </a:lnTo>
                  <a:lnTo>
                    <a:pt x="1987790" y="126664"/>
                  </a:lnTo>
                  <a:lnTo>
                    <a:pt x="2005544" y="119904"/>
                  </a:lnTo>
                  <a:lnTo>
                    <a:pt x="2018848" y="107282"/>
                  </a:lnTo>
                  <a:lnTo>
                    <a:pt x="2026454" y="90591"/>
                  </a:lnTo>
                  <a:lnTo>
                    <a:pt x="2027113" y="71627"/>
                  </a:lnTo>
                  <a:lnTo>
                    <a:pt x="2020366" y="53907"/>
                  </a:lnTo>
                  <a:lnTo>
                    <a:pt x="2007771" y="40599"/>
                  </a:lnTo>
                  <a:lnTo>
                    <a:pt x="1991108" y="32974"/>
                  </a:lnTo>
                  <a:lnTo>
                    <a:pt x="1972156" y="32304"/>
                  </a:lnTo>
                  <a:close/>
                  <a:moveTo>
                    <a:pt x="1799897" y="71383"/>
                  </a:moveTo>
                  <a:lnTo>
                    <a:pt x="1780883" y="72345"/>
                  </a:lnTo>
                  <a:lnTo>
                    <a:pt x="1763764" y="80545"/>
                  </a:lnTo>
                  <a:lnTo>
                    <a:pt x="1751550" y="94210"/>
                  </a:lnTo>
                  <a:lnTo>
                    <a:pt x="1745348" y="111480"/>
                  </a:lnTo>
                  <a:lnTo>
                    <a:pt x="1746265" y="130493"/>
                  </a:lnTo>
                  <a:lnTo>
                    <a:pt x="1754511" y="147657"/>
                  </a:lnTo>
                  <a:lnTo>
                    <a:pt x="1768200" y="159886"/>
                  </a:lnTo>
                  <a:lnTo>
                    <a:pt x="1785479" y="166072"/>
                  </a:lnTo>
                  <a:lnTo>
                    <a:pt x="1804493" y="165110"/>
                  </a:lnTo>
                  <a:lnTo>
                    <a:pt x="1821623" y="156900"/>
                  </a:lnTo>
                  <a:lnTo>
                    <a:pt x="1833856" y="143215"/>
                  </a:lnTo>
                  <a:lnTo>
                    <a:pt x="1840061" y="125941"/>
                  </a:lnTo>
                  <a:lnTo>
                    <a:pt x="1839110" y="106963"/>
                  </a:lnTo>
                  <a:lnTo>
                    <a:pt x="1830865" y="89798"/>
                  </a:lnTo>
                  <a:lnTo>
                    <a:pt x="1817175" y="77570"/>
                  </a:lnTo>
                  <a:lnTo>
                    <a:pt x="1799897" y="71383"/>
                  </a:lnTo>
                  <a:close/>
                  <a:moveTo>
                    <a:pt x="1612588" y="125671"/>
                  </a:moveTo>
                  <a:lnTo>
                    <a:pt x="1593757" y="128180"/>
                  </a:lnTo>
                  <a:lnTo>
                    <a:pt x="1577377" y="137801"/>
                  </a:lnTo>
                  <a:lnTo>
                    <a:pt x="1566329" y="152448"/>
                  </a:lnTo>
                  <a:lnTo>
                    <a:pt x="1561576" y="170175"/>
                  </a:lnTo>
                  <a:lnTo>
                    <a:pt x="1564085" y="189039"/>
                  </a:lnTo>
                  <a:lnTo>
                    <a:pt x="1573718" y="205420"/>
                  </a:lnTo>
                  <a:lnTo>
                    <a:pt x="1588383" y="216468"/>
                  </a:lnTo>
                  <a:lnTo>
                    <a:pt x="1606114" y="221220"/>
                  </a:lnTo>
                  <a:lnTo>
                    <a:pt x="1624945" y="218711"/>
                  </a:lnTo>
                  <a:lnTo>
                    <a:pt x="1641325" y="209079"/>
                  </a:lnTo>
                  <a:lnTo>
                    <a:pt x="1652374" y="194413"/>
                  </a:lnTo>
                  <a:lnTo>
                    <a:pt x="1657126" y="176682"/>
                  </a:lnTo>
                  <a:lnTo>
                    <a:pt x="1654617" y="157852"/>
                  </a:lnTo>
                  <a:lnTo>
                    <a:pt x="1644984" y="141472"/>
                  </a:lnTo>
                  <a:lnTo>
                    <a:pt x="1630319" y="130423"/>
                  </a:lnTo>
                  <a:lnTo>
                    <a:pt x="1612588" y="125671"/>
                  </a:lnTo>
                  <a:close/>
                  <a:moveTo>
                    <a:pt x="1430572" y="195440"/>
                  </a:moveTo>
                  <a:lnTo>
                    <a:pt x="1411976" y="199488"/>
                  </a:lnTo>
                  <a:lnTo>
                    <a:pt x="1396462" y="210412"/>
                  </a:lnTo>
                  <a:lnTo>
                    <a:pt x="1386691" y="225920"/>
                  </a:lnTo>
                  <a:lnTo>
                    <a:pt x="1383440" y="243985"/>
                  </a:lnTo>
                  <a:lnTo>
                    <a:pt x="1387488" y="262581"/>
                  </a:lnTo>
                  <a:lnTo>
                    <a:pt x="1398412" y="278062"/>
                  </a:lnTo>
                  <a:lnTo>
                    <a:pt x="1413920" y="287837"/>
                  </a:lnTo>
                  <a:lnTo>
                    <a:pt x="1431985" y="291106"/>
                  </a:lnTo>
                  <a:lnTo>
                    <a:pt x="1450582" y="287069"/>
                  </a:lnTo>
                  <a:lnTo>
                    <a:pt x="1466096" y="276145"/>
                  </a:lnTo>
                  <a:lnTo>
                    <a:pt x="1475867" y="260637"/>
                  </a:lnTo>
                  <a:lnTo>
                    <a:pt x="1479117" y="242572"/>
                  </a:lnTo>
                  <a:lnTo>
                    <a:pt x="1475069" y="223976"/>
                  </a:lnTo>
                  <a:lnTo>
                    <a:pt x="1464145" y="208462"/>
                  </a:lnTo>
                  <a:lnTo>
                    <a:pt x="1448637" y="198691"/>
                  </a:lnTo>
                  <a:lnTo>
                    <a:pt x="1430572" y="195440"/>
                  </a:lnTo>
                  <a:close/>
                  <a:moveTo>
                    <a:pt x="1254967" y="279852"/>
                  </a:moveTo>
                  <a:lnTo>
                    <a:pt x="1236815" y="285394"/>
                  </a:lnTo>
                  <a:lnTo>
                    <a:pt x="1222213" y="297614"/>
                  </a:lnTo>
                  <a:lnTo>
                    <a:pt x="1213743" y="313880"/>
                  </a:lnTo>
                  <a:lnTo>
                    <a:pt x="1212003" y="332134"/>
                  </a:lnTo>
                  <a:lnTo>
                    <a:pt x="1217592" y="350322"/>
                  </a:lnTo>
                  <a:lnTo>
                    <a:pt x="1229766" y="364890"/>
                  </a:lnTo>
                  <a:lnTo>
                    <a:pt x="1246008" y="373363"/>
                  </a:lnTo>
                  <a:lnTo>
                    <a:pt x="1264254" y="375122"/>
                  </a:lnTo>
                  <a:lnTo>
                    <a:pt x="1282440" y="369545"/>
                  </a:lnTo>
                  <a:lnTo>
                    <a:pt x="1296997" y="357359"/>
                  </a:lnTo>
                  <a:lnTo>
                    <a:pt x="1305452" y="341099"/>
                  </a:lnTo>
                  <a:lnTo>
                    <a:pt x="1307206" y="322849"/>
                  </a:lnTo>
                  <a:lnTo>
                    <a:pt x="1301663" y="304697"/>
                  </a:lnTo>
                  <a:lnTo>
                    <a:pt x="1289478" y="290094"/>
                  </a:lnTo>
                  <a:lnTo>
                    <a:pt x="1273217" y="281615"/>
                  </a:lnTo>
                  <a:lnTo>
                    <a:pt x="1254967" y="279852"/>
                  </a:lnTo>
                  <a:close/>
                  <a:moveTo>
                    <a:pt x="1086867" y="378775"/>
                  </a:moveTo>
                  <a:lnTo>
                    <a:pt x="1069231" y="385816"/>
                  </a:lnTo>
                  <a:lnTo>
                    <a:pt x="1055724" y="399144"/>
                  </a:lnTo>
                  <a:lnTo>
                    <a:pt x="1048632" y="416047"/>
                  </a:lnTo>
                  <a:lnTo>
                    <a:pt x="1048391" y="434385"/>
                  </a:lnTo>
                  <a:lnTo>
                    <a:pt x="1055432" y="452020"/>
                  </a:lnTo>
                  <a:lnTo>
                    <a:pt x="1068760" y="465494"/>
                  </a:lnTo>
                  <a:lnTo>
                    <a:pt x="1085663" y="472589"/>
                  </a:lnTo>
                  <a:lnTo>
                    <a:pt x="1104001" y="472850"/>
                  </a:lnTo>
                  <a:lnTo>
                    <a:pt x="1121636" y="465819"/>
                  </a:lnTo>
                  <a:lnTo>
                    <a:pt x="1135144" y="452491"/>
                  </a:lnTo>
                  <a:lnTo>
                    <a:pt x="1142235" y="435589"/>
                  </a:lnTo>
                  <a:lnTo>
                    <a:pt x="1142477" y="417251"/>
                  </a:lnTo>
                  <a:lnTo>
                    <a:pt x="1135435" y="399615"/>
                  </a:lnTo>
                  <a:lnTo>
                    <a:pt x="1122107" y="386108"/>
                  </a:lnTo>
                  <a:lnTo>
                    <a:pt x="1105205" y="379017"/>
                  </a:lnTo>
                  <a:lnTo>
                    <a:pt x="1086867" y="378775"/>
                  </a:lnTo>
                  <a:close/>
                  <a:moveTo>
                    <a:pt x="945697" y="489679"/>
                  </a:moveTo>
                  <a:lnTo>
                    <a:pt x="927377" y="490971"/>
                  </a:lnTo>
                  <a:lnTo>
                    <a:pt x="910342" y="499480"/>
                  </a:lnTo>
                  <a:lnTo>
                    <a:pt x="897988" y="513911"/>
                  </a:lnTo>
                  <a:lnTo>
                    <a:pt x="892326" y="531355"/>
                  </a:lnTo>
                  <a:lnTo>
                    <a:pt x="893618" y="549652"/>
                  </a:lnTo>
                  <a:lnTo>
                    <a:pt x="902127" y="566641"/>
                  </a:lnTo>
                  <a:lnTo>
                    <a:pt x="916558" y="579008"/>
                  </a:lnTo>
                  <a:lnTo>
                    <a:pt x="934002" y="584697"/>
                  </a:lnTo>
                  <a:lnTo>
                    <a:pt x="952299" y="583432"/>
                  </a:lnTo>
                  <a:lnTo>
                    <a:pt x="969288" y="574936"/>
                  </a:lnTo>
                  <a:lnTo>
                    <a:pt x="981677" y="560504"/>
                  </a:lnTo>
                  <a:lnTo>
                    <a:pt x="987344" y="543051"/>
                  </a:lnTo>
                  <a:lnTo>
                    <a:pt x="986057" y="524730"/>
                  </a:lnTo>
                  <a:lnTo>
                    <a:pt x="977583" y="507695"/>
                  </a:lnTo>
                  <a:lnTo>
                    <a:pt x="963151" y="495341"/>
                  </a:lnTo>
                  <a:lnTo>
                    <a:pt x="945697" y="489679"/>
                  </a:lnTo>
                  <a:close/>
                  <a:moveTo>
                    <a:pt x="795868" y="613223"/>
                  </a:moveTo>
                  <a:lnTo>
                    <a:pt x="777749" y="615987"/>
                  </a:lnTo>
                  <a:lnTo>
                    <a:pt x="761559" y="625825"/>
                  </a:lnTo>
                  <a:lnTo>
                    <a:pt x="750411" y="641206"/>
                  </a:lnTo>
                  <a:lnTo>
                    <a:pt x="746173" y="659077"/>
                  </a:lnTo>
                  <a:lnTo>
                    <a:pt x="748933" y="677232"/>
                  </a:lnTo>
                  <a:lnTo>
                    <a:pt x="758783" y="693465"/>
                  </a:lnTo>
                  <a:lnTo>
                    <a:pt x="774175" y="704624"/>
                  </a:lnTo>
                  <a:lnTo>
                    <a:pt x="792048" y="708859"/>
                  </a:lnTo>
                  <a:lnTo>
                    <a:pt x="810200" y="706095"/>
                  </a:lnTo>
                  <a:lnTo>
                    <a:pt x="826431" y="696257"/>
                  </a:lnTo>
                  <a:lnTo>
                    <a:pt x="837589" y="680876"/>
                  </a:lnTo>
                  <a:lnTo>
                    <a:pt x="841815" y="663005"/>
                  </a:lnTo>
                  <a:lnTo>
                    <a:pt x="839027" y="644850"/>
                  </a:lnTo>
                  <a:lnTo>
                    <a:pt x="829143" y="628617"/>
                  </a:lnTo>
                  <a:lnTo>
                    <a:pt x="813729" y="617458"/>
                  </a:lnTo>
                  <a:lnTo>
                    <a:pt x="795868" y="613223"/>
                  </a:lnTo>
                  <a:close/>
                  <a:moveTo>
                    <a:pt x="656637" y="748721"/>
                  </a:moveTo>
                  <a:lnTo>
                    <a:pt x="638800" y="752998"/>
                  </a:lnTo>
                  <a:lnTo>
                    <a:pt x="623464" y="764215"/>
                  </a:lnTo>
                  <a:lnTo>
                    <a:pt x="613620" y="780447"/>
                  </a:lnTo>
                  <a:lnTo>
                    <a:pt x="610871" y="798593"/>
                  </a:lnTo>
                  <a:lnTo>
                    <a:pt x="615137" y="816441"/>
                  </a:lnTo>
                  <a:lnTo>
                    <a:pt x="626336" y="831775"/>
                  </a:lnTo>
                  <a:lnTo>
                    <a:pt x="642587" y="841590"/>
                  </a:lnTo>
                  <a:lnTo>
                    <a:pt x="660729" y="844308"/>
                  </a:lnTo>
                  <a:lnTo>
                    <a:pt x="678564" y="840042"/>
                  </a:lnTo>
                  <a:lnTo>
                    <a:pt x="693896" y="828904"/>
                  </a:lnTo>
                  <a:lnTo>
                    <a:pt x="703744" y="812638"/>
                  </a:lnTo>
                  <a:lnTo>
                    <a:pt x="706494" y="794496"/>
                  </a:lnTo>
                  <a:lnTo>
                    <a:pt x="702227" y="776667"/>
                  </a:lnTo>
                  <a:lnTo>
                    <a:pt x="691024" y="761344"/>
                  </a:lnTo>
                  <a:lnTo>
                    <a:pt x="674778" y="751473"/>
                  </a:lnTo>
                  <a:lnTo>
                    <a:pt x="656637" y="748721"/>
                  </a:lnTo>
                  <a:close/>
                  <a:moveTo>
                    <a:pt x="529108" y="895048"/>
                  </a:moveTo>
                  <a:lnTo>
                    <a:pt x="511666" y="900788"/>
                  </a:lnTo>
                  <a:lnTo>
                    <a:pt x="497238" y="913214"/>
                  </a:lnTo>
                  <a:lnTo>
                    <a:pt x="488760" y="930202"/>
                  </a:lnTo>
                  <a:lnTo>
                    <a:pt x="487529" y="948499"/>
                  </a:lnTo>
                  <a:lnTo>
                    <a:pt x="493258" y="965944"/>
                  </a:lnTo>
                  <a:lnTo>
                    <a:pt x="505661" y="980375"/>
                  </a:lnTo>
                  <a:lnTo>
                    <a:pt x="522673" y="988857"/>
                  </a:lnTo>
                  <a:lnTo>
                    <a:pt x="540976" y="990086"/>
                  </a:lnTo>
                  <a:lnTo>
                    <a:pt x="558415" y="984346"/>
                  </a:lnTo>
                  <a:lnTo>
                    <a:pt x="572838" y="971920"/>
                  </a:lnTo>
                  <a:lnTo>
                    <a:pt x="581321" y="954931"/>
                  </a:lnTo>
                  <a:lnTo>
                    <a:pt x="582554" y="936634"/>
                  </a:lnTo>
                  <a:lnTo>
                    <a:pt x="576826" y="919190"/>
                  </a:lnTo>
                  <a:lnTo>
                    <a:pt x="564423" y="904759"/>
                  </a:lnTo>
                  <a:lnTo>
                    <a:pt x="547411" y="896276"/>
                  </a:lnTo>
                  <a:lnTo>
                    <a:pt x="529108" y="895048"/>
                  </a:lnTo>
                  <a:close/>
                  <a:moveTo>
                    <a:pt x="432327" y="1051355"/>
                  </a:moveTo>
                  <a:lnTo>
                    <a:pt x="413985" y="1051624"/>
                  </a:lnTo>
                  <a:lnTo>
                    <a:pt x="397079" y="1058743"/>
                  </a:lnTo>
                  <a:lnTo>
                    <a:pt x="383742" y="1072263"/>
                  </a:lnTo>
                  <a:lnTo>
                    <a:pt x="376708" y="1089898"/>
                  </a:lnTo>
                  <a:lnTo>
                    <a:pt x="376974" y="1108236"/>
                  </a:lnTo>
                  <a:lnTo>
                    <a:pt x="384094" y="1125138"/>
                  </a:lnTo>
                  <a:lnTo>
                    <a:pt x="397621" y="1138466"/>
                  </a:lnTo>
                  <a:lnTo>
                    <a:pt x="415261" y="1145496"/>
                  </a:lnTo>
                  <a:lnTo>
                    <a:pt x="433603" y="1145226"/>
                  </a:lnTo>
                  <a:lnTo>
                    <a:pt x="450508" y="1138107"/>
                  </a:lnTo>
                  <a:lnTo>
                    <a:pt x="463841" y="1124588"/>
                  </a:lnTo>
                  <a:lnTo>
                    <a:pt x="470879" y="1106952"/>
                  </a:lnTo>
                  <a:lnTo>
                    <a:pt x="470614" y="1088614"/>
                  </a:lnTo>
                  <a:lnTo>
                    <a:pt x="463495" y="1071712"/>
                  </a:lnTo>
                  <a:lnTo>
                    <a:pt x="449970" y="1058384"/>
                  </a:lnTo>
                  <a:lnTo>
                    <a:pt x="432327" y="1051355"/>
                  </a:lnTo>
                  <a:close/>
                  <a:moveTo>
                    <a:pt x="330356" y="1215251"/>
                  </a:moveTo>
                  <a:lnTo>
                    <a:pt x="312103" y="1217034"/>
                  </a:lnTo>
                  <a:lnTo>
                    <a:pt x="295842" y="1225516"/>
                  </a:lnTo>
                  <a:lnTo>
                    <a:pt x="283647" y="1240085"/>
                  </a:lnTo>
                  <a:lnTo>
                    <a:pt x="278107" y="1258273"/>
                  </a:lnTo>
                  <a:lnTo>
                    <a:pt x="279889" y="1276527"/>
                  </a:lnTo>
                  <a:lnTo>
                    <a:pt x="288382" y="1292793"/>
                  </a:lnTo>
                  <a:lnTo>
                    <a:pt x="302974" y="1305013"/>
                  </a:lnTo>
                  <a:lnTo>
                    <a:pt x="321148" y="1310543"/>
                  </a:lnTo>
                  <a:lnTo>
                    <a:pt x="339402" y="1308752"/>
                  </a:lnTo>
                  <a:lnTo>
                    <a:pt x="355663" y="1300246"/>
                  </a:lnTo>
                  <a:lnTo>
                    <a:pt x="367862" y="1285630"/>
                  </a:lnTo>
                  <a:lnTo>
                    <a:pt x="373398" y="1267478"/>
                  </a:lnTo>
                  <a:lnTo>
                    <a:pt x="371615" y="1249228"/>
                  </a:lnTo>
                  <a:lnTo>
                    <a:pt x="363122" y="1232968"/>
                  </a:lnTo>
                  <a:lnTo>
                    <a:pt x="348527" y="1220783"/>
                  </a:lnTo>
                  <a:lnTo>
                    <a:pt x="330356" y="1215251"/>
                  </a:lnTo>
                  <a:close/>
                  <a:moveTo>
                    <a:pt x="242294" y="1386964"/>
                  </a:moveTo>
                  <a:lnTo>
                    <a:pt x="224242" y="1390250"/>
                  </a:lnTo>
                  <a:lnTo>
                    <a:pt x="208737" y="1400073"/>
                  </a:lnTo>
                  <a:lnTo>
                    <a:pt x="197805" y="1415645"/>
                  </a:lnTo>
                  <a:lnTo>
                    <a:pt x="193761" y="1434195"/>
                  </a:lnTo>
                  <a:lnTo>
                    <a:pt x="197039" y="1452237"/>
                  </a:lnTo>
                  <a:lnTo>
                    <a:pt x="206847" y="1467736"/>
                  </a:lnTo>
                  <a:lnTo>
                    <a:pt x="222397" y="1478658"/>
                  </a:lnTo>
                  <a:lnTo>
                    <a:pt x="241014" y="1482694"/>
                  </a:lnTo>
                  <a:lnTo>
                    <a:pt x="259064" y="1479416"/>
                  </a:lnTo>
                  <a:lnTo>
                    <a:pt x="274548" y="1469618"/>
                  </a:lnTo>
                  <a:lnTo>
                    <a:pt x="285466" y="1454091"/>
                  </a:lnTo>
                  <a:lnTo>
                    <a:pt x="289506" y="1435495"/>
                  </a:lnTo>
                  <a:lnTo>
                    <a:pt x="286228" y="1417430"/>
                  </a:lnTo>
                  <a:lnTo>
                    <a:pt x="276419" y="1401922"/>
                  </a:lnTo>
                  <a:lnTo>
                    <a:pt x="260867" y="1390998"/>
                  </a:lnTo>
                  <a:lnTo>
                    <a:pt x="242294" y="1386964"/>
                  </a:lnTo>
                  <a:close/>
                  <a:moveTo>
                    <a:pt x="168827" y="1565611"/>
                  </a:moveTo>
                  <a:lnTo>
                    <a:pt x="151107" y="1570387"/>
                  </a:lnTo>
                  <a:lnTo>
                    <a:pt x="136472" y="1581444"/>
                  </a:lnTo>
                  <a:lnTo>
                    <a:pt x="126896" y="1597825"/>
                  </a:lnTo>
                  <a:lnTo>
                    <a:pt x="124440" y="1616655"/>
                  </a:lnTo>
                  <a:lnTo>
                    <a:pt x="129216" y="1634377"/>
                  </a:lnTo>
                  <a:lnTo>
                    <a:pt x="140272" y="1649019"/>
                  </a:lnTo>
                  <a:lnTo>
                    <a:pt x="156655" y="1658605"/>
                  </a:lnTo>
                  <a:lnTo>
                    <a:pt x="175489" y="1661034"/>
                  </a:lnTo>
                  <a:lnTo>
                    <a:pt x="193211" y="1656262"/>
                  </a:lnTo>
                  <a:lnTo>
                    <a:pt x="207846" y="1645224"/>
                  </a:lnTo>
                  <a:lnTo>
                    <a:pt x="217419" y="1628854"/>
                  </a:lnTo>
                  <a:lnTo>
                    <a:pt x="219876" y="1609991"/>
                  </a:lnTo>
                  <a:lnTo>
                    <a:pt x="215102" y="1592272"/>
                  </a:lnTo>
                  <a:lnTo>
                    <a:pt x="204047" y="1577649"/>
                  </a:lnTo>
                  <a:lnTo>
                    <a:pt x="187659" y="1568074"/>
                  </a:lnTo>
                  <a:lnTo>
                    <a:pt x="168827" y="1565611"/>
                  </a:lnTo>
                  <a:close/>
                  <a:moveTo>
                    <a:pt x="110483" y="1749464"/>
                  </a:moveTo>
                  <a:lnTo>
                    <a:pt x="93220" y="1755698"/>
                  </a:lnTo>
                  <a:lnTo>
                    <a:pt x="79564" y="1767944"/>
                  </a:lnTo>
                  <a:lnTo>
                    <a:pt x="71390" y="1785111"/>
                  </a:lnTo>
                  <a:lnTo>
                    <a:pt x="70506" y="1804066"/>
                  </a:lnTo>
                  <a:lnTo>
                    <a:pt x="76736" y="1821293"/>
                  </a:lnTo>
                  <a:lnTo>
                    <a:pt x="88977" y="1834947"/>
                  </a:lnTo>
                  <a:lnTo>
                    <a:pt x="106125" y="1843179"/>
                  </a:lnTo>
                  <a:lnTo>
                    <a:pt x="125068" y="1844050"/>
                  </a:lnTo>
                  <a:lnTo>
                    <a:pt x="142314" y="1837824"/>
                  </a:lnTo>
                  <a:lnTo>
                    <a:pt x="155988" y="1825602"/>
                  </a:lnTo>
                  <a:lnTo>
                    <a:pt x="164217" y="1808481"/>
                  </a:lnTo>
                  <a:lnTo>
                    <a:pt x="165101" y="1789469"/>
                  </a:lnTo>
                  <a:lnTo>
                    <a:pt x="158870" y="1772199"/>
                  </a:lnTo>
                  <a:lnTo>
                    <a:pt x="146628" y="1758533"/>
                  </a:lnTo>
                  <a:lnTo>
                    <a:pt x="129480" y="1750334"/>
                  </a:lnTo>
                  <a:lnTo>
                    <a:pt x="110483" y="1749464"/>
                  </a:lnTo>
                  <a:close/>
                  <a:moveTo>
                    <a:pt x="86607" y="1936901"/>
                  </a:moveTo>
                  <a:lnTo>
                    <a:pt x="67592" y="1937584"/>
                  </a:lnTo>
                  <a:lnTo>
                    <a:pt x="50911" y="1945236"/>
                  </a:lnTo>
                  <a:lnTo>
                    <a:pt x="38320" y="1958572"/>
                  </a:lnTo>
                  <a:lnTo>
                    <a:pt x="31580" y="1976304"/>
                  </a:lnTo>
                  <a:lnTo>
                    <a:pt x="32263" y="1995268"/>
                  </a:lnTo>
                  <a:lnTo>
                    <a:pt x="39917" y="2011958"/>
                  </a:lnTo>
                  <a:lnTo>
                    <a:pt x="53259" y="2024581"/>
                  </a:lnTo>
                  <a:lnTo>
                    <a:pt x="71007" y="2031341"/>
                  </a:lnTo>
                  <a:lnTo>
                    <a:pt x="90022" y="2030668"/>
                  </a:lnTo>
                  <a:lnTo>
                    <a:pt x="106704" y="2023026"/>
                  </a:lnTo>
                  <a:lnTo>
                    <a:pt x="119293" y="2009670"/>
                  </a:lnTo>
                  <a:lnTo>
                    <a:pt x="126034" y="1991858"/>
                  </a:lnTo>
                  <a:lnTo>
                    <a:pt x="125351" y="1972907"/>
                  </a:lnTo>
                  <a:lnTo>
                    <a:pt x="117696" y="1956244"/>
                  </a:lnTo>
                  <a:lnTo>
                    <a:pt x="104353" y="1943648"/>
                  </a:lnTo>
                  <a:lnTo>
                    <a:pt x="86607" y="1936901"/>
                  </a:lnTo>
                  <a:close/>
                  <a:moveTo>
                    <a:pt x="59332" y="2126340"/>
                  </a:moveTo>
                  <a:lnTo>
                    <a:pt x="40479" y="2128618"/>
                  </a:lnTo>
                  <a:lnTo>
                    <a:pt x="24498" y="2137626"/>
                  </a:lnTo>
                  <a:lnTo>
                    <a:pt x="13038" y="2151959"/>
                  </a:lnTo>
                  <a:lnTo>
                    <a:pt x="7751" y="2170210"/>
                  </a:lnTo>
                  <a:lnTo>
                    <a:pt x="10010" y="2189062"/>
                  </a:lnTo>
                  <a:lnTo>
                    <a:pt x="19007" y="2205036"/>
                  </a:lnTo>
                  <a:lnTo>
                    <a:pt x="33333" y="2216479"/>
                  </a:lnTo>
                  <a:lnTo>
                    <a:pt x="51580" y="2221737"/>
                  </a:lnTo>
                  <a:lnTo>
                    <a:pt x="70486" y="2219505"/>
                  </a:lnTo>
                  <a:lnTo>
                    <a:pt x="86484" y="2210520"/>
                  </a:lnTo>
                  <a:lnTo>
                    <a:pt x="97925" y="2196196"/>
                  </a:lnTo>
                  <a:lnTo>
                    <a:pt x="103158" y="2177947"/>
                  </a:lnTo>
                  <a:lnTo>
                    <a:pt x="100899" y="2159093"/>
                  </a:lnTo>
                  <a:lnTo>
                    <a:pt x="91904" y="2143110"/>
                  </a:lnTo>
                  <a:lnTo>
                    <a:pt x="77579" y="2131644"/>
                  </a:lnTo>
                  <a:lnTo>
                    <a:pt x="59332" y="2126340"/>
                  </a:lnTo>
                  <a:close/>
                  <a:moveTo>
                    <a:pt x="47848" y="2317374"/>
                  </a:moveTo>
                  <a:lnTo>
                    <a:pt x="29229" y="2321139"/>
                  </a:lnTo>
                  <a:lnTo>
                    <a:pt x="14019" y="2331402"/>
                  </a:lnTo>
                  <a:lnTo>
                    <a:pt x="3762" y="2346616"/>
                  </a:lnTo>
                  <a:lnTo>
                    <a:pt x="0" y="2365232"/>
                  </a:lnTo>
                  <a:lnTo>
                    <a:pt x="3762" y="2383848"/>
                  </a:lnTo>
                  <a:lnTo>
                    <a:pt x="14019" y="2399062"/>
                  </a:lnTo>
                  <a:lnTo>
                    <a:pt x="29229" y="2409325"/>
                  </a:lnTo>
                  <a:lnTo>
                    <a:pt x="47848" y="2413090"/>
                  </a:lnTo>
                  <a:lnTo>
                    <a:pt x="66467" y="2409325"/>
                  </a:lnTo>
                  <a:lnTo>
                    <a:pt x="81678" y="2399062"/>
                  </a:lnTo>
                  <a:lnTo>
                    <a:pt x="91937" y="2383848"/>
                  </a:lnTo>
                  <a:lnTo>
                    <a:pt x="95700" y="2365232"/>
                  </a:lnTo>
                  <a:lnTo>
                    <a:pt x="91937" y="2346616"/>
                  </a:lnTo>
                  <a:lnTo>
                    <a:pt x="81678" y="2331402"/>
                  </a:lnTo>
                  <a:lnTo>
                    <a:pt x="66467" y="2321139"/>
                  </a:lnTo>
                  <a:lnTo>
                    <a:pt x="47848" y="2317374"/>
                  </a:lnTo>
                  <a:close/>
                  <a:moveTo>
                    <a:pt x="51868" y="2508727"/>
                  </a:moveTo>
                  <a:lnTo>
                    <a:pt x="33622" y="2514031"/>
                  </a:lnTo>
                  <a:lnTo>
                    <a:pt x="19306" y="2525497"/>
                  </a:lnTo>
                  <a:lnTo>
                    <a:pt x="10338" y="2541480"/>
                  </a:lnTo>
                  <a:lnTo>
                    <a:pt x="8134" y="2560334"/>
                  </a:lnTo>
                  <a:lnTo>
                    <a:pt x="13421" y="2578582"/>
                  </a:lnTo>
                  <a:lnTo>
                    <a:pt x="24881" y="2592897"/>
                  </a:lnTo>
                  <a:lnTo>
                    <a:pt x="40862" y="2601858"/>
                  </a:lnTo>
                  <a:lnTo>
                    <a:pt x="59715" y="2604044"/>
                  </a:lnTo>
                  <a:lnTo>
                    <a:pt x="77947" y="2598831"/>
                  </a:lnTo>
                  <a:lnTo>
                    <a:pt x="92239" y="2587404"/>
                  </a:lnTo>
                  <a:lnTo>
                    <a:pt x="101202" y="2571415"/>
                  </a:lnTo>
                  <a:lnTo>
                    <a:pt x="103445" y="2552517"/>
                  </a:lnTo>
                  <a:lnTo>
                    <a:pt x="98158" y="2534267"/>
                  </a:lnTo>
                  <a:lnTo>
                    <a:pt x="86699" y="2519943"/>
                  </a:lnTo>
                  <a:lnTo>
                    <a:pt x="70719" y="2510959"/>
                  </a:lnTo>
                  <a:lnTo>
                    <a:pt x="51868" y="2508727"/>
                  </a:lnTo>
                  <a:close/>
                  <a:moveTo>
                    <a:pt x="71485" y="2699202"/>
                  </a:moveTo>
                  <a:lnTo>
                    <a:pt x="53739" y="2705951"/>
                  </a:lnTo>
                  <a:lnTo>
                    <a:pt x="40408" y="2718555"/>
                  </a:lnTo>
                  <a:lnTo>
                    <a:pt x="32782" y="2735242"/>
                  </a:lnTo>
                  <a:lnTo>
                    <a:pt x="32154" y="2754239"/>
                  </a:lnTo>
                  <a:lnTo>
                    <a:pt x="38908" y="2771970"/>
                  </a:lnTo>
                  <a:lnTo>
                    <a:pt x="51521" y="2785297"/>
                  </a:lnTo>
                  <a:lnTo>
                    <a:pt x="68207" y="2792926"/>
                  </a:lnTo>
                  <a:lnTo>
                    <a:pt x="87181" y="2793563"/>
                  </a:lnTo>
                  <a:lnTo>
                    <a:pt x="104913" y="2786803"/>
                  </a:lnTo>
                  <a:lnTo>
                    <a:pt x="118222" y="2774180"/>
                  </a:lnTo>
                  <a:lnTo>
                    <a:pt x="125844" y="2757490"/>
                  </a:lnTo>
                  <a:lnTo>
                    <a:pt x="126513" y="2738526"/>
                  </a:lnTo>
                  <a:lnTo>
                    <a:pt x="119759" y="2720795"/>
                  </a:lnTo>
                  <a:lnTo>
                    <a:pt x="107146" y="2707468"/>
                  </a:lnTo>
                  <a:lnTo>
                    <a:pt x="90461" y="2699839"/>
                  </a:lnTo>
                  <a:lnTo>
                    <a:pt x="71485" y="2699202"/>
                  </a:lnTo>
                  <a:close/>
                  <a:moveTo>
                    <a:pt x="125738" y="2886289"/>
                  </a:moveTo>
                  <a:lnTo>
                    <a:pt x="106795" y="2887205"/>
                  </a:lnTo>
                  <a:lnTo>
                    <a:pt x="89649" y="2895450"/>
                  </a:lnTo>
                  <a:lnTo>
                    <a:pt x="77418" y="2909130"/>
                  </a:lnTo>
                  <a:lnTo>
                    <a:pt x="71216" y="2926385"/>
                  </a:lnTo>
                  <a:lnTo>
                    <a:pt x="72155" y="2945353"/>
                  </a:lnTo>
                  <a:lnTo>
                    <a:pt x="80383" y="2962484"/>
                  </a:lnTo>
                  <a:lnTo>
                    <a:pt x="94057" y="2974716"/>
                  </a:lnTo>
                  <a:lnTo>
                    <a:pt x="111303" y="2980921"/>
                  </a:lnTo>
                  <a:lnTo>
                    <a:pt x="130246" y="2979970"/>
                  </a:lnTo>
                  <a:lnTo>
                    <a:pt x="147339" y="2971806"/>
                  </a:lnTo>
                  <a:lnTo>
                    <a:pt x="159552" y="2958145"/>
                  </a:lnTo>
                  <a:lnTo>
                    <a:pt x="165773" y="2940880"/>
                  </a:lnTo>
                  <a:lnTo>
                    <a:pt x="164887" y="2921903"/>
                  </a:lnTo>
                  <a:lnTo>
                    <a:pt x="156658" y="2904737"/>
                  </a:lnTo>
                  <a:lnTo>
                    <a:pt x="142984" y="2892500"/>
                  </a:lnTo>
                  <a:lnTo>
                    <a:pt x="125738" y="2886289"/>
                  </a:lnTo>
                  <a:close/>
                  <a:moveTo>
                    <a:pt x="176337" y="3069349"/>
                  </a:moveTo>
                  <a:lnTo>
                    <a:pt x="157517" y="3071858"/>
                  </a:lnTo>
                  <a:lnTo>
                    <a:pt x="141135" y="3081467"/>
                  </a:lnTo>
                  <a:lnTo>
                    <a:pt x="130089" y="3096086"/>
                  </a:lnTo>
                  <a:lnTo>
                    <a:pt x="125342" y="3113786"/>
                  </a:lnTo>
                  <a:lnTo>
                    <a:pt x="127853" y="3132638"/>
                  </a:lnTo>
                  <a:lnTo>
                    <a:pt x="137470" y="3149007"/>
                  </a:lnTo>
                  <a:lnTo>
                    <a:pt x="152100" y="3160037"/>
                  </a:lnTo>
                  <a:lnTo>
                    <a:pt x="169798" y="3164785"/>
                  </a:lnTo>
                  <a:lnTo>
                    <a:pt x="188617" y="3162310"/>
                  </a:lnTo>
                  <a:lnTo>
                    <a:pt x="205003" y="3152724"/>
                  </a:lnTo>
                  <a:lnTo>
                    <a:pt x="216048" y="3138082"/>
                  </a:lnTo>
                  <a:lnTo>
                    <a:pt x="220793" y="3120360"/>
                  </a:lnTo>
                  <a:lnTo>
                    <a:pt x="218281" y="3101530"/>
                  </a:lnTo>
                  <a:lnTo>
                    <a:pt x="208668" y="3085150"/>
                  </a:lnTo>
                  <a:lnTo>
                    <a:pt x="194037" y="3074102"/>
                  </a:lnTo>
                  <a:lnTo>
                    <a:pt x="176337" y="3069349"/>
                  </a:lnTo>
                  <a:close/>
                  <a:moveTo>
                    <a:pt x="242026" y="3247246"/>
                  </a:moveTo>
                  <a:lnTo>
                    <a:pt x="223450" y="3251326"/>
                  </a:lnTo>
                  <a:lnTo>
                    <a:pt x="207902" y="3262295"/>
                  </a:lnTo>
                  <a:lnTo>
                    <a:pt x="198104" y="3277818"/>
                  </a:lnTo>
                  <a:lnTo>
                    <a:pt x="194855" y="3295868"/>
                  </a:lnTo>
                  <a:lnTo>
                    <a:pt x="198954" y="3314420"/>
                  </a:lnTo>
                  <a:lnTo>
                    <a:pt x="209886" y="3329990"/>
                  </a:lnTo>
                  <a:lnTo>
                    <a:pt x="225391" y="3339794"/>
                  </a:lnTo>
                  <a:lnTo>
                    <a:pt x="243443" y="3343034"/>
                  </a:lnTo>
                  <a:lnTo>
                    <a:pt x="262015" y="3338907"/>
                  </a:lnTo>
                  <a:lnTo>
                    <a:pt x="277513" y="3327984"/>
                  </a:lnTo>
                  <a:lnTo>
                    <a:pt x="287294" y="3312485"/>
                  </a:lnTo>
                  <a:lnTo>
                    <a:pt x="290561" y="3294444"/>
                  </a:lnTo>
                  <a:lnTo>
                    <a:pt x="286519" y="3275894"/>
                  </a:lnTo>
                  <a:lnTo>
                    <a:pt x="275587" y="3260322"/>
                  </a:lnTo>
                  <a:lnTo>
                    <a:pt x="260081" y="3250509"/>
                  </a:lnTo>
                  <a:lnTo>
                    <a:pt x="242026" y="3247246"/>
                  </a:lnTo>
                  <a:close/>
                  <a:moveTo>
                    <a:pt x="322201" y="3419270"/>
                  </a:moveTo>
                  <a:lnTo>
                    <a:pt x="304027" y="3424892"/>
                  </a:lnTo>
                  <a:lnTo>
                    <a:pt x="289436" y="3437077"/>
                  </a:lnTo>
                  <a:lnTo>
                    <a:pt x="280954" y="3453338"/>
                  </a:lnTo>
                  <a:lnTo>
                    <a:pt x="279201" y="3471588"/>
                  </a:lnTo>
                  <a:lnTo>
                    <a:pt x="284796" y="3489740"/>
                  </a:lnTo>
                  <a:lnTo>
                    <a:pt x="296991" y="3504353"/>
                  </a:lnTo>
                  <a:lnTo>
                    <a:pt x="313252" y="3512842"/>
                  </a:lnTo>
                  <a:lnTo>
                    <a:pt x="331505" y="3514585"/>
                  </a:lnTo>
                  <a:lnTo>
                    <a:pt x="349676" y="3508963"/>
                  </a:lnTo>
                  <a:lnTo>
                    <a:pt x="364270" y="3496778"/>
                  </a:lnTo>
                  <a:lnTo>
                    <a:pt x="372752" y="3480517"/>
                  </a:lnTo>
                  <a:lnTo>
                    <a:pt x="374506" y="3462268"/>
                  </a:lnTo>
                  <a:lnTo>
                    <a:pt x="368915" y="3444115"/>
                  </a:lnTo>
                  <a:lnTo>
                    <a:pt x="356717" y="3429502"/>
                  </a:lnTo>
                  <a:lnTo>
                    <a:pt x="340455" y="3421014"/>
                  </a:lnTo>
                  <a:lnTo>
                    <a:pt x="322201" y="3419270"/>
                  </a:lnTo>
                  <a:close/>
                  <a:moveTo>
                    <a:pt x="416506" y="3584079"/>
                  </a:moveTo>
                  <a:lnTo>
                    <a:pt x="398866" y="3591200"/>
                  </a:lnTo>
                  <a:lnTo>
                    <a:pt x="385340" y="3604528"/>
                  </a:lnTo>
                  <a:lnTo>
                    <a:pt x="378230" y="3621430"/>
                  </a:lnTo>
                  <a:lnTo>
                    <a:pt x="377993" y="3639768"/>
                  </a:lnTo>
                  <a:lnTo>
                    <a:pt x="385083" y="3657403"/>
                  </a:lnTo>
                  <a:lnTo>
                    <a:pt x="398419" y="3670922"/>
                  </a:lnTo>
                  <a:lnTo>
                    <a:pt x="415325" y="3678032"/>
                  </a:lnTo>
                  <a:lnTo>
                    <a:pt x="433667" y="3678278"/>
                  </a:lnTo>
                  <a:lnTo>
                    <a:pt x="451311" y="3671203"/>
                  </a:lnTo>
                  <a:lnTo>
                    <a:pt x="464780" y="3657874"/>
                  </a:lnTo>
                  <a:lnTo>
                    <a:pt x="471871" y="3640972"/>
                  </a:lnTo>
                  <a:lnTo>
                    <a:pt x="472126" y="3622634"/>
                  </a:lnTo>
                  <a:lnTo>
                    <a:pt x="465086" y="3604999"/>
                  </a:lnTo>
                  <a:lnTo>
                    <a:pt x="451753" y="3591435"/>
                  </a:lnTo>
                  <a:lnTo>
                    <a:pt x="434847" y="3584310"/>
                  </a:lnTo>
                  <a:lnTo>
                    <a:pt x="416506" y="3584079"/>
                  </a:lnTo>
                  <a:close/>
                  <a:moveTo>
                    <a:pt x="542220" y="3739221"/>
                  </a:moveTo>
                  <a:lnTo>
                    <a:pt x="523918" y="3740477"/>
                  </a:lnTo>
                  <a:lnTo>
                    <a:pt x="506906" y="3748972"/>
                  </a:lnTo>
                  <a:lnTo>
                    <a:pt x="494518" y="3763403"/>
                  </a:lnTo>
                  <a:lnTo>
                    <a:pt x="488822" y="3780848"/>
                  </a:lnTo>
                  <a:lnTo>
                    <a:pt x="490085" y="3799145"/>
                  </a:lnTo>
                  <a:lnTo>
                    <a:pt x="498579" y="3816133"/>
                  </a:lnTo>
                  <a:lnTo>
                    <a:pt x="513007" y="3828546"/>
                  </a:lnTo>
                  <a:lnTo>
                    <a:pt x="530448" y="3834259"/>
                  </a:lnTo>
                  <a:lnTo>
                    <a:pt x="548751" y="3833003"/>
                  </a:lnTo>
                  <a:lnTo>
                    <a:pt x="565764" y="3824508"/>
                  </a:lnTo>
                  <a:lnTo>
                    <a:pt x="578151" y="3810077"/>
                  </a:lnTo>
                  <a:lnTo>
                    <a:pt x="583847" y="3792633"/>
                  </a:lnTo>
                  <a:lnTo>
                    <a:pt x="582581" y="3774336"/>
                  </a:lnTo>
                  <a:lnTo>
                    <a:pt x="574083" y="3757347"/>
                  </a:lnTo>
                  <a:lnTo>
                    <a:pt x="559660" y="3744934"/>
                  </a:lnTo>
                  <a:lnTo>
                    <a:pt x="542220" y="3739221"/>
                  </a:lnTo>
                  <a:close/>
                  <a:moveTo>
                    <a:pt x="662117" y="3884889"/>
                  </a:moveTo>
                  <a:lnTo>
                    <a:pt x="643969" y="3887654"/>
                  </a:lnTo>
                  <a:lnTo>
                    <a:pt x="627676" y="3897492"/>
                  </a:lnTo>
                  <a:lnTo>
                    <a:pt x="616533" y="3912892"/>
                  </a:lnTo>
                  <a:lnTo>
                    <a:pt x="612296" y="3930740"/>
                  </a:lnTo>
                  <a:lnTo>
                    <a:pt x="615055" y="3948883"/>
                  </a:lnTo>
                  <a:lnTo>
                    <a:pt x="624900" y="3965172"/>
                  </a:lnTo>
                  <a:lnTo>
                    <a:pt x="640276" y="3976315"/>
                  </a:lnTo>
                  <a:lnTo>
                    <a:pt x="658109" y="3980552"/>
                  </a:lnTo>
                  <a:lnTo>
                    <a:pt x="676227" y="3977793"/>
                  </a:lnTo>
                  <a:lnTo>
                    <a:pt x="692460" y="3967947"/>
                  </a:lnTo>
                  <a:lnTo>
                    <a:pt x="703664" y="3952561"/>
                  </a:lnTo>
                  <a:lnTo>
                    <a:pt x="707930" y="3934702"/>
                  </a:lnTo>
                  <a:lnTo>
                    <a:pt x="705180" y="3916550"/>
                  </a:lnTo>
                  <a:lnTo>
                    <a:pt x="695332" y="3900284"/>
                  </a:lnTo>
                  <a:lnTo>
                    <a:pt x="679959" y="3889124"/>
                  </a:lnTo>
                  <a:lnTo>
                    <a:pt x="662117" y="3884889"/>
                  </a:lnTo>
                  <a:close/>
                </a:path>
              </a:pathLst>
            </a:custGeom>
            <a:solidFill>
              <a:srgbClr val="ee734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11"/>
          <p:cNvSpPr/>
          <p:nvPr/>
        </p:nvSpPr>
        <p:spPr>
          <a:xfrm>
            <a:off x="10908360" y="7720200"/>
            <a:ext cx="1945440" cy="19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algn="ctr">
              <a:lnSpc>
                <a:spcPct val="100000"/>
              </a:lnSpc>
              <a:spcBef>
                <a:spcPts val="111"/>
              </a:spcBef>
            </a:pPr>
            <a:r>
              <a:rPr b="1" lang="en-IN" sz="4850" spc="-381" strike="noStrike">
                <a:solidFill>
                  <a:srgbClr val="292929"/>
                </a:solidFill>
                <a:latin typeface="Arial"/>
              </a:rPr>
              <a:t>Jaya</a:t>
            </a:r>
            <a:endParaRPr b="0" lang="en-IN" sz="4850" spc="-1" strike="noStrike">
              <a:solidFill>
                <a:srgbClr val="1e6a39"/>
              </a:solidFill>
              <a:latin typeface="Georgia"/>
            </a:endParaRPr>
          </a:p>
          <a:p>
            <a:pPr algn="ctr">
              <a:lnSpc>
                <a:spcPct val="100000"/>
              </a:lnSpc>
              <a:spcBef>
                <a:spcPts val="136"/>
              </a:spcBef>
            </a:pPr>
            <a:r>
              <a:rPr b="0" lang="en-IN" sz="3700" spc="58" strike="noStrike">
                <a:solidFill>
                  <a:srgbClr val="292929"/>
                </a:solidFill>
                <a:latin typeface="Arial"/>
              </a:rPr>
              <a:t>HMR</a:t>
            </a:r>
            <a:r>
              <a:rPr b="0" lang="en-IN" sz="3700" spc="4" strike="noStrike">
                <a:solidFill>
                  <a:srgbClr val="292929"/>
                </a:solidFill>
                <a:latin typeface="Arial"/>
              </a:rPr>
              <a:t>I</a:t>
            </a:r>
            <a:r>
              <a:rPr b="0" lang="en-IN" sz="3700" spc="58" strike="noStrike">
                <a:solidFill>
                  <a:srgbClr val="292929"/>
                </a:solidFill>
                <a:latin typeface="Arial"/>
              </a:rPr>
              <a:t>TM</a:t>
            </a:r>
            <a:endParaRPr b="0" lang="en-IN" sz="3700" spc="-1" strike="noStrike">
              <a:solidFill>
                <a:srgbClr val="1e6a39"/>
              </a:solidFill>
              <a:latin typeface="Georgia"/>
            </a:endParaRPr>
          </a:p>
          <a:p>
            <a:pPr marL="720" algn="ctr">
              <a:lnSpc>
                <a:spcPct val="100000"/>
              </a:lnSpc>
              <a:spcBef>
                <a:spcPts val="366"/>
              </a:spcBef>
            </a:pPr>
            <a:r>
              <a:rPr b="0" lang="en-IN" sz="3700" spc="-1" strike="noStrike">
                <a:solidFill>
                  <a:srgbClr val="292929"/>
                </a:solidFill>
                <a:latin typeface="Arial"/>
              </a:rPr>
              <a:t>IT</a:t>
            </a:r>
            <a:endParaRPr b="0" lang="en-IN" sz="3700" spc="-1" strike="noStrike">
              <a:solidFill>
                <a:srgbClr val="1e6a39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332640" y="7993800"/>
            <a:ext cx="2085120" cy="1940040"/>
          </a:xfrm>
          <a:custGeom>
            <a:avLst/>
            <a:gdLst/>
            <a:ahLst/>
            <a:rect l="l" t="t" r="r" b="b"/>
            <a:pathLst>
              <a:path w="2085339" h="1940559">
                <a:moveTo>
                  <a:pt x="52474" y="0"/>
                </a:moveTo>
                <a:lnTo>
                  <a:pt x="32162" y="4141"/>
                </a:lnTo>
                <a:lnTo>
                  <a:pt x="15470" y="15395"/>
                </a:lnTo>
                <a:lnTo>
                  <a:pt x="4161" y="32006"/>
                </a:lnTo>
                <a:lnTo>
                  <a:pt x="0" y="52220"/>
                </a:lnTo>
                <a:lnTo>
                  <a:pt x="4161" y="72433"/>
                </a:lnTo>
                <a:lnTo>
                  <a:pt x="15470" y="89045"/>
                </a:lnTo>
                <a:lnTo>
                  <a:pt x="32162" y="100299"/>
                </a:lnTo>
                <a:lnTo>
                  <a:pt x="52474" y="104440"/>
                </a:lnTo>
                <a:lnTo>
                  <a:pt x="72787" y="100299"/>
                </a:lnTo>
                <a:lnTo>
                  <a:pt x="89479" y="89045"/>
                </a:lnTo>
                <a:lnTo>
                  <a:pt x="100788" y="72433"/>
                </a:lnTo>
                <a:lnTo>
                  <a:pt x="104949" y="52220"/>
                </a:lnTo>
                <a:lnTo>
                  <a:pt x="100788" y="32006"/>
                </a:lnTo>
                <a:lnTo>
                  <a:pt x="89479" y="15395"/>
                </a:lnTo>
                <a:lnTo>
                  <a:pt x="72787" y="4141"/>
                </a:lnTo>
                <a:lnTo>
                  <a:pt x="52474" y="0"/>
                </a:lnTo>
                <a:close/>
                <a:moveTo>
                  <a:pt x="711875" y="0"/>
                </a:moveTo>
                <a:lnTo>
                  <a:pt x="691563" y="4141"/>
                </a:lnTo>
                <a:lnTo>
                  <a:pt x="674870" y="15395"/>
                </a:lnTo>
                <a:lnTo>
                  <a:pt x="663562" y="32006"/>
                </a:lnTo>
                <a:lnTo>
                  <a:pt x="659400" y="52220"/>
                </a:lnTo>
                <a:lnTo>
                  <a:pt x="663562" y="72433"/>
                </a:lnTo>
                <a:lnTo>
                  <a:pt x="674870" y="89045"/>
                </a:lnTo>
                <a:lnTo>
                  <a:pt x="691563" y="100299"/>
                </a:lnTo>
                <a:lnTo>
                  <a:pt x="711875" y="104440"/>
                </a:lnTo>
                <a:lnTo>
                  <a:pt x="732187" y="100299"/>
                </a:lnTo>
                <a:lnTo>
                  <a:pt x="748880" y="89045"/>
                </a:lnTo>
                <a:lnTo>
                  <a:pt x="760188" y="72433"/>
                </a:lnTo>
                <a:lnTo>
                  <a:pt x="764350" y="52220"/>
                </a:lnTo>
                <a:lnTo>
                  <a:pt x="760328" y="32006"/>
                </a:lnTo>
                <a:lnTo>
                  <a:pt x="749251" y="15395"/>
                </a:lnTo>
                <a:lnTo>
                  <a:pt x="732605" y="4141"/>
                </a:lnTo>
                <a:lnTo>
                  <a:pt x="711875" y="0"/>
                </a:lnTo>
                <a:close/>
                <a:moveTo>
                  <a:pt x="1372266" y="0"/>
                </a:moveTo>
                <a:lnTo>
                  <a:pt x="1351953" y="4141"/>
                </a:lnTo>
                <a:lnTo>
                  <a:pt x="1335261" y="15395"/>
                </a:lnTo>
                <a:lnTo>
                  <a:pt x="1323952" y="32006"/>
                </a:lnTo>
                <a:lnTo>
                  <a:pt x="1319791" y="52220"/>
                </a:lnTo>
                <a:lnTo>
                  <a:pt x="1323952" y="72433"/>
                </a:lnTo>
                <a:lnTo>
                  <a:pt x="1335261" y="89045"/>
                </a:lnTo>
                <a:lnTo>
                  <a:pt x="1351953" y="100299"/>
                </a:lnTo>
                <a:lnTo>
                  <a:pt x="1372266" y="104440"/>
                </a:lnTo>
                <a:lnTo>
                  <a:pt x="1392578" y="100299"/>
                </a:lnTo>
                <a:lnTo>
                  <a:pt x="1409270" y="89045"/>
                </a:lnTo>
                <a:lnTo>
                  <a:pt x="1420579" y="72433"/>
                </a:lnTo>
                <a:lnTo>
                  <a:pt x="1424740" y="52220"/>
                </a:lnTo>
                <a:lnTo>
                  <a:pt x="1420579" y="32006"/>
                </a:lnTo>
                <a:lnTo>
                  <a:pt x="1409270" y="15395"/>
                </a:lnTo>
                <a:lnTo>
                  <a:pt x="1392578" y="4141"/>
                </a:lnTo>
                <a:lnTo>
                  <a:pt x="1372266" y="0"/>
                </a:lnTo>
                <a:close/>
                <a:moveTo>
                  <a:pt x="2031666" y="985"/>
                </a:moveTo>
                <a:lnTo>
                  <a:pt x="2011354" y="5126"/>
                </a:lnTo>
                <a:lnTo>
                  <a:pt x="1994662" y="16380"/>
                </a:lnTo>
                <a:lnTo>
                  <a:pt x="1983353" y="32991"/>
                </a:lnTo>
                <a:lnTo>
                  <a:pt x="1979191" y="53205"/>
                </a:lnTo>
                <a:lnTo>
                  <a:pt x="1983353" y="73419"/>
                </a:lnTo>
                <a:lnTo>
                  <a:pt x="1994662" y="90030"/>
                </a:lnTo>
                <a:lnTo>
                  <a:pt x="2011354" y="101284"/>
                </a:lnTo>
                <a:lnTo>
                  <a:pt x="2031666" y="105425"/>
                </a:lnTo>
                <a:lnTo>
                  <a:pt x="2051979" y="101284"/>
                </a:lnTo>
                <a:lnTo>
                  <a:pt x="2068671" y="90030"/>
                </a:lnTo>
                <a:lnTo>
                  <a:pt x="2079980" y="73419"/>
                </a:lnTo>
                <a:lnTo>
                  <a:pt x="2084141" y="53205"/>
                </a:lnTo>
                <a:lnTo>
                  <a:pt x="2079980" y="32991"/>
                </a:lnTo>
                <a:lnTo>
                  <a:pt x="2068671" y="16380"/>
                </a:lnTo>
                <a:lnTo>
                  <a:pt x="2051979" y="5126"/>
                </a:lnTo>
                <a:lnTo>
                  <a:pt x="2031666" y="985"/>
                </a:lnTo>
                <a:close/>
                <a:moveTo>
                  <a:pt x="52474" y="605951"/>
                </a:moveTo>
                <a:lnTo>
                  <a:pt x="32162" y="610092"/>
                </a:lnTo>
                <a:lnTo>
                  <a:pt x="15470" y="621346"/>
                </a:lnTo>
                <a:lnTo>
                  <a:pt x="4161" y="637957"/>
                </a:lnTo>
                <a:lnTo>
                  <a:pt x="0" y="658171"/>
                </a:lnTo>
                <a:lnTo>
                  <a:pt x="4161" y="678385"/>
                </a:lnTo>
                <a:lnTo>
                  <a:pt x="15470" y="694996"/>
                </a:lnTo>
                <a:lnTo>
                  <a:pt x="32162" y="706250"/>
                </a:lnTo>
                <a:lnTo>
                  <a:pt x="52474" y="710391"/>
                </a:lnTo>
                <a:lnTo>
                  <a:pt x="72787" y="706250"/>
                </a:lnTo>
                <a:lnTo>
                  <a:pt x="89479" y="694996"/>
                </a:lnTo>
                <a:lnTo>
                  <a:pt x="100788" y="678385"/>
                </a:lnTo>
                <a:lnTo>
                  <a:pt x="104949" y="658171"/>
                </a:lnTo>
                <a:lnTo>
                  <a:pt x="100788" y="637957"/>
                </a:lnTo>
                <a:lnTo>
                  <a:pt x="89479" y="621346"/>
                </a:lnTo>
                <a:lnTo>
                  <a:pt x="72787" y="610092"/>
                </a:lnTo>
                <a:lnTo>
                  <a:pt x="52474" y="605951"/>
                </a:lnTo>
                <a:close/>
                <a:moveTo>
                  <a:pt x="711875" y="605951"/>
                </a:moveTo>
                <a:lnTo>
                  <a:pt x="691563" y="610092"/>
                </a:lnTo>
                <a:lnTo>
                  <a:pt x="674870" y="621346"/>
                </a:lnTo>
                <a:lnTo>
                  <a:pt x="663562" y="637957"/>
                </a:lnTo>
                <a:lnTo>
                  <a:pt x="659400" y="658171"/>
                </a:lnTo>
                <a:lnTo>
                  <a:pt x="663562" y="678385"/>
                </a:lnTo>
                <a:lnTo>
                  <a:pt x="674870" y="694996"/>
                </a:lnTo>
                <a:lnTo>
                  <a:pt x="691563" y="706250"/>
                </a:lnTo>
                <a:lnTo>
                  <a:pt x="711875" y="710391"/>
                </a:lnTo>
                <a:lnTo>
                  <a:pt x="732187" y="706250"/>
                </a:lnTo>
                <a:lnTo>
                  <a:pt x="748880" y="694996"/>
                </a:lnTo>
                <a:lnTo>
                  <a:pt x="760188" y="678385"/>
                </a:lnTo>
                <a:lnTo>
                  <a:pt x="764350" y="658171"/>
                </a:lnTo>
                <a:lnTo>
                  <a:pt x="760745" y="637957"/>
                </a:lnTo>
                <a:lnTo>
                  <a:pt x="749622" y="621346"/>
                </a:lnTo>
                <a:lnTo>
                  <a:pt x="732744" y="610092"/>
                </a:lnTo>
                <a:lnTo>
                  <a:pt x="711875" y="605951"/>
                </a:lnTo>
                <a:close/>
                <a:moveTo>
                  <a:pt x="1372266" y="605951"/>
                </a:moveTo>
                <a:lnTo>
                  <a:pt x="1351953" y="610092"/>
                </a:lnTo>
                <a:lnTo>
                  <a:pt x="1335261" y="621346"/>
                </a:lnTo>
                <a:lnTo>
                  <a:pt x="1323952" y="637957"/>
                </a:lnTo>
                <a:lnTo>
                  <a:pt x="1319791" y="658171"/>
                </a:lnTo>
                <a:lnTo>
                  <a:pt x="1323952" y="678385"/>
                </a:lnTo>
                <a:lnTo>
                  <a:pt x="1335261" y="694996"/>
                </a:lnTo>
                <a:lnTo>
                  <a:pt x="1351953" y="706250"/>
                </a:lnTo>
                <a:lnTo>
                  <a:pt x="1372266" y="710391"/>
                </a:lnTo>
                <a:lnTo>
                  <a:pt x="1392578" y="706250"/>
                </a:lnTo>
                <a:lnTo>
                  <a:pt x="1409270" y="694996"/>
                </a:lnTo>
                <a:lnTo>
                  <a:pt x="1420579" y="678385"/>
                </a:lnTo>
                <a:lnTo>
                  <a:pt x="1424740" y="658171"/>
                </a:lnTo>
                <a:lnTo>
                  <a:pt x="1420718" y="637957"/>
                </a:lnTo>
                <a:lnTo>
                  <a:pt x="1409642" y="621346"/>
                </a:lnTo>
                <a:lnTo>
                  <a:pt x="1392996" y="610092"/>
                </a:lnTo>
                <a:lnTo>
                  <a:pt x="1372266" y="605951"/>
                </a:lnTo>
                <a:close/>
                <a:moveTo>
                  <a:pt x="2032656" y="605951"/>
                </a:moveTo>
                <a:lnTo>
                  <a:pt x="2012344" y="610092"/>
                </a:lnTo>
                <a:lnTo>
                  <a:pt x="1995652" y="621346"/>
                </a:lnTo>
                <a:lnTo>
                  <a:pt x="1984343" y="637957"/>
                </a:lnTo>
                <a:lnTo>
                  <a:pt x="1980182" y="658171"/>
                </a:lnTo>
                <a:lnTo>
                  <a:pt x="1984343" y="678385"/>
                </a:lnTo>
                <a:lnTo>
                  <a:pt x="1995652" y="694996"/>
                </a:lnTo>
                <a:lnTo>
                  <a:pt x="2012344" y="706250"/>
                </a:lnTo>
                <a:lnTo>
                  <a:pt x="2032656" y="710391"/>
                </a:lnTo>
                <a:lnTo>
                  <a:pt x="2052969" y="706250"/>
                </a:lnTo>
                <a:lnTo>
                  <a:pt x="2069661" y="694996"/>
                </a:lnTo>
                <a:lnTo>
                  <a:pt x="2080970" y="678385"/>
                </a:lnTo>
                <a:lnTo>
                  <a:pt x="2085131" y="658171"/>
                </a:lnTo>
                <a:lnTo>
                  <a:pt x="2080970" y="637957"/>
                </a:lnTo>
                <a:lnTo>
                  <a:pt x="2069661" y="621346"/>
                </a:lnTo>
                <a:lnTo>
                  <a:pt x="2052969" y="610092"/>
                </a:lnTo>
                <a:lnTo>
                  <a:pt x="2032656" y="605951"/>
                </a:lnTo>
                <a:close/>
                <a:moveTo>
                  <a:pt x="52474" y="1229638"/>
                </a:moveTo>
                <a:lnTo>
                  <a:pt x="32162" y="1233779"/>
                </a:lnTo>
                <a:lnTo>
                  <a:pt x="15470" y="1245033"/>
                </a:lnTo>
                <a:lnTo>
                  <a:pt x="4161" y="1261644"/>
                </a:lnTo>
                <a:lnTo>
                  <a:pt x="0" y="1281858"/>
                </a:lnTo>
                <a:lnTo>
                  <a:pt x="4161" y="1302072"/>
                </a:lnTo>
                <a:lnTo>
                  <a:pt x="15470" y="1318683"/>
                </a:lnTo>
                <a:lnTo>
                  <a:pt x="32162" y="1329937"/>
                </a:lnTo>
                <a:lnTo>
                  <a:pt x="52474" y="1334078"/>
                </a:lnTo>
                <a:lnTo>
                  <a:pt x="72787" y="1329937"/>
                </a:lnTo>
                <a:lnTo>
                  <a:pt x="89479" y="1318683"/>
                </a:lnTo>
                <a:lnTo>
                  <a:pt x="100788" y="1302072"/>
                </a:lnTo>
                <a:lnTo>
                  <a:pt x="104949" y="1281858"/>
                </a:lnTo>
                <a:lnTo>
                  <a:pt x="100788" y="1261644"/>
                </a:lnTo>
                <a:lnTo>
                  <a:pt x="89479" y="1245033"/>
                </a:lnTo>
                <a:lnTo>
                  <a:pt x="72787" y="1233779"/>
                </a:lnTo>
                <a:lnTo>
                  <a:pt x="52474" y="1229638"/>
                </a:lnTo>
                <a:close/>
                <a:moveTo>
                  <a:pt x="712865" y="1229638"/>
                </a:moveTo>
                <a:lnTo>
                  <a:pt x="692553" y="1233779"/>
                </a:lnTo>
                <a:lnTo>
                  <a:pt x="675860" y="1245033"/>
                </a:lnTo>
                <a:lnTo>
                  <a:pt x="664552" y="1261644"/>
                </a:lnTo>
                <a:lnTo>
                  <a:pt x="660390" y="1281858"/>
                </a:lnTo>
                <a:lnTo>
                  <a:pt x="664552" y="1302072"/>
                </a:lnTo>
                <a:lnTo>
                  <a:pt x="675860" y="1318683"/>
                </a:lnTo>
                <a:lnTo>
                  <a:pt x="692553" y="1329937"/>
                </a:lnTo>
                <a:lnTo>
                  <a:pt x="712865" y="1334078"/>
                </a:lnTo>
                <a:lnTo>
                  <a:pt x="733177" y="1329937"/>
                </a:lnTo>
                <a:lnTo>
                  <a:pt x="749870" y="1318683"/>
                </a:lnTo>
                <a:lnTo>
                  <a:pt x="761178" y="1302072"/>
                </a:lnTo>
                <a:lnTo>
                  <a:pt x="765340" y="1281858"/>
                </a:lnTo>
                <a:lnTo>
                  <a:pt x="761178" y="1261644"/>
                </a:lnTo>
                <a:lnTo>
                  <a:pt x="749870" y="1245033"/>
                </a:lnTo>
                <a:lnTo>
                  <a:pt x="733177" y="1233779"/>
                </a:lnTo>
                <a:lnTo>
                  <a:pt x="712865" y="1229638"/>
                </a:lnTo>
                <a:close/>
                <a:moveTo>
                  <a:pt x="1372266" y="1229638"/>
                </a:moveTo>
                <a:lnTo>
                  <a:pt x="1351953" y="1233779"/>
                </a:lnTo>
                <a:lnTo>
                  <a:pt x="1335261" y="1245033"/>
                </a:lnTo>
                <a:lnTo>
                  <a:pt x="1323952" y="1261644"/>
                </a:lnTo>
                <a:lnTo>
                  <a:pt x="1319791" y="1281858"/>
                </a:lnTo>
                <a:lnTo>
                  <a:pt x="1323952" y="1302072"/>
                </a:lnTo>
                <a:lnTo>
                  <a:pt x="1335261" y="1318683"/>
                </a:lnTo>
                <a:lnTo>
                  <a:pt x="1351953" y="1329937"/>
                </a:lnTo>
                <a:lnTo>
                  <a:pt x="1372266" y="1334078"/>
                </a:lnTo>
                <a:lnTo>
                  <a:pt x="1392578" y="1329937"/>
                </a:lnTo>
                <a:lnTo>
                  <a:pt x="1409270" y="1318683"/>
                </a:lnTo>
                <a:lnTo>
                  <a:pt x="1420579" y="1302072"/>
                </a:lnTo>
                <a:lnTo>
                  <a:pt x="1424740" y="1281858"/>
                </a:lnTo>
                <a:lnTo>
                  <a:pt x="1420718" y="1261644"/>
                </a:lnTo>
                <a:lnTo>
                  <a:pt x="1409642" y="1245033"/>
                </a:lnTo>
                <a:lnTo>
                  <a:pt x="1392996" y="1233779"/>
                </a:lnTo>
                <a:lnTo>
                  <a:pt x="1372266" y="1229638"/>
                </a:lnTo>
                <a:close/>
                <a:moveTo>
                  <a:pt x="2032656" y="1229638"/>
                </a:moveTo>
                <a:lnTo>
                  <a:pt x="2012344" y="1233779"/>
                </a:lnTo>
                <a:lnTo>
                  <a:pt x="1995652" y="1245033"/>
                </a:lnTo>
                <a:lnTo>
                  <a:pt x="1984343" y="1261644"/>
                </a:lnTo>
                <a:lnTo>
                  <a:pt x="1980182" y="1281858"/>
                </a:lnTo>
                <a:lnTo>
                  <a:pt x="1984343" y="1302072"/>
                </a:lnTo>
                <a:lnTo>
                  <a:pt x="1995652" y="1318683"/>
                </a:lnTo>
                <a:lnTo>
                  <a:pt x="2012344" y="1329937"/>
                </a:lnTo>
                <a:lnTo>
                  <a:pt x="2032656" y="1334078"/>
                </a:lnTo>
                <a:lnTo>
                  <a:pt x="2052969" y="1329937"/>
                </a:lnTo>
                <a:lnTo>
                  <a:pt x="2069661" y="1318683"/>
                </a:lnTo>
                <a:lnTo>
                  <a:pt x="2080970" y="1302072"/>
                </a:lnTo>
                <a:lnTo>
                  <a:pt x="2085131" y="1281858"/>
                </a:lnTo>
                <a:lnTo>
                  <a:pt x="2080970" y="1261644"/>
                </a:lnTo>
                <a:lnTo>
                  <a:pt x="2069661" y="1245033"/>
                </a:lnTo>
                <a:lnTo>
                  <a:pt x="2052969" y="1233779"/>
                </a:lnTo>
                <a:lnTo>
                  <a:pt x="2032656" y="1229638"/>
                </a:lnTo>
                <a:close/>
                <a:moveTo>
                  <a:pt x="52474" y="1835597"/>
                </a:moveTo>
                <a:lnTo>
                  <a:pt x="32162" y="1839739"/>
                </a:lnTo>
                <a:lnTo>
                  <a:pt x="15470" y="1850993"/>
                </a:lnTo>
                <a:lnTo>
                  <a:pt x="4161" y="1867604"/>
                </a:lnTo>
                <a:lnTo>
                  <a:pt x="0" y="1887818"/>
                </a:lnTo>
                <a:lnTo>
                  <a:pt x="4161" y="1908031"/>
                </a:lnTo>
                <a:lnTo>
                  <a:pt x="15470" y="1924643"/>
                </a:lnTo>
                <a:lnTo>
                  <a:pt x="32162" y="1935897"/>
                </a:lnTo>
                <a:lnTo>
                  <a:pt x="52474" y="1940038"/>
                </a:lnTo>
                <a:lnTo>
                  <a:pt x="72787" y="1935897"/>
                </a:lnTo>
                <a:lnTo>
                  <a:pt x="89479" y="1924643"/>
                </a:lnTo>
                <a:lnTo>
                  <a:pt x="100788" y="1908031"/>
                </a:lnTo>
                <a:lnTo>
                  <a:pt x="104949" y="1887818"/>
                </a:lnTo>
                <a:lnTo>
                  <a:pt x="100927" y="1867604"/>
                </a:lnTo>
                <a:lnTo>
                  <a:pt x="89850" y="1850993"/>
                </a:lnTo>
                <a:lnTo>
                  <a:pt x="73204" y="1839739"/>
                </a:lnTo>
                <a:lnTo>
                  <a:pt x="52474" y="1835597"/>
                </a:lnTo>
                <a:close/>
                <a:moveTo>
                  <a:pt x="712865" y="1835597"/>
                </a:moveTo>
                <a:lnTo>
                  <a:pt x="692553" y="1839739"/>
                </a:lnTo>
                <a:lnTo>
                  <a:pt x="675860" y="1850993"/>
                </a:lnTo>
                <a:lnTo>
                  <a:pt x="664552" y="1867604"/>
                </a:lnTo>
                <a:lnTo>
                  <a:pt x="660390" y="1887818"/>
                </a:lnTo>
                <a:lnTo>
                  <a:pt x="664552" y="1908031"/>
                </a:lnTo>
                <a:lnTo>
                  <a:pt x="675860" y="1924643"/>
                </a:lnTo>
                <a:lnTo>
                  <a:pt x="692553" y="1935897"/>
                </a:lnTo>
                <a:lnTo>
                  <a:pt x="712865" y="1940038"/>
                </a:lnTo>
                <a:lnTo>
                  <a:pt x="733177" y="1935897"/>
                </a:lnTo>
                <a:lnTo>
                  <a:pt x="749870" y="1924643"/>
                </a:lnTo>
                <a:lnTo>
                  <a:pt x="761178" y="1908031"/>
                </a:lnTo>
                <a:lnTo>
                  <a:pt x="765340" y="1887818"/>
                </a:lnTo>
                <a:lnTo>
                  <a:pt x="761178" y="1867604"/>
                </a:lnTo>
                <a:lnTo>
                  <a:pt x="749870" y="1850993"/>
                </a:lnTo>
                <a:lnTo>
                  <a:pt x="733177" y="1839739"/>
                </a:lnTo>
                <a:lnTo>
                  <a:pt x="712865" y="1835597"/>
                </a:lnTo>
                <a:close/>
                <a:moveTo>
                  <a:pt x="1372266" y="1835597"/>
                </a:moveTo>
                <a:lnTo>
                  <a:pt x="1351953" y="1839739"/>
                </a:lnTo>
                <a:lnTo>
                  <a:pt x="1335261" y="1850993"/>
                </a:lnTo>
                <a:lnTo>
                  <a:pt x="1323952" y="1867604"/>
                </a:lnTo>
                <a:lnTo>
                  <a:pt x="1319791" y="1887818"/>
                </a:lnTo>
                <a:lnTo>
                  <a:pt x="1323952" y="1908031"/>
                </a:lnTo>
                <a:lnTo>
                  <a:pt x="1335261" y="1924643"/>
                </a:lnTo>
                <a:lnTo>
                  <a:pt x="1351953" y="1935897"/>
                </a:lnTo>
                <a:lnTo>
                  <a:pt x="1372266" y="1940038"/>
                </a:lnTo>
                <a:lnTo>
                  <a:pt x="1392578" y="1935897"/>
                </a:lnTo>
                <a:lnTo>
                  <a:pt x="1409270" y="1924643"/>
                </a:lnTo>
                <a:lnTo>
                  <a:pt x="1420579" y="1908031"/>
                </a:lnTo>
                <a:lnTo>
                  <a:pt x="1424740" y="1887818"/>
                </a:lnTo>
                <a:lnTo>
                  <a:pt x="1421136" y="1867604"/>
                </a:lnTo>
                <a:lnTo>
                  <a:pt x="1410013" y="1850993"/>
                </a:lnTo>
                <a:lnTo>
                  <a:pt x="1393135" y="1839739"/>
                </a:lnTo>
                <a:lnTo>
                  <a:pt x="1372266" y="1835597"/>
                </a:lnTo>
                <a:close/>
                <a:moveTo>
                  <a:pt x="2032656" y="1835597"/>
                </a:moveTo>
                <a:lnTo>
                  <a:pt x="2012344" y="1839739"/>
                </a:lnTo>
                <a:lnTo>
                  <a:pt x="1995652" y="1850993"/>
                </a:lnTo>
                <a:lnTo>
                  <a:pt x="1984343" y="1867604"/>
                </a:lnTo>
                <a:lnTo>
                  <a:pt x="1980182" y="1887818"/>
                </a:lnTo>
                <a:lnTo>
                  <a:pt x="1984343" y="1908031"/>
                </a:lnTo>
                <a:lnTo>
                  <a:pt x="1995652" y="1924643"/>
                </a:lnTo>
                <a:lnTo>
                  <a:pt x="2012344" y="1935897"/>
                </a:lnTo>
                <a:lnTo>
                  <a:pt x="2032656" y="1940038"/>
                </a:lnTo>
                <a:lnTo>
                  <a:pt x="2052969" y="1935897"/>
                </a:lnTo>
                <a:lnTo>
                  <a:pt x="2069661" y="1924643"/>
                </a:lnTo>
                <a:lnTo>
                  <a:pt x="2080970" y="1908031"/>
                </a:lnTo>
                <a:lnTo>
                  <a:pt x="2085131" y="1887818"/>
                </a:lnTo>
                <a:lnTo>
                  <a:pt x="2080970" y="1867604"/>
                </a:lnTo>
                <a:lnTo>
                  <a:pt x="2069661" y="1850993"/>
                </a:lnTo>
                <a:lnTo>
                  <a:pt x="2052969" y="1839739"/>
                </a:lnTo>
                <a:lnTo>
                  <a:pt x="2032656" y="1835597"/>
                </a:lnTo>
                <a:close/>
              </a:path>
            </a:pathLst>
          </a:custGeom>
          <a:solidFill>
            <a:srgbClr val="1d12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7232760" y="3857400"/>
            <a:ext cx="1910880" cy="1912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7232760" y="600480"/>
            <a:ext cx="1910880" cy="1912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9770760" y="240480"/>
            <a:ext cx="4489200" cy="26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5720" bIns="0">
            <a:spAutoFit/>
          </a:bodyPr>
          <a:p>
            <a:pPr marL="12600">
              <a:lnSpc>
                <a:spcPct val="100000"/>
              </a:lnSpc>
              <a:spcBef>
                <a:spcPts val="2486"/>
              </a:spcBef>
            </a:pPr>
            <a:r>
              <a:rPr b="0" lang="en-IN" sz="4400" spc="-52" strike="noStrike">
                <a:solidFill>
                  <a:srgbClr val="f8f8f8"/>
                </a:solidFill>
                <a:latin typeface="Calibri"/>
              </a:rPr>
              <a:t>Problem</a:t>
            </a:r>
            <a:r>
              <a:rPr b="0" lang="en-IN" sz="4400" spc="-35" strike="noStrike">
                <a:solidFill>
                  <a:srgbClr val="f8f8f8"/>
                </a:solidFill>
                <a:latin typeface="Calibri"/>
              </a:rPr>
              <a:t> </a:t>
            </a:r>
            <a:r>
              <a:rPr b="0" lang="en-IN" sz="4400" spc="4" strike="noStrike">
                <a:solidFill>
                  <a:srgbClr val="f8f8f8"/>
                </a:solidFill>
                <a:latin typeface="Calibri"/>
              </a:rPr>
              <a:t>1</a:t>
            </a:r>
            <a:endParaRPr b="0" lang="en-IN" sz="440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17000"/>
              </a:lnSpc>
              <a:spcBef>
                <a:spcPts val="944"/>
              </a:spcBef>
            </a:pPr>
            <a:r>
              <a:rPr b="0" lang="en-IN" sz="2850" spc="-75" strike="noStrike">
                <a:solidFill>
                  <a:srgbClr val="f8f8f8"/>
                </a:solidFill>
                <a:latin typeface="Verdana"/>
              </a:rPr>
              <a:t>Lack </a:t>
            </a:r>
            <a:r>
              <a:rPr b="0" lang="en-IN" sz="2850" spc="-66" strike="noStrike">
                <a:solidFill>
                  <a:srgbClr val="f8f8f8"/>
                </a:solidFill>
                <a:latin typeface="Verdana"/>
              </a:rPr>
              <a:t>of </a:t>
            </a:r>
            <a:r>
              <a:rPr b="0" lang="en-IN" sz="2850" spc="-55" strike="noStrike">
                <a:solidFill>
                  <a:srgbClr val="f8f8f8"/>
                </a:solidFill>
                <a:latin typeface="Verdana"/>
              </a:rPr>
              <a:t>awareness</a:t>
            </a:r>
            <a:r>
              <a:rPr b="0" lang="en-IN" sz="2850" spc="-582" strike="noStrike">
                <a:solidFill>
                  <a:srgbClr val="f8f8f8"/>
                </a:solidFill>
                <a:latin typeface="Verdana"/>
              </a:rPr>
              <a:t> </a:t>
            </a:r>
            <a:r>
              <a:rPr b="0" lang="en-IN" sz="2850" spc="-100" strike="noStrike">
                <a:solidFill>
                  <a:srgbClr val="f8f8f8"/>
                </a:solidFill>
                <a:latin typeface="Verdana"/>
              </a:rPr>
              <a:t>among  </a:t>
            </a:r>
            <a:r>
              <a:rPr b="0" lang="en-IN" sz="2850" spc="-92" strike="noStrike">
                <a:solidFill>
                  <a:srgbClr val="f8f8f8"/>
                </a:solidFill>
                <a:latin typeface="Verdana"/>
              </a:rPr>
              <a:t>women </a:t>
            </a:r>
            <a:r>
              <a:rPr b="0" lang="en-IN" sz="2850" spc="-97" strike="noStrike">
                <a:solidFill>
                  <a:srgbClr val="f8f8f8"/>
                </a:solidFill>
                <a:latin typeface="Verdana"/>
              </a:rPr>
              <a:t>regarding </a:t>
            </a:r>
            <a:r>
              <a:rPr b="0" lang="en-IN" sz="2850" spc="-92" strike="noStrike">
                <a:solidFill>
                  <a:srgbClr val="f8f8f8"/>
                </a:solidFill>
                <a:latin typeface="Verdana"/>
              </a:rPr>
              <a:t>breast  </a:t>
            </a:r>
            <a:r>
              <a:rPr b="0" lang="en-IN" sz="2850" spc="-131" strike="noStrike">
                <a:solidFill>
                  <a:srgbClr val="f8f8f8"/>
                </a:solidFill>
                <a:latin typeface="Verdana"/>
              </a:rPr>
              <a:t>cancer.</a:t>
            </a:r>
            <a:endParaRPr b="0" lang="en-IN" sz="285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9630360" y="3506040"/>
            <a:ext cx="5092920" cy="63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0" bIns="0">
            <a:spAutoFit/>
          </a:bodyPr>
          <a:p>
            <a:pPr marL="12600">
              <a:lnSpc>
                <a:spcPct val="100000"/>
              </a:lnSpc>
              <a:spcBef>
                <a:spcPts val="2409"/>
              </a:spcBef>
            </a:pPr>
            <a:r>
              <a:rPr b="0" lang="en-IN" sz="4350" spc="-52" strike="noStrike">
                <a:solidFill>
                  <a:srgbClr val="f8f8f8"/>
                </a:solidFill>
                <a:latin typeface="Calibri"/>
              </a:rPr>
              <a:t>Problem</a:t>
            </a:r>
            <a:r>
              <a:rPr b="0" lang="en-IN" sz="4350" spc="-55" strike="noStrike">
                <a:solidFill>
                  <a:srgbClr val="f8f8f8"/>
                </a:solidFill>
                <a:latin typeface="Calibri"/>
              </a:rPr>
              <a:t> </a:t>
            </a:r>
            <a:r>
              <a:rPr b="0" lang="en-IN" sz="4350" spc="-1" strike="noStrike">
                <a:solidFill>
                  <a:srgbClr val="f8f8f8"/>
                </a:solidFill>
                <a:latin typeface="Calibri"/>
              </a:rPr>
              <a:t>2</a:t>
            </a:r>
            <a:endParaRPr b="0" lang="en-IN" sz="435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17000"/>
              </a:lnSpc>
              <a:spcBef>
                <a:spcPts val="924"/>
              </a:spcBef>
            </a:pPr>
            <a:r>
              <a:rPr b="0" lang="en-IN" sz="2850" spc="-97" strike="noStrike">
                <a:solidFill>
                  <a:srgbClr val="f8f8f8"/>
                </a:solidFill>
                <a:latin typeface="Verdana"/>
              </a:rPr>
              <a:t>Problem </a:t>
            </a:r>
            <a:r>
              <a:rPr b="0" lang="en-IN" sz="2850" spc="-114" strike="noStrike">
                <a:solidFill>
                  <a:srgbClr val="f8f8f8"/>
                </a:solidFill>
                <a:latin typeface="Verdana"/>
              </a:rPr>
              <a:t>in </a:t>
            </a:r>
            <a:r>
              <a:rPr b="0" lang="en-IN" sz="2850" spc="-97" strike="noStrike">
                <a:solidFill>
                  <a:srgbClr val="f8f8f8"/>
                </a:solidFill>
                <a:latin typeface="Verdana"/>
              </a:rPr>
              <a:t>getting</a:t>
            </a:r>
            <a:r>
              <a:rPr b="0" lang="en-IN" sz="2850" spc="-477" strike="noStrike">
                <a:solidFill>
                  <a:srgbClr val="f8f8f8"/>
                </a:solidFill>
                <a:latin typeface="Verdana"/>
              </a:rPr>
              <a:t> </a:t>
            </a:r>
            <a:r>
              <a:rPr b="0" lang="en-IN" sz="2850" spc="-114" strike="noStrike">
                <a:solidFill>
                  <a:srgbClr val="f8f8f8"/>
                </a:solidFill>
                <a:latin typeface="Verdana"/>
              </a:rPr>
              <a:t>reports  </a:t>
            </a:r>
            <a:r>
              <a:rPr b="0" lang="en-IN" sz="2850" spc="-60" strike="noStrike">
                <a:solidFill>
                  <a:srgbClr val="f8f8f8"/>
                </a:solidFill>
                <a:latin typeface="Verdana"/>
              </a:rPr>
              <a:t>and </a:t>
            </a:r>
            <a:r>
              <a:rPr b="0" lang="en-IN" sz="2850" spc="-100" strike="noStrike">
                <a:solidFill>
                  <a:srgbClr val="f8f8f8"/>
                </a:solidFill>
                <a:latin typeface="Verdana"/>
              </a:rPr>
              <a:t>appointments </a:t>
            </a:r>
            <a:r>
              <a:rPr b="0" lang="en-IN" sz="2850" spc="-111" strike="noStrike">
                <a:solidFill>
                  <a:srgbClr val="f8f8f8"/>
                </a:solidFill>
                <a:latin typeface="Verdana"/>
              </a:rPr>
              <a:t>online  </a:t>
            </a:r>
            <a:r>
              <a:rPr b="0" lang="en-IN" sz="2850" spc="-140" strike="noStrike">
                <a:solidFill>
                  <a:srgbClr val="f8f8f8"/>
                </a:solidFill>
                <a:latin typeface="Verdana"/>
              </a:rPr>
              <a:t>from</a:t>
            </a:r>
            <a:r>
              <a:rPr b="0" lang="en-IN" sz="2850" spc="-225" strike="noStrike">
                <a:solidFill>
                  <a:srgbClr val="f8f8f8"/>
                </a:solidFill>
                <a:latin typeface="Verdana"/>
              </a:rPr>
              <a:t> </a:t>
            </a:r>
            <a:r>
              <a:rPr b="0" lang="en-IN" sz="2850" spc="-126" strike="noStrike">
                <a:solidFill>
                  <a:srgbClr val="f8f8f8"/>
                </a:solidFill>
                <a:latin typeface="Verdana"/>
              </a:rPr>
              <a:t>doctors.</a:t>
            </a:r>
            <a:endParaRPr b="0" lang="en-IN" sz="285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00000"/>
              </a:lnSpc>
            </a:pPr>
            <a:endParaRPr b="0" lang="en-IN" sz="285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00000"/>
              </a:lnSpc>
              <a:spcBef>
                <a:spcPts val="3084"/>
              </a:spcBef>
            </a:pPr>
            <a:r>
              <a:rPr b="0" lang="en-IN" sz="4550" spc="-55" strike="noStrike">
                <a:solidFill>
                  <a:srgbClr val="f8f8f8"/>
                </a:solidFill>
                <a:latin typeface="Calibri"/>
              </a:rPr>
              <a:t>Problem</a:t>
            </a:r>
            <a:r>
              <a:rPr b="0" lang="en-IN" sz="4550" spc="-100" strike="noStrike">
                <a:solidFill>
                  <a:srgbClr val="f8f8f8"/>
                </a:solidFill>
                <a:latin typeface="Calibri"/>
              </a:rPr>
              <a:t> </a:t>
            </a:r>
            <a:r>
              <a:rPr b="0" lang="en-IN" sz="4550" spc="-7" strike="noStrike">
                <a:solidFill>
                  <a:srgbClr val="f8f8f8"/>
                </a:solidFill>
                <a:latin typeface="Calibri"/>
              </a:rPr>
              <a:t>3</a:t>
            </a:r>
            <a:endParaRPr b="0" lang="en-IN" sz="455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17000"/>
              </a:lnSpc>
              <a:spcBef>
                <a:spcPts val="989"/>
              </a:spcBef>
            </a:pPr>
            <a:r>
              <a:rPr b="0" lang="en-IN" sz="2850" spc="-97" strike="noStrike">
                <a:solidFill>
                  <a:srgbClr val="f8f8f8"/>
                </a:solidFill>
                <a:latin typeface="Verdana"/>
              </a:rPr>
              <a:t>Diificulty </a:t>
            </a:r>
            <a:r>
              <a:rPr b="0" lang="en-IN" sz="2850" spc="-114" strike="noStrike">
                <a:solidFill>
                  <a:srgbClr val="f8f8f8"/>
                </a:solidFill>
                <a:latin typeface="Verdana"/>
              </a:rPr>
              <a:t>in </a:t>
            </a:r>
            <a:r>
              <a:rPr b="0" lang="en-IN" sz="2850" spc="-80" strike="noStrike">
                <a:solidFill>
                  <a:srgbClr val="f8f8f8"/>
                </a:solidFill>
                <a:latin typeface="Verdana"/>
              </a:rPr>
              <a:t>finding </a:t>
            </a:r>
            <a:r>
              <a:rPr b="0" lang="en-IN" sz="2850" spc="-92" strike="noStrike">
                <a:solidFill>
                  <a:srgbClr val="f8f8f8"/>
                </a:solidFill>
                <a:latin typeface="Verdana"/>
              </a:rPr>
              <a:t>doctors</a:t>
            </a:r>
            <a:r>
              <a:rPr b="0" lang="en-IN" sz="2850" spc="-537" strike="noStrike">
                <a:solidFill>
                  <a:srgbClr val="f8f8f8"/>
                </a:solidFill>
                <a:latin typeface="Verdana"/>
              </a:rPr>
              <a:t> </a:t>
            </a:r>
            <a:r>
              <a:rPr b="0" lang="en-IN" sz="2850" spc="-100" strike="noStrike">
                <a:solidFill>
                  <a:srgbClr val="f8f8f8"/>
                </a:solidFill>
                <a:latin typeface="Verdana"/>
              </a:rPr>
              <a:t>for  </a:t>
            </a:r>
            <a:r>
              <a:rPr b="0" lang="en-IN" sz="2850" spc="-92" strike="noStrike">
                <a:solidFill>
                  <a:srgbClr val="f8f8f8"/>
                </a:solidFill>
                <a:latin typeface="Verdana"/>
              </a:rPr>
              <a:t>breast </a:t>
            </a:r>
            <a:r>
              <a:rPr b="0" lang="en-IN" sz="2850" spc="-97" strike="noStrike">
                <a:solidFill>
                  <a:srgbClr val="f8f8f8"/>
                </a:solidFill>
                <a:latin typeface="Verdana"/>
              </a:rPr>
              <a:t>cancer </a:t>
            </a:r>
            <a:r>
              <a:rPr b="0" lang="en-IN" sz="2850" spc="-114" strike="noStrike">
                <a:solidFill>
                  <a:srgbClr val="f8f8f8"/>
                </a:solidFill>
                <a:latin typeface="Verdana"/>
              </a:rPr>
              <a:t>in </a:t>
            </a:r>
            <a:r>
              <a:rPr b="0" lang="en-IN" sz="2850" spc="-111" strike="noStrike">
                <a:solidFill>
                  <a:srgbClr val="f8f8f8"/>
                </a:solidFill>
                <a:latin typeface="Verdana"/>
              </a:rPr>
              <a:t>nearby </a:t>
            </a:r>
            <a:r>
              <a:rPr b="0" lang="en-IN" sz="2850" spc="-75" strike="noStrike">
                <a:solidFill>
                  <a:srgbClr val="f8f8f8"/>
                </a:solidFill>
                <a:latin typeface="Verdana"/>
              </a:rPr>
              <a:t>area  </a:t>
            </a:r>
            <a:r>
              <a:rPr b="0" lang="en-IN" sz="2850" spc="-60" strike="noStrike">
                <a:solidFill>
                  <a:srgbClr val="f8f8f8"/>
                </a:solidFill>
                <a:latin typeface="Verdana"/>
              </a:rPr>
              <a:t>at </a:t>
            </a:r>
            <a:r>
              <a:rPr b="0" lang="en-IN" sz="2850" spc="-111" strike="noStrike">
                <a:solidFill>
                  <a:srgbClr val="f8f8f8"/>
                </a:solidFill>
                <a:latin typeface="Verdana"/>
              </a:rPr>
              <a:t>right</a:t>
            </a:r>
            <a:r>
              <a:rPr b="0" lang="en-IN" sz="2850" spc="-372" strike="noStrike">
                <a:solidFill>
                  <a:srgbClr val="f8f8f8"/>
                </a:solidFill>
                <a:latin typeface="Verdana"/>
              </a:rPr>
              <a:t> </a:t>
            </a:r>
            <a:r>
              <a:rPr b="0" lang="en-IN" sz="2850" spc="-197" strike="noStrike">
                <a:solidFill>
                  <a:srgbClr val="f8f8f8"/>
                </a:solidFill>
                <a:latin typeface="Verdana"/>
              </a:rPr>
              <a:t>time.</a:t>
            </a:r>
            <a:endParaRPr b="0" lang="en-IN" sz="285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199" name="TextShape 7"/>
          <p:cNvSpPr txBox="1"/>
          <p:nvPr/>
        </p:nvSpPr>
        <p:spPr>
          <a:xfrm>
            <a:off x="1015920" y="862920"/>
            <a:ext cx="5428800" cy="38523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12600">
              <a:lnSpc>
                <a:spcPct val="105000"/>
              </a:lnSpc>
              <a:spcBef>
                <a:spcPts val="99"/>
              </a:spcBef>
            </a:pPr>
            <a:r>
              <a:rPr b="1" lang="en-IN" sz="8000" spc="-111" strike="noStrike">
                <a:solidFill>
                  <a:srgbClr val="f8f8f8"/>
                </a:solidFill>
                <a:latin typeface="Arial"/>
              </a:rPr>
              <a:t>Problem  </a:t>
            </a:r>
            <a:r>
              <a:rPr b="1" lang="en-IN" sz="8000" spc="-137" strike="noStrike">
                <a:solidFill>
                  <a:srgbClr val="f8f8f8"/>
                </a:solidFill>
                <a:latin typeface="Arial"/>
              </a:rPr>
              <a:t>Description</a:t>
            </a:r>
            <a:endParaRPr b="0" lang="en-IN" sz="8000" spc="-1" strike="noStrike">
              <a:latin typeface="Calibri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7232760" y="7234560"/>
            <a:ext cx="2023560" cy="20235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17214840" y="9216360"/>
            <a:ext cx="688680" cy="683640"/>
          </a:xfrm>
          <a:custGeom>
            <a:avLst/>
            <a:gdLst/>
            <a:ahLst/>
            <a:rect l="l" t="t" r="r" b="b"/>
            <a:pathLst>
              <a:path w="688975" h="683895">
                <a:moveTo>
                  <a:pt x="688365" y="0"/>
                </a:moveTo>
                <a:lnTo>
                  <a:pt x="548690" y="330"/>
                </a:lnTo>
                <a:lnTo>
                  <a:pt x="547700" y="443255"/>
                </a:lnTo>
                <a:lnTo>
                  <a:pt x="106260" y="8724"/>
                </a:lnTo>
                <a:lnTo>
                  <a:pt x="4279" y="112280"/>
                </a:lnTo>
                <a:lnTo>
                  <a:pt x="441871" y="543039"/>
                </a:lnTo>
                <a:lnTo>
                  <a:pt x="279" y="543991"/>
                </a:lnTo>
                <a:lnTo>
                  <a:pt x="0" y="683653"/>
                </a:lnTo>
                <a:lnTo>
                  <a:pt x="583425" y="682371"/>
                </a:lnTo>
                <a:lnTo>
                  <a:pt x="584669" y="683590"/>
                </a:lnTo>
                <a:lnTo>
                  <a:pt x="585876" y="682371"/>
                </a:lnTo>
                <a:lnTo>
                  <a:pt x="686854" y="682142"/>
                </a:lnTo>
                <a:lnTo>
                  <a:pt x="688365" y="0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1032120" y="4708440"/>
            <a:ext cx="1501560" cy="1435320"/>
          </a:xfrm>
          <a:custGeom>
            <a:avLst/>
            <a:gdLst/>
            <a:ahLst/>
            <a:rect l="l" t="t" r="r" b="b"/>
            <a:pathLst>
              <a:path w="1501775" h="1435735">
                <a:moveTo>
                  <a:pt x="818647" y="0"/>
                </a:moveTo>
                <a:lnTo>
                  <a:pt x="765323" y="1065"/>
                </a:lnTo>
                <a:lnTo>
                  <a:pt x="711832" y="5251"/>
                </a:lnTo>
                <a:lnTo>
                  <a:pt x="658202" y="11802"/>
                </a:lnTo>
                <a:lnTo>
                  <a:pt x="615866" y="18431"/>
                </a:lnTo>
                <a:lnTo>
                  <a:pt x="574193" y="26957"/>
                </a:lnTo>
                <a:lnTo>
                  <a:pt x="533210" y="38288"/>
                </a:lnTo>
                <a:lnTo>
                  <a:pt x="492948" y="53332"/>
                </a:lnTo>
                <a:lnTo>
                  <a:pt x="448457" y="73964"/>
                </a:lnTo>
                <a:lnTo>
                  <a:pt x="405616" y="96888"/>
                </a:lnTo>
                <a:lnTo>
                  <a:pt x="364251" y="121955"/>
                </a:lnTo>
                <a:lnTo>
                  <a:pt x="324188" y="149015"/>
                </a:lnTo>
                <a:lnTo>
                  <a:pt x="285251" y="177917"/>
                </a:lnTo>
                <a:lnTo>
                  <a:pt x="247267" y="208511"/>
                </a:lnTo>
                <a:lnTo>
                  <a:pt x="211284" y="240063"/>
                </a:lnTo>
                <a:lnTo>
                  <a:pt x="177388" y="273166"/>
                </a:lnTo>
                <a:lnTo>
                  <a:pt x="145950" y="308209"/>
                </a:lnTo>
                <a:lnTo>
                  <a:pt x="117337" y="345579"/>
                </a:lnTo>
                <a:lnTo>
                  <a:pt x="91919" y="385664"/>
                </a:lnTo>
                <a:lnTo>
                  <a:pt x="70067" y="428852"/>
                </a:lnTo>
                <a:lnTo>
                  <a:pt x="51719" y="473194"/>
                </a:lnTo>
                <a:lnTo>
                  <a:pt x="35848" y="517971"/>
                </a:lnTo>
                <a:lnTo>
                  <a:pt x="22653" y="563255"/>
                </a:lnTo>
                <a:lnTo>
                  <a:pt x="12332" y="609114"/>
                </a:lnTo>
                <a:lnTo>
                  <a:pt x="5081" y="655619"/>
                </a:lnTo>
                <a:lnTo>
                  <a:pt x="1098" y="702840"/>
                </a:lnTo>
                <a:lnTo>
                  <a:pt x="581" y="750845"/>
                </a:lnTo>
                <a:lnTo>
                  <a:pt x="353" y="765307"/>
                </a:lnTo>
                <a:lnTo>
                  <a:pt x="0" y="779766"/>
                </a:lnTo>
                <a:lnTo>
                  <a:pt x="34" y="794449"/>
                </a:lnTo>
                <a:lnTo>
                  <a:pt x="914" y="808666"/>
                </a:lnTo>
                <a:lnTo>
                  <a:pt x="7212" y="860775"/>
                </a:lnTo>
                <a:lnTo>
                  <a:pt x="16614" y="911893"/>
                </a:lnTo>
                <a:lnTo>
                  <a:pt x="29839" y="961753"/>
                </a:lnTo>
                <a:lnTo>
                  <a:pt x="47607" y="1010089"/>
                </a:lnTo>
                <a:lnTo>
                  <a:pt x="70639" y="1056635"/>
                </a:lnTo>
                <a:lnTo>
                  <a:pt x="99655" y="1101125"/>
                </a:lnTo>
                <a:lnTo>
                  <a:pt x="148609" y="1167703"/>
                </a:lnTo>
                <a:lnTo>
                  <a:pt x="173430" y="1200697"/>
                </a:lnTo>
                <a:lnTo>
                  <a:pt x="199060" y="1233039"/>
                </a:lnTo>
                <a:lnTo>
                  <a:pt x="231537" y="1269097"/>
                </a:lnTo>
                <a:lnTo>
                  <a:pt x="266901" y="1301215"/>
                </a:lnTo>
                <a:lnTo>
                  <a:pt x="305410" y="1328962"/>
                </a:lnTo>
                <a:lnTo>
                  <a:pt x="347319" y="1351908"/>
                </a:lnTo>
                <a:lnTo>
                  <a:pt x="392886" y="1369622"/>
                </a:lnTo>
                <a:lnTo>
                  <a:pt x="416948" y="1377483"/>
                </a:lnTo>
                <a:lnTo>
                  <a:pt x="440797" y="1385655"/>
                </a:lnTo>
                <a:lnTo>
                  <a:pt x="464458" y="1394201"/>
                </a:lnTo>
                <a:lnTo>
                  <a:pt x="487959" y="1403184"/>
                </a:lnTo>
                <a:lnTo>
                  <a:pt x="527738" y="1416726"/>
                </a:lnTo>
                <a:lnTo>
                  <a:pt x="568226" y="1426280"/>
                </a:lnTo>
                <a:lnTo>
                  <a:pt x="609396" y="1432345"/>
                </a:lnTo>
                <a:lnTo>
                  <a:pt x="651217" y="1435418"/>
                </a:lnTo>
                <a:lnTo>
                  <a:pt x="701559" y="1435740"/>
                </a:lnTo>
                <a:lnTo>
                  <a:pt x="751551" y="1432785"/>
                </a:lnTo>
                <a:lnTo>
                  <a:pt x="801230" y="1427152"/>
                </a:lnTo>
                <a:lnTo>
                  <a:pt x="850634" y="1419443"/>
                </a:lnTo>
                <a:lnTo>
                  <a:pt x="899802" y="1410256"/>
                </a:lnTo>
                <a:lnTo>
                  <a:pt x="948769" y="1400192"/>
                </a:lnTo>
                <a:lnTo>
                  <a:pt x="992342" y="1388277"/>
                </a:lnTo>
                <a:lnTo>
                  <a:pt x="1035041" y="1372653"/>
                </a:lnTo>
                <a:lnTo>
                  <a:pt x="1081966" y="1353109"/>
                </a:lnTo>
                <a:lnTo>
                  <a:pt x="611464" y="1353109"/>
                </a:lnTo>
                <a:lnTo>
                  <a:pt x="568975" y="1347523"/>
                </a:lnTo>
                <a:lnTo>
                  <a:pt x="527790" y="1335704"/>
                </a:lnTo>
                <a:lnTo>
                  <a:pt x="488624" y="1317779"/>
                </a:lnTo>
                <a:lnTo>
                  <a:pt x="455560" y="1301200"/>
                </a:lnTo>
                <a:lnTo>
                  <a:pt x="421810" y="1285836"/>
                </a:lnTo>
                <a:lnTo>
                  <a:pt x="355994" y="1252647"/>
                </a:lnTo>
                <a:lnTo>
                  <a:pt x="315840" y="1223395"/>
                </a:lnTo>
                <a:lnTo>
                  <a:pt x="280537" y="1189311"/>
                </a:lnTo>
                <a:lnTo>
                  <a:pt x="248554" y="1151941"/>
                </a:lnTo>
                <a:lnTo>
                  <a:pt x="218360" y="1112832"/>
                </a:lnTo>
                <a:lnTo>
                  <a:pt x="188422" y="1073531"/>
                </a:lnTo>
                <a:lnTo>
                  <a:pt x="159560" y="1033022"/>
                </a:lnTo>
                <a:lnTo>
                  <a:pt x="135311" y="990456"/>
                </a:lnTo>
                <a:lnTo>
                  <a:pt x="116423" y="945396"/>
                </a:lnTo>
                <a:lnTo>
                  <a:pt x="103644" y="897407"/>
                </a:lnTo>
                <a:lnTo>
                  <a:pt x="91469" y="828407"/>
                </a:lnTo>
                <a:lnTo>
                  <a:pt x="85699" y="794220"/>
                </a:lnTo>
                <a:lnTo>
                  <a:pt x="80039" y="761152"/>
                </a:lnTo>
                <a:lnTo>
                  <a:pt x="83879" y="709622"/>
                </a:lnTo>
                <a:lnTo>
                  <a:pt x="89972" y="659326"/>
                </a:lnTo>
                <a:lnTo>
                  <a:pt x="98608" y="610360"/>
                </a:lnTo>
                <a:lnTo>
                  <a:pt x="110079" y="562818"/>
                </a:lnTo>
                <a:lnTo>
                  <a:pt x="124674" y="516796"/>
                </a:lnTo>
                <a:lnTo>
                  <a:pt x="142685" y="472392"/>
                </a:lnTo>
                <a:lnTo>
                  <a:pt x="164403" y="429699"/>
                </a:lnTo>
                <a:lnTo>
                  <a:pt x="190118" y="388815"/>
                </a:lnTo>
                <a:lnTo>
                  <a:pt x="220121" y="349834"/>
                </a:lnTo>
                <a:lnTo>
                  <a:pt x="254703" y="312854"/>
                </a:lnTo>
                <a:lnTo>
                  <a:pt x="294155" y="277968"/>
                </a:lnTo>
                <a:lnTo>
                  <a:pt x="331479" y="248801"/>
                </a:lnTo>
                <a:lnTo>
                  <a:pt x="369500" y="220972"/>
                </a:lnTo>
                <a:lnTo>
                  <a:pt x="408467" y="194769"/>
                </a:lnTo>
                <a:lnTo>
                  <a:pt x="448628" y="170477"/>
                </a:lnTo>
                <a:lnTo>
                  <a:pt x="490232" y="148384"/>
                </a:lnTo>
                <a:lnTo>
                  <a:pt x="533527" y="128774"/>
                </a:lnTo>
                <a:lnTo>
                  <a:pt x="570873" y="116146"/>
                </a:lnTo>
                <a:lnTo>
                  <a:pt x="608906" y="107788"/>
                </a:lnTo>
                <a:lnTo>
                  <a:pt x="685781" y="95528"/>
                </a:lnTo>
                <a:lnTo>
                  <a:pt x="734907" y="88831"/>
                </a:lnTo>
                <a:lnTo>
                  <a:pt x="783117" y="86174"/>
                </a:lnTo>
                <a:lnTo>
                  <a:pt x="1145676" y="86174"/>
                </a:lnTo>
                <a:lnTo>
                  <a:pt x="1116952" y="72830"/>
                </a:lnTo>
                <a:lnTo>
                  <a:pt x="1071263" y="54444"/>
                </a:lnTo>
                <a:lnTo>
                  <a:pt x="1024655" y="37996"/>
                </a:lnTo>
                <a:lnTo>
                  <a:pt x="977346" y="23106"/>
                </a:lnTo>
                <a:lnTo>
                  <a:pt x="924687" y="10263"/>
                </a:lnTo>
                <a:lnTo>
                  <a:pt x="871778" y="2813"/>
                </a:lnTo>
                <a:lnTo>
                  <a:pt x="818647" y="0"/>
                </a:lnTo>
                <a:close/>
                <a:moveTo>
                  <a:pt x="1145676" y="86174"/>
                </a:moveTo>
                <a:lnTo>
                  <a:pt x="783117" y="86174"/>
                </a:lnTo>
                <a:lnTo>
                  <a:pt x="830452" y="87349"/>
                </a:lnTo>
                <a:lnTo>
                  <a:pt x="876952" y="92145"/>
                </a:lnTo>
                <a:lnTo>
                  <a:pt x="922657" y="100354"/>
                </a:lnTo>
                <a:lnTo>
                  <a:pt x="967609" y="111764"/>
                </a:lnTo>
                <a:lnTo>
                  <a:pt x="1011848" y="126167"/>
                </a:lnTo>
                <a:lnTo>
                  <a:pt x="1055487" y="143385"/>
                </a:lnTo>
                <a:lnTo>
                  <a:pt x="1098350" y="163111"/>
                </a:lnTo>
                <a:lnTo>
                  <a:pt x="1140693" y="185233"/>
                </a:lnTo>
                <a:lnTo>
                  <a:pt x="1182487" y="209508"/>
                </a:lnTo>
                <a:lnTo>
                  <a:pt x="1222402" y="237121"/>
                </a:lnTo>
                <a:lnTo>
                  <a:pt x="1257979" y="268252"/>
                </a:lnTo>
                <a:lnTo>
                  <a:pt x="1289480" y="302673"/>
                </a:lnTo>
                <a:lnTo>
                  <a:pt x="1317166" y="340158"/>
                </a:lnTo>
                <a:lnTo>
                  <a:pt x="1341299" y="380479"/>
                </a:lnTo>
                <a:lnTo>
                  <a:pt x="1362140" y="423409"/>
                </a:lnTo>
                <a:lnTo>
                  <a:pt x="1379949" y="468721"/>
                </a:lnTo>
                <a:lnTo>
                  <a:pt x="1394597" y="517762"/>
                </a:lnTo>
                <a:lnTo>
                  <a:pt x="1404092" y="566405"/>
                </a:lnTo>
                <a:lnTo>
                  <a:pt x="1408850" y="614671"/>
                </a:lnTo>
                <a:lnTo>
                  <a:pt x="1409285" y="662578"/>
                </a:lnTo>
                <a:lnTo>
                  <a:pt x="1405814" y="710146"/>
                </a:lnTo>
                <a:lnTo>
                  <a:pt x="1398850" y="757395"/>
                </a:lnTo>
                <a:lnTo>
                  <a:pt x="1388811" y="804345"/>
                </a:lnTo>
                <a:lnTo>
                  <a:pt x="1376110" y="851014"/>
                </a:lnTo>
                <a:lnTo>
                  <a:pt x="1361164" y="897424"/>
                </a:lnTo>
                <a:lnTo>
                  <a:pt x="1344387" y="943592"/>
                </a:lnTo>
                <a:lnTo>
                  <a:pt x="1323354" y="990725"/>
                </a:lnTo>
                <a:lnTo>
                  <a:pt x="1298337" y="1036267"/>
                </a:lnTo>
                <a:lnTo>
                  <a:pt x="1271081" y="1080750"/>
                </a:lnTo>
                <a:lnTo>
                  <a:pt x="1243328" y="1124703"/>
                </a:lnTo>
                <a:lnTo>
                  <a:pt x="1212363" y="1165658"/>
                </a:lnTo>
                <a:lnTo>
                  <a:pt x="1175450" y="1200100"/>
                </a:lnTo>
                <a:lnTo>
                  <a:pt x="1133491" y="1228497"/>
                </a:lnTo>
                <a:lnTo>
                  <a:pt x="1087387" y="1251317"/>
                </a:lnTo>
                <a:lnTo>
                  <a:pt x="1003443" y="1287083"/>
                </a:lnTo>
                <a:lnTo>
                  <a:pt x="960879" y="1302956"/>
                </a:lnTo>
                <a:lnTo>
                  <a:pt x="917503" y="1315123"/>
                </a:lnTo>
                <a:lnTo>
                  <a:pt x="865425" y="1325501"/>
                </a:lnTo>
                <a:lnTo>
                  <a:pt x="812975" y="1334109"/>
                </a:lnTo>
                <a:lnTo>
                  <a:pt x="760269" y="1341250"/>
                </a:lnTo>
                <a:lnTo>
                  <a:pt x="707420" y="1347225"/>
                </a:lnTo>
                <a:lnTo>
                  <a:pt x="654543" y="1352339"/>
                </a:lnTo>
                <a:lnTo>
                  <a:pt x="611464" y="1353109"/>
                </a:lnTo>
                <a:lnTo>
                  <a:pt x="1081966" y="1353109"/>
                </a:lnTo>
                <a:lnTo>
                  <a:pt x="1119318" y="1337387"/>
                </a:lnTo>
                <a:lnTo>
                  <a:pt x="1163568" y="1316461"/>
                </a:lnTo>
                <a:lnTo>
                  <a:pt x="1204562" y="1291213"/>
                </a:lnTo>
                <a:lnTo>
                  <a:pt x="1242314" y="1261707"/>
                </a:lnTo>
                <a:lnTo>
                  <a:pt x="1276842" y="1228006"/>
                </a:lnTo>
                <a:lnTo>
                  <a:pt x="1308160" y="1190174"/>
                </a:lnTo>
                <a:lnTo>
                  <a:pt x="1341458" y="1143933"/>
                </a:lnTo>
                <a:lnTo>
                  <a:pt x="1372358" y="1096167"/>
                </a:lnTo>
                <a:lnTo>
                  <a:pt x="1399833" y="1046468"/>
                </a:lnTo>
                <a:lnTo>
                  <a:pt x="1422857" y="994432"/>
                </a:lnTo>
                <a:lnTo>
                  <a:pt x="1440355" y="947150"/>
                </a:lnTo>
                <a:lnTo>
                  <a:pt x="1456344" y="899714"/>
                </a:lnTo>
                <a:lnTo>
                  <a:pt x="1470469" y="852084"/>
                </a:lnTo>
                <a:lnTo>
                  <a:pt x="1482373" y="804222"/>
                </a:lnTo>
                <a:lnTo>
                  <a:pt x="1491702" y="756089"/>
                </a:lnTo>
                <a:lnTo>
                  <a:pt x="1498102" y="707646"/>
                </a:lnTo>
                <a:lnTo>
                  <a:pt x="1501186" y="659327"/>
                </a:lnTo>
                <a:lnTo>
                  <a:pt x="1501181" y="655620"/>
                </a:lnTo>
                <a:lnTo>
                  <a:pt x="1500743" y="614671"/>
                </a:lnTo>
                <a:lnTo>
                  <a:pt x="1496168" y="560065"/>
                </a:lnTo>
                <a:lnTo>
                  <a:pt x="1487297" y="509991"/>
                </a:lnTo>
                <a:lnTo>
                  <a:pt x="1473719" y="459412"/>
                </a:lnTo>
                <a:lnTo>
                  <a:pt x="1456864" y="411528"/>
                </a:lnTo>
                <a:lnTo>
                  <a:pt x="1436959" y="365895"/>
                </a:lnTo>
                <a:lnTo>
                  <a:pt x="1413849" y="322564"/>
                </a:lnTo>
                <a:lnTo>
                  <a:pt x="1387376" y="281587"/>
                </a:lnTo>
                <a:lnTo>
                  <a:pt x="1357382" y="243015"/>
                </a:lnTo>
                <a:lnTo>
                  <a:pt x="1323712" y="206902"/>
                </a:lnTo>
                <a:lnTo>
                  <a:pt x="1286207" y="173297"/>
                </a:lnTo>
                <a:lnTo>
                  <a:pt x="1246300" y="143352"/>
                </a:lnTo>
                <a:lnTo>
                  <a:pt x="1204713" y="116922"/>
                </a:lnTo>
                <a:lnTo>
                  <a:pt x="1161508" y="93530"/>
                </a:lnTo>
                <a:lnTo>
                  <a:pt x="1145676" y="86174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6734880" y="4708440"/>
            <a:ext cx="1502640" cy="1435320"/>
          </a:xfrm>
          <a:custGeom>
            <a:avLst/>
            <a:gdLst/>
            <a:ahLst/>
            <a:rect l="l" t="t" r="r" b="b"/>
            <a:pathLst>
              <a:path w="1503045" h="1435735">
                <a:moveTo>
                  <a:pt x="819491" y="0"/>
                </a:moveTo>
                <a:lnTo>
                  <a:pt x="766112" y="1065"/>
                </a:lnTo>
                <a:lnTo>
                  <a:pt x="712566" y="5251"/>
                </a:lnTo>
                <a:lnTo>
                  <a:pt x="658881" y="11802"/>
                </a:lnTo>
                <a:lnTo>
                  <a:pt x="616501" y="18431"/>
                </a:lnTo>
                <a:lnTo>
                  <a:pt x="574785" y="26957"/>
                </a:lnTo>
                <a:lnTo>
                  <a:pt x="533760" y="38288"/>
                </a:lnTo>
                <a:lnTo>
                  <a:pt x="493456" y="53332"/>
                </a:lnTo>
                <a:lnTo>
                  <a:pt x="448919" y="73964"/>
                </a:lnTo>
                <a:lnTo>
                  <a:pt x="406034" y="96888"/>
                </a:lnTo>
                <a:lnTo>
                  <a:pt x="364627" y="121955"/>
                </a:lnTo>
                <a:lnTo>
                  <a:pt x="324522" y="149015"/>
                </a:lnTo>
                <a:lnTo>
                  <a:pt x="285545" y="177917"/>
                </a:lnTo>
                <a:lnTo>
                  <a:pt x="247522" y="208511"/>
                </a:lnTo>
                <a:lnTo>
                  <a:pt x="211502" y="240063"/>
                </a:lnTo>
                <a:lnTo>
                  <a:pt x="177571" y="273166"/>
                </a:lnTo>
                <a:lnTo>
                  <a:pt x="146100" y="308209"/>
                </a:lnTo>
                <a:lnTo>
                  <a:pt x="117458" y="345579"/>
                </a:lnTo>
                <a:lnTo>
                  <a:pt x="92014" y="385664"/>
                </a:lnTo>
                <a:lnTo>
                  <a:pt x="70139" y="428852"/>
                </a:lnTo>
                <a:lnTo>
                  <a:pt x="51772" y="473194"/>
                </a:lnTo>
                <a:lnTo>
                  <a:pt x="35885" y="517971"/>
                </a:lnTo>
                <a:lnTo>
                  <a:pt x="22677" y="563255"/>
                </a:lnTo>
                <a:lnTo>
                  <a:pt x="12344" y="609114"/>
                </a:lnTo>
                <a:lnTo>
                  <a:pt x="5086" y="655619"/>
                </a:lnTo>
                <a:lnTo>
                  <a:pt x="1099" y="702840"/>
                </a:lnTo>
                <a:lnTo>
                  <a:pt x="582" y="750845"/>
                </a:lnTo>
                <a:lnTo>
                  <a:pt x="353" y="765307"/>
                </a:lnTo>
                <a:lnTo>
                  <a:pt x="0" y="779766"/>
                </a:lnTo>
                <a:lnTo>
                  <a:pt x="34" y="794449"/>
                </a:lnTo>
                <a:lnTo>
                  <a:pt x="915" y="808666"/>
                </a:lnTo>
                <a:lnTo>
                  <a:pt x="7220" y="860775"/>
                </a:lnTo>
                <a:lnTo>
                  <a:pt x="16631" y="911893"/>
                </a:lnTo>
                <a:lnTo>
                  <a:pt x="29869" y="961753"/>
                </a:lnTo>
                <a:lnTo>
                  <a:pt x="47656" y="1010089"/>
                </a:lnTo>
                <a:lnTo>
                  <a:pt x="70712" y="1056635"/>
                </a:lnTo>
                <a:lnTo>
                  <a:pt x="99758" y="1101125"/>
                </a:lnTo>
                <a:lnTo>
                  <a:pt x="148763" y="1167703"/>
                </a:lnTo>
                <a:lnTo>
                  <a:pt x="173609" y="1200697"/>
                </a:lnTo>
                <a:lnTo>
                  <a:pt x="199266" y="1233039"/>
                </a:lnTo>
                <a:lnTo>
                  <a:pt x="231776" y="1269097"/>
                </a:lnTo>
                <a:lnTo>
                  <a:pt x="267177" y="1301215"/>
                </a:lnTo>
                <a:lnTo>
                  <a:pt x="305725" y="1328962"/>
                </a:lnTo>
                <a:lnTo>
                  <a:pt x="347678" y="1351908"/>
                </a:lnTo>
                <a:lnTo>
                  <a:pt x="393292" y="1369622"/>
                </a:lnTo>
                <a:lnTo>
                  <a:pt x="417378" y="1377483"/>
                </a:lnTo>
                <a:lnTo>
                  <a:pt x="441252" y="1385655"/>
                </a:lnTo>
                <a:lnTo>
                  <a:pt x="464938" y="1394201"/>
                </a:lnTo>
                <a:lnTo>
                  <a:pt x="488462" y="1403184"/>
                </a:lnTo>
                <a:lnTo>
                  <a:pt x="528282" y="1416726"/>
                </a:lnTo>
                <a:lnTo>
                  <a:pt x="568813" y="1426280"/>
                </a:lnTo>
                <a:lnTo>
                  <a:pt x="610025" y="1432345"/>
                </a:lnTo>
                <a:lnTo>
                  <a:pt x="651889" y="1435418"/>
                </a:lnTo>
                <a:lnTo>
                  <a:pt x="702283" y="1435740"/>
                </a:lnTo>
                <a:lnTo>
                  <a:pt x="752327" y="1432785"/>
                </a:lnTo>
                <a:lnTo>
                  <a:pt x="802057" y="1427152"/>
                </a:lnTo>
                <a:lnTo>
                  <a:pt x="851512" y="1419443"/>
                </a:lnTo>
                <a:lnTo>
                  <a:pt x="900730" y="1410256"/>
                </a:lnTo>
                <a:lnTo>
                  <a:pt x="949748" y="1400192"/>
                </a:lnTo>
                <a:lnTo>
                  <a:pt x="993366" y="1388277"/>
                </a:lnTo>
                <a:lnTo>
                  <a:pt x="1036109" y="1372653"/>
                </a:lnTo>
                <a:lnTo>
                  <a:pt x="1083082" y="1353109"/>
                </a:lnTo>
                <a:lnTo>
                  <a:pt x="612095" y="1353109"/>
                </a:lnTo>
                <a:lnTo>
                  <a:pt x="569562" y="1347523"/>
                </a:lnTo>
                <a:lnTo>
                  <a:pt x="528334" y="1335704"/>
                </a:lnTo>
                <a:lnTo>
                  <a:pt x="489128" y="1317779"/>
                </a:lnTo>
                <a:lnTo>
                  <a:pt x="456030" y="1301200"/>
                </a:lnTo>
                <a:lnTo>
                  <a:pt x="422245" y="1285836"/>
                </a:lnTo>
                <a:lnTo>
                  <a:pt x="356361" y="1252647"/>
                </a:lnTo>
                <a:lnTo>
                  <a:pt x="316166" y="1223395"/>
                </a:lnTo>
                <a:lnTo>
                  <a:pt x="280826" y="1189311"/>
                </a:lnTo>
                <a:lnTo>
                  <a:pt x="248811" y="1151941"/>
                </a:lnTo>
                <a:lnTo>
                  <a:pt x="218585" y="1112832"/>
                </a:lnTo>
                <a:lnTo>
                  <a:pt x="188617" y="1073531"/>
                </a:lnTo>
                <a:lnTo>
                  <a:pt x="159725" y="1033022"/>
                </a:lnTo>
                <a:lnTo>
                  <a:pt x="135451" y="990456"/>
                </a:lnTo>
                <a:lnTo>
                  <a:pt x="116543" y="945396"/>
                </a:lnTo>
                <a:lnTo>
                  <a:pt x="103751" y="897407"/>
                </a:lnTo>
                <a:lnTo>
                  <a:pt x="91563" y="828407"/>
                </a:lnTo>
                <a:lnTo>
                  <a:pt x="85788" y="794220"/>
                </a:lnTo>
                <a:lnTo>
                  <a:pt x="80122" y="761152"/>
                </a:lnTo>
                <a:lnTo>
                  <a:pt x="83966" y="709622"/>
                </a:lnTo>
                <a:lnTo>
                  <a:pt x="90065" y="659326"/>
                </a:lnTo>
                <a:lnTo>
                  <a:pt x="98710" y="610360"/>
                </a:lnTo>
                <a:lnTo>
                  <a:pt x="110192" y="562818"/>
                </a:lnTo>
                <a:lnTo>
                  <a:pt x="124802" y="516796"/>
                </a:lnTo>
                <a:lnTo>
                  <a:pt x="142832" y="472392"/>
                </a:lnTo>
                <a:lnTo>
                  <a:pt x="164572" y="429699"/>
                </a:lnTo>
                <a:lnTo>
                  <a:pt x="190314" y="388815"/>
                </a:lnTo>
                <a:lnTo>
                  <a:pt x="220348" y="349834"/>
                </a:lnTo>
                <a:lnTo>
                  <a:pt x="254966" y="312854"/>
                </a:lnTo>
                <a:lnTo>
                  <a:pt x="294458" y="277968"/>
                </a:lnTo>
                <a:lnTo>
                  <a:pt x="331821" y="248801"/>
                </a:lnTo>
                <a:lnTo>
                  <a:pt x="369881" y="220972"/>
                </a:lnTo>
                <a:lnTo>
                  <a:pt x="408888" y="194769"/>
                </a:lnTo>
                <a:lnTo>
                  <a:pt x="449090" y="170477"/>
                </a:lnTo>
                <a:lnTo>
                  <a:pt x="490737" y="148384"/>
                </a:lnTo>
                <a:lnTo>
                  <a:pt x="534077" y="128774"/>
                </a:lnTo>
                <a:lnTo>
                  <a:pt x="571462" y="116146"/>
                </a:lnTo>
                <a:lnTo>
                  <a:pt x="609534" y="107788"/>
                </a:lnTo>
                <a:lnTo>
                  <a:pt x="686489" y="95528"/>
                </a:lnTo>
                <a:lnTo>
                  <a:pt x="735665" y="88831"/>
                </a:lnTo>
                <a:lnTo>
                  <a:pt x="783925" y="86174"/>
                </a:lnTo>
                <a:lnTo>
                  <a:pt x="1146858" y="86174"/>
                </a:lnTo>
                <a:lnTo>
                  <a:pt x="1118104" y="72830"/>
                </a:lnTo>
                <a:lnTo>
                  <a:pt x="1072367" y="54444"/>
                </a:lnTo>
                <a:lnTo>
                  <a:pt x="1025712" y="37996"/>
                </a:lnTo>
                <a:lnTo>
                  <a:pt x="978354" y="23106"/>
                </a:lnTo>
                <a:lnTo>
                  <a:pt x="925640" y="10263"/>
                </a:lnTo>
                <a:lnTo>
                  <a:pt x="872677" y="2813"/>
                </a:lnTo>
                <a:lnTo>
                  <a:pt x="819491" y="0"/>
                </a:lnTo>
                <a:close/>
                <a:moveTo>
                  <a:pt x="1146858" y="86174"/>
                </a:moveTo>
                <a:lnTo>
                  <a:pt x="783925" y="86174"/>
                </a:lnTo>
                <a:lnTo>
                  <a:pt x="831308" y="87349"/>
                </a:lnTo>
                <a:lnTo>
                  <a:pt x="877856" y="92145"/>
                </a:lnTo>
                <a:lnTo>
                  <a:pt x="923608" y="100354"/>
                </a:lnTo>
                <a:lnTo>
                  <a:pt x="968607" y="111764"/>
                </a:lnTo>
                <a:lnTo>
                  <a:pt x="1012892" y="126167"/>
                </a:lnTo>
                <a:lnTo>
                  <a:pt x="1056575" y="143385"/>
                </a:lnTo>
                <a:lnTo>
                  <a:pt x="1099482" y="163111"/>
                </a:lnTo>
                <a:lnTo>
                  <a:pt x="1141870" y="185233"/>
                </a:lnTo>
                <a:lnTo>
                  <a:pt x="1183706" y="209508"/>
                </a:lnTo>
                <a:lnTo>
                  <a:pt x="1223662" y="237121"/>
                </a:lnTo>
                <a:lnTo>
                  <a:pt x="1259276" y="268252"/>
                </a:lnTo>
                <a:lnTo>
                  <a:pt x="1290810" y="302673"/>
                </a:lnTo>
                <a:lnTo>
                  <a:pt x="1318525" y="340158"/>
                </a:lnTo>
                <a:lnTo>
                  <a:pt x="1342682" y="380479"/>
                </a:lnTo>
                <a:lnTo>
                  <a:pt x="1363545" y="423409"/>
                </a:lnTo>
                <a:lnTo>
                  <a:pt x="1381373" y="468721"/>
                </a:lnTo>
                <a:lnTo>
                  <a:pt x="1396035" y="517762"/>
                </a:lnTo>
                <a:lnTo>
                  <a:pt x="1405540" y="566405"/>
                </a:lnTo>
                <a:lnTo>
                  <a:pt x="1410303" y="614671"/>
                </a:lnTo>
                <a:lnTo>
                  <a:pt x="1410739" y="662578"/>
                </a:lnTo>
                <a:lnTo>
                  <a:pt x="1407264" y="710146"/>
                </a:lnTo>
                <a:lnTo>
                  <a:pt x="1400293" y="757395"/>
                </a:lnTo>
                <a:lnTo>
                  <a:pt x="1390244" y="804345"/>
                </a:lnTo>
                <a:lnTo>
                  <a:pt x="1377530" y="851014"/>
                </a:lnTo>
                <a:lnTo>
                  <a:pt x="1362568" y="897424"/>
                </a:lnTo>
                <a:lnTo>
                  <a:pt x="1345774" y="943592"/>
                </a:lnTo>
                <a:lnTo>
                  <a:pt x="1324719" y="990725"/>
                </a:lnTo>
                <a:lnTo>
                  <a:pt x="1299677" y="1036267"/>
                </a:lnTo>
                <a:lnTo>
                  <a:pt x="1272392" y="1080750"/>
                </a:lnTo>
                <a:lnTo>
                  <a:pt x="1244610" y="1124703"/>
                </a:lnTo>
                <a:lnTo>
                  <a:pt x="1213613" y="1165658"/>
                </a:lnTo>
                <a:lnTo>
                  <a:pt x="1176663" y="1200100"/>
                </a:lnTo>
                <a:lnTo>
                  <a:pt x="1134660" y="1228497"/>
                </a:lnTo>
                <a:lnTo>
                  <a:pt x="1088508" y="1251317"/>
                </a:lnTo>
                <a:lnTo>
                  <a:pt x="1004478" y="1287083"/>
                </a:lnTo>
                <a:lnTo>
                  <a:pt x="961870" y="1302956"/>
                </a:lnTo>
                <a:lnTo>
                  <a:pt x="918450" y="1315123"/>
                </a:lnTo>
                <a:lnTo>
                  <a:pt x="866318" y="1325501"/>
                </a:lnTo>
                <a:lnTo>
                  <a:pt x="813814" y="1334109"/>
                </a:lnTo>
                <a:lnTo>
                  <a:pt x="761053" y="1341250"/>
                </a:lnTo>
                <a:lnTo>
                  <a:pt x="708150" y="1347225"/>
                </a:lnTo>
                <a:lnTo>
                  <a:pt x="655219" y="1352339"/>
                </a:lnTo>
                <a:lnTo>
                  <a:pt x="612095" y="1353109"/>
                </a:lnTo>
                <a:lnTo>
                  <a:pt x="1083082" y="1353109"/>
                </a:lnTo>
                <a:lnTo>
                  <a:pt x="1120472" y="1337387"/>
                </a:lnTo>
                <a:lnTo>
                  <a:pt x="1164769" y="1316461"/>
                </a:lnTo>
                <a:lnTo>
                  <a:pt x="1205804" y="1291213"/>
                </a:lnTo>
                <a:lnTo>
                  <a:pt x="1243596" y="1261707"/>
                </a:lnTo>
                <a:lnTo>
                  <a:pt x="1278159" y="1228006"/>
                </a:lnTo>
                <a:lnTo>
                  <a:pt x="1309509" y="1190174"/>
                </a:lnTo>
                <a:lnTo>
                  <a:pt x="1342842" y="1143933"/>
                </a:lnTo>
                <a:lnTo>
                  <a:pt x="1373774" y="1096167"/>
                </a:lnTo>
                <a:lnTo>
                  <a:pt x="1401277" y="1046468"/>
                </a:lnTo>
                <a:lnTo>
                  <a:pt x="1424324" y="994432"/>
                </a:lnTo>
                <a:lnTo>
                  <a:pt x="1441841" y="947150"/>
                </a:lnTo>
                <a:lnTo>
                  <a:pt x="1457846" y="899714"/>
                </a:lnTo>
                <a:lnTo>
                  <a:pt x="1471985" y="852084"/>
                </a:lnTo>
                <a:lnTo>
                  <a:pt x="1483902" y="804222"/>
                </a:lnTo>
                <a:lnTo>
                  <a:pt x="1493241" y="756089"/>
                </a:lnTo>
                <a:lnTo>
                  <a:pt x="1499647" y="707646"/>
                </a:lnTo>
                <a:lnTo>
                  <a:pt x="1502734" y="659327"/>
                </a:lnTo>
                <a:lnTo>
                  <a:pt x="1502730" y="655620"/>
                </a:lnTo>
                <a:lnTo>
                  <a:pt x="1502291" y="614671"/>
                </a:lnTo>
                <a:lnTo>
                  <a:pt x="1497712" y="560065"/>
                </a:lnTo>
                <a:lnTo>
                  <a:pt x="1488831" y="509991"/>
                </a:lnTo>
                <a:lnTo>
                  <a:pt x="1475239" y="459412"/>
                </a:lnTo>
                <a:lnTo>
                  <a:pt x="1458366" y="411528"/>
                </a:lnTo>
                <a:lnTo>
                  <a:pt x="1438441" y="365895"/>
                </a:lnTo>
                <a:lnTo>
                  <a:pt x="1415307" y="322564"/>
                </a:lnTo>
                <a:lnTo>
                  <a:pt x="1388807" y="281587"/>
                </a:lnTo>
                <a:lnTo>
                  <a:pt x="1358782" y="243015"/>
                </a:lnTo>
                <a:lnTo>
                  <a:pt x="1325077" y="206902"/>
                </a:lnTo>
                <a:lnTo>
                  <a:pt x="1287534" y="173297"/>
                </a:lnTo>
                <a:lnTo>
                  <a:pt x="1247585" y="143352"/>
                </a:lnTo>
                <a:lnTo>
                  <a:pt x="1205955" y="116922"/>
                </a:lnTo>
                <a:lnTo>
                  <a:pt x="1162706" y="93530"/>
                </a:lnTo>
                <a:lnTo>
                  <a:pt x="1146858" y="86174"/>
                </a:lnTo>
                <a:close/>
              </a:path>
            </a:pathLst>
          </a:custGeom>
          <a:solidFill>
            <a:srgbClr val="c8ec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5" name="Group 5"/>
          <p:cNvGrpSpPr/>
          <p:nvPr/>
        </p:nvGrpSpPr>
        <p:grpSpPr>
          <a:xfrm>
            <a:off x="12867120" y="419040"/>
            <a:ext cx="2222640" cy="3251520"/>
            <a:chOff x="12867120" y="419040"/>
            <a:chExt cx="2222640" cy="3251520"/>
          </a:xfrm>
        </p:grpSpPr>
        <p:sp>
          <p:nvSpPr>
            <p:cNvPr id="206" name="CustomShape 6"/>
            <p:cNvSpPr/>
            <p:nvPr/>
          </p:nvSpPr>
          <p:spPr>
            <a:xfrm>
              <a:off x="13068720" y="924120"/>
              <a:ext cx="1751760" cy="2397240"/>
            </a:xfrm>
            <a:custGeom>
              <a:avLst/>
              <a:gdLst/>
              <a:ahLst/>
              <a:rect l="l" t="t" r="r" b="b"/>
              <a:pathLst>
                <a:path w="1751965" h="2397760">
                  <a:moveTo>
                    <a:pt x="980807" y="406"/>
                  </a:moveTo>
                  <a:lnTo>
                    <a:pt x="930941" y="0"/>
                  </a:lnTo>
                  <a:lnTo>
                    <a:pt x="880835" y="2389"/>
                  </a:lnTo>
                  <a:lnTo>
                    <a:pt x="830661" y="7422"/>
                  </a:lnTo>
                  <a:lnTo>
                    <a:pt x="780590" y="14947"/>
                  </a:lnTo>
                  <a:lnTo>
                    <a:pt x="730794" y="24813"/>
                  </a:lnTo>
                  <a:lnTo>
                    <a:pt x="681444" y="36866"/>
                  </a:lnTo>
                  <a:lnTo>
                    <a:pt x="584768" y="66928"/>
                  </a:lnTo>
                  <a:lnTo>
                    <a:pt x="494785" y="102668"/>
                  </a:lnTo>
                  <a:lnTo>
                    <a:pt x="411102" y="143801"/>
                  </a:lnTo>
                  <a:lnTo>
                    <a:pt x="370848" y="167286"/>
                  </a:lnTo>
                  <a:lnTo>
                    <a:pt x="331939" y="192977"/>
                  </a:lnTo>
                  <a:lnTo>
                    <a:pt x="283628" y="229751"/>
                  </a:lnTo>
                  <a:lnTo>
                    <a:pt x="240111" y="268463"/>
                  </a:lnTo>
                  <a:lnTo>
                    <a:pt x="201148" y="308870"/>
                  </a:lnTo>
                  <a:lnTo>
                    <a:pt x="166500" y="350729"/>
                  </a:lnTo>
                  <a:lnTo>
                    <a:pt x="135926" y="393798"/>
                  </a:lnTo>
                  <a:lnTo>
                    <a:pt x="109188" y="437832"/>
                  </a:lnTo>
                  <a:lnTo>
                    <a:pt x="86044" y="482591"/>
                  </a:lnTo>
                  <a:lnTo>
                    <a:pt x="66257" y="527830"/>
                  </a:lnTo>
                  <a:lnTo>
                    <a:pt x="49585" y="573307"/>
                  </a:lnTo>
                  <a:lnTo>
                    <a:pt x="35790" y="618779"/>
                  </a:lnTo>
                  <a:lnTo>
                    <a:pt x="24631" y="664003"/>
                  </a:lnTo>
                  <a:lnTo>
                    <a:pt x="15870" y="708738"/>
                  </a:lnTo>
                  <a:lnTo>
                    <a:pt x="4579" y="795763"/>
                  </a:lnTo>
                  <a:lnTo>
                    <a:pt x="0" y="877913"/>
                  </a:lnTo>
                  <a:lnTo>
                    <a:pt x="903" y="930068"/>
                  </a:lnTo>
                  <a:lnTo>
                    <a:pt x="5920" y="979504"/>
                  </a:lnTo>
                  <a:lnTo>
                    <a:pt x="14697" y="1026486"/>
                  </a:lnTo>
                  <a:lnTo>
                    <a:pt x="26877" y="1071281"/>
                  </a:lnTo>
                  <a:lnTo>
                    <a:pt x="42105" y="1114154"/>
                  </a:lnTo>
                  <a:lnTo>
                    <a:pt x="60026" y="1155371"/>
                  </a:lnTo>
                  <a:lnTo>
                    <a:pt x="80285" y="1195196"/>
                  </a:lnTo>
                  <a:lnTo>
                    <a:pt x="126396" y="1271737"/>
                  </a:lnTo>
                  <a:lnTo>
                    <a:pt x="309198" y="1534857"/>
                  </a:lnTo>
                  <a:lnTo>
                    <a:pt x="355822" y="1617435"/>
                  </a:lnTo>
                  <a:lnTo>
                    <a:pt x="376424" y="1661285"/>
                  </a:lnTo>
                  <a:lnTo>
                    <a:pt x="394745" y="1707196"/>
                  </a:lnTo>
                  <a:lnTo>
                    <a:pt x="410430" y="1755434"/>
                  </a:lnTo>
                  <a:lnTo>
                    <a:pt x="420812" y="1795329"/>
                  </a:lnTo>
                  <a:lnTo>
                    <a:pt x="436554" y="1876502"/>
                  </a:lnTo>
                  <a:lnTo>
                    <a:pt x="469798" y="2114244"/>
                  </a:lnTo>
                  <a:lnTo>
                    <a:pt x="485916" y="2185323"/>
                  </a:lnTo>
                  <a:lnTo>
                    <a:pt x="509402" y="2249197"/>
                  </a:lnTo>
                  <a:lnTo>
                    <a:pt x="543166" y="2303995"/>
                  </a:lnTo>
                  <a:lnTo>
                    <a:pt x="590117" y="2347842"/>
                  </a:lnTo>
                  <a:lnTo>
                    <a:pt x="653165" y="2378867"/>
                  </a:lnTo>
                  <a:lnTo>
                    <a:pt x="691635" y="2388986"/>
                  </a:lnTo>
                  <a:lnTo>
                    <a:pt x="735220" y="2395198"/>
                  </a:lnTo>
                  <a:lnTo>
                    <a:pt x="784284" y="2397267"/>
                  </a:lnTo>
                  <a:lnTo>
                    <a:pt x="839190" y="2394961"/>
                  </a:lnTo>
                  <a:lnTo>
                    <a:pt x="1051681" y="2378140"/>
                  </a:lnTo>
                  <a:lnTo>
                    <a:pt x="1097354" y="2368819"/>
                  </a:lnTo>
                  <a:lnTo>
                    <a:pt x="1129731" y="2328439"/>
                  </a:lnTo>
                  <a:lnTo>
                    <a:pt x="1144818" y="2269170"/>
                  </a:lnTo>
                  <a:lnTo>
                    <a:pt x="1152378" y="2221357"/>
                  </a:lnTo>
                  <a:lnTo>
                    <a:pt x="1157135" y="2172960"/>
                  </a:lnTo>
                  <a:lnTo>
                    <a:pt x="1168064" y="1929027"/>
                  </a:lnTo>
                  <a:lnTo>
                    <a:pt x="1173517" y="1881211"/>
                  </a:lnTo>
                  <a:lnTo>
                    <a:pt x="1182005" y="1834171"/>
                  </a:lnTo>
                  <a:lnTo>
                    <a:pt x="1194361" y="1788101"/>
                  </a:lnTo>
                  <a:lnTo>
                    <a:pt x="1211420" y="1743197"/>
                  </a:lnTo>
                  <a:lnTo>
                    <a:pt x="1234446" y="1698597"/>
                  </a:lnTo>
                  <a:lnTo>
                    <a:pt x="1261821" y="1657120"/>
                  </a:lnTo>
                  <a:lnTo>
                    <a:pt x="1292844" y="1618241"/>
                  </a:lnTo>
                  <a:lnTo>
                    <a:pt x="1326813" y="1581436"/>
                  </a:lnTo>
                  <a:lnTo>
                    <a:pt x="1363028" y="1546181"/>
                  </a:lnTo>
                  <a:lnTo>
                    <a:pt x="1478128" y="1444470"/>
                  </a:lnTo>
                  <a:lnTo>
                    <a:pt x="1553230" y="1374799"/>
                  </a:lnTo>
                  <a:lnTo>
                    <a:pt x="1588188" y="1337831"/>
                  </a:lnTo>
                  <a:lnTo>
                    <a:pt x="1620481" y="1298743"/>
                  </a:lnTo>
                  <a:lnTo>
                    <a:pt x="1649479" y="1257103"/>
                  </a:lnTo>
                  <a:lnTo>
                    <a:pt x="1674785" y="1213278"/>
                  </a:lnTo>
                  <a:lnTo>
                    <a:pt x="1696436" y="1167554"/>
                  </a:lnTo>
                  <a:lnTo>
                    <a:pt x="1714472" y="1120219"/>
                  </a:lnTo>
                  <a:lnTo>
                    <a:pt x="1728932" y="1071559"/>
                  </a:lnTo>
                  <a:lnTo>
                    <a:pt x="1739854" y="1021862"/>
                  </a:lnTo>
                  <a:lnTo>
                    <a:pt x="1747276" y="971415"/>
                  </a:lnTo>
                  <a:lnTo>
                    <a:pt x="1751239" y="920506"/>
                  </a:lnTo>
                  <a:lnTo>
                    <a:pt x="1751780" y="869420"/>
                  </a:lnTo>
                  <a:lnTo>
                    <a:pt x="1748939" y="818445"/>
                  </a:lnTo>
                  <a:lnTo>
                    <a:pt x="1742753" y="767869"/>
                  </a:lnTo>
                  <a:lnTo>
                    <a:pt x="1733391" y="717907"/>
                  </a:lnTo>
                  <a:lnTo>
                    <a:pt x="1721096" y="668684"/>
                  </a:lnTo>
                  <a:lnTo>
                    <a:pt x="1706016" y="620264"/>
                  </a:lnTo>
                  <a:lnTo>
                    <a:pt x="1688303" y="572711"/>
                  </a:lnTo>
                  <a:lnTo>
                    <a:pt x="1668107" y="526091"/>
                  </a:lnTo>
                  <a:lnTo>
                    <a:pt x="1645578" y="480466"/>
                  </a:lnTo>
                  <a:lnTo>
                    <a:pt x="1620866" y="435901"/>
                  </a:lnTo>
                  <a:lnTo>
                    <a:pt x="1594122" y="392461"/>
                  </a:lnTo>
                  <a:lnTo>
                    <a:pt x="1565496" y="350210"/>
                  </a:lnTo>
                  <a:lnTo>
                    <a:pt x="1503196" y="269530"/>
                  </a:lnTo>
                  <a:lnTo>
                    <a:pt x="1468495" y="229903"/>
                  </a:lnTo>
                  <a:lnTo>
                    <a:pt x="1431893" y="192021"/>
                  </a:lnTo>
                  <a:lnTo>
                    <a:pt x="1393197" y="156431"/>
                  </a:lnTo>
                  <a:lnTo>
                    <a:pt x="1352214" y="123678"/>
                  </a:lnTo>
                  <a:lnTo>
                    <a:pt x="1308749" y="94309"/>
                  </a:lnTo>
                  <a:lnTo>
                    <a:pt x="1265364" y="70074"/>
                  </a:lnTo>
                  <a:lnTo>
                    <a:pt x="1220538" y="49699"/>
                  </a:lnTo>
                  <a:lnTo>
                    <a:pt x="1174443" y="33033"/>
                  </a:lnTo>
                  <a:lnTo>
                    <a:pt x="1127251" y="19922"/>
                  </a:lnTo>
                  <a:lnTo>
                    <a:pt x="1079134" y="10215"/>
                  </a:lnTo>
                  <a:lnTo>
                    <a:pt x="1030262" y="3761"/>
                  </a:lnTo>
                  <a:lnTo>
                    <a:pt x="980807" y="406"/>
                  </a:lnTo>
                  <a:close/>
                </a:path>
              </a:pathLst>
            </a:custGeom>
            <a:solidFill>
              <a:srgbClr val="f8b3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7"/>
            <p:cNvSpPr/>
            <p:nvPr/>
          </p:nvSpPr>
          <p:spPr>
            <a:xfrm>
              <a:off x="13434120" y="2763000"/>
              <a:ext cx="885960" cy="907560"/>
            </a:xfrm>
            <a:custGeom>
              <a:avLst/>
              <a:gdLst/>
              <a:ahLst/>
              <a:rect l="l" t="t" r="r" b="b"/>
              <a:pathLst>
                <a:path w="886459" h="908050">
                  <a:moveTo>
                    <a:pt x="849110" y="338"/>
                  </a:moveTo>
                  <a:lnTo>
                    <a:pt x="830390" y="0"/>
                  </a:lnTo>
                  <a:lnTo>
                    <a:pt x="618819" y="11947"/>
                  </a:lnTo>
                  <a:lnTo>
                    <a:pt x="310128" y="18192"/>
                  </a:lnTo>
                  <a:lnTo>
                    <a:pt x="259700" y="15044"/>
                  </a:lnTo>
                  <a:lnTo>
                    <a:pt x="186735" y="4941"/>
                  </a:lnTo>
                  <a:lnTo>
                    <a:pt x="149774" y="3211"/>
                  </a:lnTo>
                  <a:lnTo>
                    <a:pt x="73040" y="28767"/>
                  </a:lnTo>
                  <a:lnTo>
                    <a:pt x="42649" y="56279"/>
                  </a:lnTo>
                  <a:lnTo>
                    <a:pt x="21566" y="90243"/>
                  </a:lnTo>
                  <a:lnTo>
                    <a:pt x="8373" y="129187"/>
                  </a:lnTo>
                  <a:lnTo>
                    <a:pt x="1656" y="171643"/>
                  </a:lnTo>
                  <a:lnTo>
                    <a:pt x="0" y="216140"/>
                  </a:lnTo>
                  <a:lnTo>
                    <a:pt x="1989" y="261209"/>
                  </a:lnTo>
                  <a:lnTo>
                    <a:pt x="15676" y="385146"/>
                  </a:lnTo>
                  <a:lnTo>
                    <a:pt x="23145" y="482001"/>
                  </a:lnTo>
                  <a:lnTo>
                    <a:pt x="28813" y="530085"/>
                  </a:lnTo>
                  <a:lnTo>
                    <a:pt x="38955" y="576195"/>
                  </a:lnTo>
                  <a:lnTo>
                    <a:pt x="55959" y="619019"/>
                  </a:lnTo>
                  <a:lnTo>
                    <a:pt x="82214" y="657249"/>
                  </a:lnTo>
                  <a:lnTo>
                    <a:pt x="178780" y="732186"/>
                  </a:lnTo>
                  <a:lnTo>
                    <a:pt x="226621" y="748084"/>
                  </a:lnTo>
                  <a:lnTo>
                    <a:pt x="243837" y="755412"/>
                  </a:lnTo>
                  <a:lnTo>
                    <a:pt x="251178" y="776024"/>
                  </a:lnTo>
                  <a:lnTo>
                    <a:pt x="247761" y="829345"/>
                  </a:lnTo>
                  <a:lnTo>
                    <a:pt x="250668" y="846505"/>
                  </a:lnTo>
                  <a:lnTo>
                    <a:pt x="287398" y="885432"/>
                  </a:lnTo>
                  <a:lnTo>
                    <a:pt x="349194" y="904475"/>
                  </a:lnTo>
                  <a:lnTo>
                    <a:pt x="395522" y="907695"/>
                  </a:lnTo>
                  <a:lnTo>
                    <a:pt x="442438" y="905013"/>
                  </a:lnTo>
                  <a:lnTo>
                    <a:pt x="489046" y="898758"/>
                  </a:lnTo>
                  <a:lnTo>
                    <a:pt x="532490" y="890175"/>
                  </a:lnTo>
                  <a:lnTo>
                    <a:pt x="574462" y="876359"/>
                  </a:lnTo>
                  <a:lnTo>
                    <a:pt x="611140" y="854849"/>
                  </a:lnTo>
                  <a:lnTo>
                    <a:pt x="638703" y="823183"/>
                  </a:lnTo>
                  <a:lnTo>
                    <a:pt x="661735" y="766720"/>
                  </a:lnTo>
                  <a:lnTo>
                    <a:pt x="683248" y="725893"/>
                  </a:lnTo>
                  <a:lnTo>
                    <a:pt x="713530" y="690632"/>
                  </a:lnTo>
                  <a:lnTo>
                    <a:pt x="822123" y="596045"/>
                  </a:lnTo>
                  <a:lnTo>
                    <a:pt x="852613" y="560847"/>
                  </a:lnTo>
                  <a:lnTo>
                    <a:pt x="874438" y="520113"/>
                  </a:lnTo>
                  <a:lnTo>
                    <a:pt x="882295" y="491205"/>
                  </a:lnTo>
                  <a:lnTo>
                    <a:pt x="885795" y="461376"/>
                  </a:lnTo>
                  <a:lnTo>
                    <a:pt x="886349" y="431095"/>
                  </a:lnTo>
                  <a:lnTo>
                    <a:pt x="869767" y="14789"/>
                  </a:lnTo>
                  <a:lnTo>
                    <a:pt x="857659" y="2997"/>
                  </a:lnTo>
                  <a:lnTo>
                    <a:pt x="849110" y="338"/>
                  </a:lnTo>
                  <a:close/>
                </a:path>
              </a:pathLst>
            </a:custGeom>
            <a:solidFill>
              <a:srgbClr val="c9dfd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8"/>
            <p:cNvSpPr/>
            <p:nvPr/>
          </p:nvSpPr>
          <p:spPr>
            <a:xfrm>
              <a:off x="12867120" y="419040"/>
              <a:ext cx="2222640" cy="2925000"/>
            </a:xfrm>
            <a:custGeom>
              <a:avLst/>
              <a:gdLst/>
              <a:ahLst/>
              <a:rect l="l" t="t" r="r" b="b"/>
              <a:pathLst>
                <a:path w="2223134" h="2925445">
                  <a:moveTo>
                    <a:pt x="914629" y="2325765"/>
                  </a:moveTo>
                  <a:lnTo>
                    <a:pt x="914321" y="2275916"/>
                  </a:lnTo>
                  <a:lnTo>
                    <a:pt x="910508" y="2226487"/>
                  </a:lnTo>
                  <a:lnTo>
                    <a:pt x="903526" y="2177464"/>
                  </a:lnTo>
                  <a:lnTo>
                    <a:pt x="893714" y="2128836"/>
                  </a:lnTo>
                  <a:lnTo>
                    <a:pt x="881409" y="2080590"/>
                  </a:lnTo>
                  <a:lnTo>
                    <a:pt x="866948" y="2032713"/>
                  </a:lnTo>
                  <a:lnTo>
                    <a:pt x="850669" y="1985194"/>
                  </a:lnTo>
                  <a:lnTo>
                    <a:pt x="832910" y="1938021"/>
                  </a:lnTo>
                  <a:lnTo>
                    <a:pt x="814008" y="1891180"/>
                  </a:lnTo>
                  <a:lnTo>
                    <a:pt x="794300" y="1844660"/>
                  </a:lnTo>
                  <a:lnTo>
                    <a:pt x="774124" y="1798448"/>
                  </a:lnTo>
                  <a:lnTo>
                    <a:pt x="753817" y="1752532"/>
                  </a:lnTo>
                  <a:lnTo>
                    <a:pt x="742554" y="1721035"/>
                  </a:lnTo>
                  <a:lnTo>
                    <a:pt x="737306" y="1688113"/>
                  </a:lnTo>
                  <a:lnTo>
                    <a:pt x="742221" y="1658560"/>
                  </a:lnTo>
                  <a:lnTo>
                    <a:pt x="761448" y="1637171"/>
                  </a:lnTo>
                  <a:lnTo>
                    <a:pt x="778180" y="1631830"/>
                  </a:lnTo>
                  <a:lnTo>
                    <a:pt x="795864" y="1632798"/>
                  </a:lnTo>
                  <a:lnTo>
                    <a:pt x="840049" y="1662639"/>
                  </a:lnTo>
                  <a:lnTo>
                    <a:pt x="866027" y="1710215"/>
                  </a:lnTo>
                  <a:lnTo>
                    <a:pt x="874113" y="1725893"/>
                  </a:lnTo>
                  <a:lnTo>
                    <a:pt x="884537" y="1740105"/>
                  </a:lnTo>
                  <a:lnTo>
                    <a:pt x="897442" y="1750032"/>
                  </a:lnTo>
                  <a:lnTo>
                    <a:pt x="912973" y="1752851"/>
                  </a:lnTo>
                  <a:lnTo>
                    <a:pt x="920523" y="1751128"/>
                  </a:lnTo>
                  <a:lnTo>
                    <a:pt x="964725" y="1716526"/>
                  </a:lnTo>
                  <a:lnTo>
                    <a:pt x="1009222" y="1668983"/>
                  </a:lnTo>
                  <a:lnTo>
                    <a:pt x="1029291" y="1643338"/>
                  </a:lnTo>
                  <a:lnTo>
                    <a:pt x="1045245" y="1663147"/>
                  </a:lnTo>
                  <a:lnTo>
                    <a:pt x="1080815" y="1699138"/>
                  </a:lnTo>
                  <a:lnTo>
                    <a:pt x="1125612" y="1722366"/>
                  </a:lnTo>
                  <a:lnTo>
                    <a:pt x="1150953" y="1725446"/>
                  </a:lnTo>
                  <a:lnTo>
                    <a:pt x="1175458" y="1721309"/>
                  </a:lnTo>
                  <a:lnTo>
                    <a:pt x="1196779" y="1708939"/>
                  </a:lnTo>
                  <a:lnTo>
                    <a:pt x="1206147" y="1699289"/>
                  </a:lnTo>
                  <a:lnTo>
                    <a:pt x="1214968" y="1688990"/>
                  </a:lnTo>
                  <a:lnTo>
                    <a:pt x="1224406" y="1679709"/>
                  </a:lnTo>
                  <a:lnTo>
                    <a:pt x="1235625" y="1673108"/>
                  </a:lnTo>
                  <a:lnTo>
                    <a:pt x="1254880" y="1672048"/>
                  </a:lnTo>
                  <a:lnTo>
                    <a:pt x="1272403" y="1681215"/>
                  </a:lnTo>
                  <a:lnTo>
                    <a:pt x="1285627" y="1697360"/>
                  </a:lnTo>
                  <a:lnTo>
                    <a:pt x="1291985" y="1717233"/>
                  </a:lnTo>
                  <a:lnTo>
                    <a:pt x="1291181" y="1737582"/>
                  </a:lnTo>
                  <a:lnTo>
                    <a:pt x="1285710" y="1757303"/>
                  </a:lnTo>
                  <a:lnTo>
                    <a:pt x="1277194" y="1776367"/>
                  </a:lnTo>
                  <a:lnTo>
                    <a:pt x="1267255" y="1794742"/>
                  </a:lnTo>
                  <a:lnTo>
                    <a:pt x="1242309" y="1839467"/>
                  </a:lnTo>
                  <a:lnTo>
                    <a:pt x="1217713" y="1884936"/>
                  </a:lnTo>
                  <a:lnTo>
                    <a:pt x="1194057" y="1931104"/>
                  </a:lnTo>
                  <a:lnTo>
                    <a:pt x="1171933" y="1977924"/>
                  </a:lnTo>
                  <a:lnTo>
                    <a:pt x="1151932" y="2025349"/>
                  </a:lnTo>
                  <a:lnTo>
                    <a:pt x="1134646" y="2073334"/>
                  </a:lnTo>
                  <a:lnTo>
                    <a:pt x="1120667" y="2121833"/>
                  </a:lnTo>
                  <a:lnTo>
                    <a:pt x="1110585" y="2170798"/>
                  </a:lnTo>
                  <a:lnTo>
                    <a:pt x="1104992" y="2220184"/>
                  </a:lnTo>
                  <a:lnTo>
                    <a:pt x="1104479" y="2269945"/>
                  </a:lnTo>
                  <a:lnTo>
                    <a:pt x="1109638" y="2320034"/>
                  </a:lnTo>
                  <a:moveTo>
                    <a:pt x="250249" y="698758"/>
                  </a:moveTo>
                  <a:lnTo>
                    <a:pt x="222915" y="652986"/>
                  </a:lnTo>
                  <a:lnTo>
                    <a:pt x="188041" y="611998"/>
                  </a:lnTo>
                  <a:lnTo>
                    <a:pt x="151140" y="571707"/>
                  </a:lnTo>
                  <a:lnTo>
                    <a:pt x="113880" y="531733"/>
                  </a:lnTo>
                  <a:lnTo>
                    <a:pt x="76266" y="492085"/>
                  </a:lnTo>
                  <a:lnTo>
                    <a:pt x="38304" y="452775"/>
                  </a:lnTo>
                  <a:lnTo>
                    <a:pt x="0" y="413811"/>
                  </a:lnTo>
                  <a:lnTo>
                    <a:pt x="8141" y="412641"/>
                  </a:lnTo>
                  <a:lnTo>
                    <a:pt x="16793" y="414661"/>
                  </a:lnTo>
                  <a:lnTo>
                    <a:pt x="23536" y="419446"/>
                  </a:lnTo>
                  <a:moveTo>
                    <a:pt x="675443" y="399883"/>
                  </a:moveTo>
                  <a:lnTo>
                    <a:pt x="680782" y="396693"/>
                  </a:lnTo>
                  <a:lnTo>
                    <a:pt x="679763" y="388825"/>
                  </a:lnTo>
                  <a:lnTo>
                    <a:pt x="677980" y="382871"/>
                  </a:lnTo>
                  <a:lnTo>
                    <a:pt x="661325" y="334149"/>
                  </a:lnTo>
                  <a:lnTo>
                    <a:pt x="642286" y="286069"/>
                  </a:lnTo>
                  <a:lnTo>
                    <a:pt x="622437" y="238257"/>
                  </a:lnTo>
                  <a:lnTo>
                    <a:pt x="603351" y="190339"/>
                  </a:lnTo>
                  <a:lnTo>
                    <a:pt x="586601" y="141941"/>
                  </a:lnTo>
                  <a:lnTo>
                    <a:pt x="573762" y="92689"/>
                  </a:lnTo>
                  <a:lnTo>
                    <a:pt x="566406" y="42210"/>
                  </a:lnTo>
                  <a:moveTo>
                    <a:pt x="1134687" y="317163"/>
                  </a:moveTo>
                  <a:lnTo>
                    <a:pt x="1133915" y="263035"/>
                  </a:lnTo>
                  <a:lnTo>
                    <a:pt x="1137293" y="208992"/>
                  </a:lnTo>
                  <a:lnTo>
                    <a:pt x="1144756" y="155352"/>
                  </a:lnTo>
                  <a:lnTo>
                    <a:pt x="1156244" y="102429"/>
                  </a:lnTo>
                  <a:lnTo>
                    <a:pt x="1171695" y="50539"/>
                  </a:lnTo>
                  <a:lnTo>
                    <a:pt x="1191046" y="0"/>
                  </a:lnTo>
                  <a:moveTo>
                    <a:pt x="1637574" y="480901"/>
                  </a:moveTo>
                  <a:lnTo>
                    <a:pt x="1660026" y="438231"/>
                  </a:lnTo>
                  <a:lnTo>
                    <a:pt x="1682894" y="395797"/>
                  </a:lnTo>
                  <a:lnTo>
                    <a:pt x="1706177" y="353601"/>
                  </a:lnTo>
                  <a:lnTo>
                    <a:pt x="1729876" y="311645"/>
                  </a:lnTo>
                  <a:lnTo>
                    <a:pt x="1753992" y="269931"/>
                  </a:lnTo>
                  <a:lnTo>
                    <a:pt x="1778523" y="228461"/>
                  </a:lnTo>
                  <a:lnTo>
                    <a:pt x="1803470" y="187236"/>
                  </a:lnTo>
                  <a:lnTo>
                    <a:pt x="1808009" y="194658"/>
                  </a:lnTo>
                  <a:lnTo>
                    <a:pt x="1810568" y="202998"/>
                  </a:lnTo>
                  <a:lnTo>
                    <a:pt x="1811037" y="211697"/>
                  </a:lnTo>
                  <a:lnTo>
                    <a:pt x="1809308" y="220196"/>
                  </a:lnTo>
                  <a:moveTo>
                    <a:pt x="1957478" y="760745"/>
                  </a:moveTo>
                  <a:lnTo>
                    <a:pt x="1955674" y="765211"/>
                  </a:lnTo>
                  <a:lnTo>
                    <a:pt x="1963953" y="765530"/>
                  </a:lnTo>
                  <a:lnTo>
                    <a:pt x="1967880" y="762872"/>
                  </a:lnTo>
                  <a:lnTo>
                    <a:pt x="2011723" y="733140"/>
                  </a:lnTo>
                  <a:lnTo>
                    <a:pt x="2055044" y="702645"/>
                  </a:lnTo>
                  <a:lnTo>
                    <a:pt x="2097834" y="671407"/>
                  </a:lnTo>
                  <a:lnTo>
                    <a:pt x="2140085" y="639442"/>
                  </a:lnTo>
                  <a:lnTo>
                    <a:pt x="2181787" y="606768"/>
                  </a:lnTo>
                  <a:lnTo>
                    <a:pt x="2222932" y="573403"/>
                  </a:lnTo>
                  <a:moveTo>
                    <a:pt x="629263" y="2876979"/>
                  </a:moveTo>
                  <a:lnTo>
                    <a:pt x="680213" y="2887293"/>
                  </a:lnTo>
                  <a:lnTo>
                    <a:pt x="731615" y="2895784"/>
                  </a:lnTo>
                  <a:lnTo>
                    <a:pt x="783127" y="2900660"/>
                  </a:lnTo>
                  <a:lnTo>
                    <a:pt x="834407" y="2900128"/>
                  </a:lnTo>
                  <a:lnTo>
                    <a:pt x="885112" y="2892396"/>
                  </a:lnTo>
                  <a:moveTo>
                    <a:pt x="634474" y="2717408"/>
                  </a:moveTo>
                  <a:lnTo>
                    <a:pt x="667508" y="2721501"/>
                  </a:lnTo>
                  <a:lnTo>
                    <a:pt x="700567" y="2725568"/>
                  </a:lnTo>
                  <a:lnTo>
                    <a:pt x="733627" y="2729636"/>
                  </a:lnTo>
                  <a:lnTo>
                    <a:pt x="766660" y="2733729"/>
                  </a:lnTo>
                  <a:moveTo>
                    <a:pt x="1153686" y="2735122"/>
                  </a:moveTo>
                  <a:lnTo>
                    <a:pt x="1177840" y="2733577"/>
                  </a:lnTo>
                  <a:lnTo>
                    <a:pt x="1202033" y="2732005"/>
                  </a:lnTo>
                  <a:lnTo>
                    <a:pt x="1226226" y="2730431"/>
                  </a:lnTo>
                  <a:lnTo>
                    <a:pt x="1250379" y="2728881"/>
                  </a:lnTo>
                  <a:lnTo>
                    <a:pt x="1288467" y="2725976"/>
                  </a:lnTo>
                  <a:lnTo>
                    <a:pt x="1326295" y="2720948"/>
                  </a:lnTo>
                  <a:lnTo>
                    <a:pt x="1362890" y="2711858"/>
                  </a:lnTo>
                  <a:lnTo>
                    <a:pt x="1397276" y="2696771"/>
                  </a:lnTo>
                  <a:moveTo>
                    <a:pt x="1182769" y="2925282"/>
                  </a:moveTo>
                  <a:lnTo>
                    <a:pt x="1215892" y="2910071"/>
                  </a:lnTo>
                  <a:lnTo>
                    <a:pt x="1250260" y="2897955"/>
                  </a:lnTo>
                  <a:lnTo>
                    <a:pt x="1285563" y="2889019"/>
                  </a:lnTo>
                  <a:lnTo>
                    <a:pt x="1321493" y="2883348"/>
                  </a:lnTo>
                </a:path>
              </a:pathLst>
            </a:custGeom>
            <a:noFill/>
            <a:ln w="63720">
              <a:solidFill>
                <a:srgbClr val="13467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CustomShape 9"/>
          <p:cNvSpPr/>
          <p:nvPr/>
        </p:nvSpPr>
        <p:spPr>
          <a:xfrm>
            <a:off x="610560" y="794160"/>
            <a:ext cx="6301800" cy="166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0"/>
          <p:cNvSpPr/>
          <p:nvPr/>
        </p:nvSpPr>
        <p:spPr>
          <a:xfrm>
            <a:off x="597960" y="2662560"/>
            <a:ext cx="832896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3200" spc="-12" strike="noStrike">
                <a:solidFill>
                  <a:srgbClr val="363839"/>
                </a:solidFill>
                <a:latin typeface="Arial"/>
              </a:rPr>
              <a:t>How </a:t>
            </a:r>
            <a:r>
              <a:rPr b="0" lang="en-IN" sz="3200" spc="-32" strike="noStrike">
                <a:solidFill>
                  <a:srgbClr val="363839"/>
                </a:solidFill>
                <a:latin typeface="Arial"/>
              </a:rPr>
              <a:t>PreCure </a:t>
            </a:r>
            <a:r>
              <a:rPr b="0" lang="en-IN" sz="3200" spc="4" strike="noStrike">
                <a:solidFill>
                  <a:srgbClr val="363839"/>
                </a:solidFill>
                <a:latin typeface="Arial"/>
              </a:rPr>
              <a:t>solves </a:t>
            </a:r>
            <a:r>
              <a:rPr b="0" lang="en-IN" sz="3200" spc="94" strike="noStrike">
                <a:solidFill>
                  <a:srgbClr val="363839"/>
                </a:solidFill>
                <a:latin typeface="Arial"/>
              </a:rPr>
              <a:t>the </a:t>
            </a:r>
            <a:r>
              <a:rPr b="0" lang="en-IN" sz="3200" spc="72" strike="noStrike">
                <a:solidFill>
                  <a:srgbClr val="363839"/>
                </a:solidFill>
                <a:latin typeface="Arial"/>
              </a:rPr>
              <a:t>mentioned</a:t>
            </a:r>
            <a:r>
              <a:rPr b="0" lang="en-IN" sz="3200" spc="-517" strike="noStrike">
                <a:solidFill>
                  <a:srgbClr val="363839"/>
                </a:solidFill>
                <a:latin typeface="Arial"/>
              </a:rPr>
              <a:t> </a:t>
            </a:r>
            <a:r>
              <a:rPr b="0" lang="en-IN" sz="3200" spc="43" strike="noStrike">
                <a:solidFill>
                  <a:srgbClr val="363839"/>
                </a:solidFill>
                <a:latin typeface="Arial"/>
              </a:rPr>
              <a:t>probems.</a:t>
            </a:r>
            <a:endParaRPr b="0" lang="en-IN" sz="32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11" name="CustomShape 11"/>
          <p:cNvSpPr/>
          <p:nvPr/>
        </p:nvSpPr>
        <p:spPr>
          <a:xfrm>
            <a:off x="1015920" y="4858920"/>
            <a:ext cx="4654080" cy="50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04200">
              <a:lnSpc>
                <a:spcPct val="100000"/>
              </a:lnSpc>
              <a:spcBef>
                <a:spcPts val="105"/>
              </a:spcBef>
            </a:pPr>
            <a:r>
              <a:rPr b="0" lang="en-IN" sz="5600" spc="304" strike="noStrike">
                <a:solidFill>
                  <a:srgbClr val="363839"/>
                </a:solidFill>
                <a:latin typeface="Arial"/>
              </a:rPr>
              <a:t>01</a:t>
            </a:r>
            <a:endParaRPr b="0" lang="en-IN" sz="5600" spc="-1" strike="noStrike">
              <a:solidFill>
                <a:srgbClr val="1e6a39"/>
              </a:solidFill>
              <a:latin typeface="Georgia"/>
            </a:endParaRPr>
          </a:p>
          <a:p>
            <a:pPr marL="12600">
              <a:lnSpc>
                <a:spcPct val="117000"/>
              </a:lnSpc>
              <a:spcBef>
                <a:spcPts val="6171"/>
              </a:spcBef>
            </a:pPr>
            <a:r>
              <a:rPr b="0" lang="en-IN" sz="3200" spc="18" strike="noStrike">
                <a:solidFill>
                  <a:srgbClr val="363839"/>
                </a:solidFill>
                <a:latin typeface="Trebuchet MS"/>
              </a:rPr>
              <a:t>Provides </a:t>
            </a:r>
            <a:r>
              <a:rPr b="0" lang="en-IN" sz="3200" spc="-75" strike="noStrike">
                <a:solidFill>
                  <a:srgbClr val="363839"/>
                </a:solidFill>
                <a:latin typeface="Trebuchet MS"/>
              </a:rPr>
              <a:t>facility </a:t>
            </a:r>
            <a:r>
              <a:rPr b="0" lang="en-IN" sz="3200" spc="-41" strike="noStrike">
                <a:solidFill>
                  <a:srgbClr val="363839"/>
                </a:solidFill>
                <a:latin typeface="Trebuchet MS"/>
              </a:rPr>
              <a:t>to</a:t>
            </a:r>
            <a:r>
              <a:rPr b="0" lang="en-IN" sz="3200" spc="-321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-60" strike="noStrike">
                <a:solidFill>
                  <a:srgbClr val="363839"/>
                </a:solidFill>
                <a:latin typeface="Trebuchet MS"/>
              </a:rPr>
              <a:t>detect  </a:t>
            </a:r>
            <a:r>
              <a:rPr b="0" lang="en-IN" sz="3200" spc="-21" strike="noStrike">
                <a:solidFill>
                  <a:srgbClr val="363839"/>
                </a:solidFill>
                <a:latin typeface="Trebuchet MS"/>
              </a:rPr>
              <a:t>type</a:t>
            </a:r>
            <a:r>
              <a:rPr b="0" lang="en-IN" sz="3200" spc="-114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-52" strike="noStrike">
                <a:solidFill>
                  <a:srgbClr val="363839"/>
                </a:solidFill>
                <a:latin typeface="Trebuchet MS"/>
              </a:rPr>
              <a:t>of</a:t>
            </a:r>
            <a:r>
              <a:rPr b="0" lang="en-IN" sz="3200" spc="-100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9" strike="noStrike">
                <a:solidFill>
                  <a:srgbClr val="363839"/>
                </a:solidFill>
                <a:latin typeface="Trebuchet MS"/>
              </a:rPr>
              <a:t>c</a:t>
            </a:r>
            <a:r>
              <a:rPr b="0" lang="en-IN" sz="3200" spc="12" strike="noStrike">
                <a:solidFill>
                  <a:srgbClr val="363839"/>
                </a:solidFill>
                <a:latin typeface="Trebuchet MS"/>
              </a:rPr>
              <a:t>ancer</a:t>
            </a:r>
            <a:r>
              <a:rPr b="0" lang="en-IN" sz="3200" spc="-1" strike="noStrike">
                <a:solidFill>
                  <a:srgbClr val="363839"/>
                </a:solidFill>
                <a:latin typeface="Trebuchet MS"/>
              </a:rPr>
              <a:t>	</a:t>
            </a:r>
            <a:r>
              <a:rPr b="0" lang="en-IN" sz="3200" spc="29" strike="noStrike">
                <a:solidFill>
                  <a:srgbClr val="363839"/>
                </a:solidFill>
                <a:latin typeface="Trebuchet MS"/>
              </a:rPr>
              <a:t>a</a:t>
            </a:r>
            <a:r>
              <a:rPr b="0" lang="en-IN" sz="3200" spc="12" strike="noStrike">
                <a:solidFill>
                  <a:srgbClr val="363839"/>
                </a:solidFill>
                <a:latin typeface="Trebuchet MS"/>
              </a:rPr>
              <a:t>c</a:t>
            </a:r>
            <a:r>
              <a:rPr b="0" lang="en-IN" sz="3200" spc="49" strike="noStrike">
                <a:solidFill>
                  <a:srgbClr val="363839"/>
                </a:solidFill>
                <a:latin typeface="Trebuchet MS"/>
              </a:rPr>
              <a:t>co</a:t>
            </a:r>
            <a:r>
              <a:rPr b="0" lang="en-IN" sz="3200" spc="-60" strike="noStrike">
                <a:solidFill>
                  <a:srgbClr val="363839"/>
                </a:solidFill>
                <a:latin typeface="Trebuchet MS"/>
              </a:rPr>
              <a:t>r</a:t>
            </a:r>
            <a:r>
              <a:rPr b="0" lang="en-IN" sz="3200" spc="43" strike="noStrike">
                <a:solidFill>
                  <a:srgbClr val="363839"/>
                </a:solidFill>
                <a:latin typeface="Trebuchet MS"/>
              </a:rPr>
              <a:t>ding  </a:t>
            </a:r>
            <a:r>
              <a:rPr b="0" lang="en-IN" sz="3200" spc="-41" strike="noStrike">
                <a:solidFill>
                  <a:srgbClr val="363839"/>
                </a:solidFill>
                <a:latin typeface="Trebuchet MS"/>
              </a:rPr>
              <a:t>to </a:t>
            </a: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various </a:t>
            </a:r>
            <a:r>
              <a:rPr b="0" lang="en-IN" sz="3200" spc="-1" strike="noStrike">
                <a:solidFill>
                  <a:srgbClr val="363839"/>
                </a:solidFill>
                <a:latin typeface="Trebuchet MS"/>
              </a:rPr>
              <a:t>parameters  </a:t>
            </a:r>
            <a:r>
              <a:rPr b="0" lang="en-IN" sz="3200" spc="-41" strike="noStrike">
                <a:solidFill>
                  <a:srgbClr val="363839"/>
                </a:solidFill>
                <a:latin typeface="Trebuchet MS"/>
              </a:rPr>
              <a:t>entered </a:t>
            </a: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by </a:t>
            </a:r>
            <a:r>
              <a:rPr b="0" lang="en-IN" sz="3200" spc="-86" strike="noStrike">
                <a:solidFill>
                  <a:srgbClr val="363839"/>
                </a:solidFill>
                <a:latin typeface="Trebuchet MS"/>
              </a:rPr>
              <a:t>user, </a:t>
            </a: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by  </a:t>
            </a:r>
            <a:r>
              <a:rPr b="0" lang="en-IN" sz="3200" spc="18" strike="noStrike">
                <a:solidFill>
                  <a:srgbClr val="363839"/>
                </a:solidFill>
                <a:latin typeface="Trebuchet MS"/>
              </a:rPr>
              <a:t>generating </a:t>
            </a:r>
            <a:r>
              <a:rPr b="0" lang="en-IN" sz="3200" spc="-15" strike="noStrike">
                <a:solidFill>
                  <a:srgbClr val="363839"/>
                </a:solidFill>
                <a:latin typeface="Trebuchet MS"/>
              </a:rPr>
              <a:t>report </a:t>
            </a:r>
            <a:r>
              <a:rPr b="0" lang="en-IN" sz="3200" spc="-52" strike="noStrike">
                <a:solidFill>
                  <a:srgbClr val="363839"/>
                </a:solidFill>
                <a:latin typeface="Trebuchet MS"/>
              </a:rPr>
              <a:t>of </a:t>
            </a:r>
            <a:r>
              <a:rPr b="0" lang="en-IN" sz="3200" spc="-41" strike="noStrike">
                <a:solidFill>
                  <a:srgbClr val="363839"/>
                </a:solidFill>
                <a:latin typeface="Trebuchet MS"/>
              </a:rPr>
              <a:t>the  </a:t>
            </a:r>
            <a:r>
              <a:rPr b="0" lang="en-IN" sz="3200" spc="-86" strike="noStrike">
                <a:solidFill>
                  <a:srgbClr val="363839"/>
                </a:solidFill>
                <a:latin typeface="Trebuchet MS"/>
              </a:rPr>
              <a:t>user.</a:t>
            </a:r>
            <a:endParaRPr b="0" lang="en-IN" sz="32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12" name="CustomShape 12"/>
          <p:cNvSpPr/>
          <p:nvPr/>
        </p:nvSpPr>
        <p:spPr>
          <a:xfrm>
            <a:off x="7024320" y="4847040"/>
            <a:ext cx="86760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5600" spc="194" strike="noStrike">
                <a:solidFill>
                  <a:srgbClr val="363839"/>
                </a:solidFill>
                <a:latin typeface="Arial"/>
              </a:rPr>
              <a:t>02</a:t>
            </a:r>
            <a:endParaRPr b="0" lang="en-IN" sz="56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13" name="CustomShape 13"/>
          <p:cNvSpPr/>
          <p:nvPr/>
        </p:nvSpPr>
        <p:spPr>
          <a:xfrm>
            <a:off x="12423600" y="6497280"/>
            <a:ext cx="4682880" cy="28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17000"/>
              </a:lnSpc>
              <a:spcBef>
                <a:spcPts val="96"/>
              </a:spcBef>
            </a:pPr>
            <a:r>
              <a:rPr b="0" lang="en-IN" sz="3200" spc="83" strike="noStrike">
                <a:solidFill>
                  <a:srgbClr val="363839"/>
                </a:solidFill>
                <a:latin typeface="Trebuchet MS"/>
              </a:rPr>
              <a:t>Comes </a:t>
            </a:r>
            <a:r>
              <a:rPr b="0" lang="en-IN" sz="3200" spc="-66" strike="noStrike">
                <a:solidFill>
                  <a:srgbClr val="363839"/>
                </a:solidFill>
                <a:latin typeface="Trebuchet MS"/>
              </a:rPr>
              <a:t>with </a:t>
            </a:r>
            <a:r>
              <a:rPr b="0" lang="en-IN" sz="3200" spc="43" strike="noStrike">
                <a:solidFill>
                  <a:srgbClr val="363839"/>
                </a:solidFill>
                <a:latin typeface="Trebuchet MS"/>
              </a:rPr>
              <a:t>an </a:t>
            </a: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open  </a:t>
            </a:r>
            <a:r>
              <a:rPr b="0" lang="en-IN" sz="3200" spc="-1" strike="noStrike">
                <a:solidFill>
                  <a:srgbClr val="363839"/>
                </a:solidFill>
                <a:latin typeface="Trebuchet MS"/>
              </a:rPr>
              <a:t>forum </a:t>
            </a:r>
            <a:r>
              <a:rPr b="0" lang="en-IN" sz="3200" spc="174" strike="noStrike">
                <a:solidFill>
                  <a:srgbClr val="363839"/>
                </a:solidFill>
                <a:latin typeface="Trebuchet MS"/>
              </a:rPr>
              <a:t>so </a:t>
            </a:r>
            <a:r>
              <a:rPr b="0" lang="en-IN" sz="3200" spc="-52" strike="noStrike">
                <a:solidFill>
                  <a:srgbClr val="363839"/>
                </a:solidFill>
                <a:latin typeface="Trebuchet MS"/>
              </a:rPr>
              <a:t>that </a:t>
            </a:r>
            <a:r>
              <a:rPr b="0" lang="en-IN" sz="3200" spc="-12" strike="noStrike">
                <a:solidFill>
                  <a:srgbClr val="363839"/>
                </a:solidFill>
                <a:latin typeface="Trebuchet MS"/>
              </a:rPr>
              <a:t>people </a:t>
            </a: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can  </a:t>
            </a:r>
            <a:r>
              <a:rPr b="0" lang="en-IN" sz="3200" spc="-7" strike="noStrike">
                <a:solidFill>
                  <a:srgbClr val="363839"/>
                </a:solidFill>
                <a:latin typeface="Trebuchet MS"/>
              </a:rPr>
              <a:t>be </a:t>
            </a:r>
            <a:r>
              <a:rPr b="0" lang="en-IN" sz="3200" spc="-35" strike="noStrike">
                <a:solidFill>
                  <a:srgbClr val="363839"/>
                </a:solidFill>
                <a:latin typeface="Trebuchet MS"/>
              </a:rPr>
              <a:t>aware </a:t>
            </a:r>
            <a:r>
              <a:rPr b="0" lang="en-IN" sz="3200" spc="18" strike="noStrike">
                <a:solidFill>
                  <a:srgbClr val="363839"/>
                </a:solidFill>
                <a:latin typeface="Trebuchet MS"/>
              </a:rPr>
              <a:t>about </a:t>
            </a:r>
            <a:r>
              <a:rPr b="0" lang="en-IN" sz="3200" spc="4" strike="noStrike">
                <a:solidFill>
                  <a:srgbClr val="363839"/>
                </a:solidFill>
                <a:latin typeface="Trebuchet MS"/>
              </a:rPr>
              <a:t>breast  </a:t>
            </a:r>
            <a:r>
              <a:rPr b="0" lang="en-IN" sz="3200" spc="18" strike="noStrike">
                <a:solidFill>
                  <a:srgbClr val="363839"/>
                </a:solidFill>
                <a:latin typeface="Trebuchet MS"/>
              </a:rPr>
              <a:t>cancer </a:t>
            </a:r>
            <a:r>
              <a:rPr b="0" lang="en-IN" sz="3200" spc="49" strike="noStrike">
                <a:solidFill>
                  <a:srgbClr val="363839"/>
                </a:solidFill>
                <a:latin typeface="Trebuchet MS"/>
              </a:rPr>
              <a:t>and </a:t>
            </a:r>
            <a:r>
              <a:rPr b="0" lang="en-IN" sz="3200" spc="109" strike="noStrike">
                <a:solidFill>
                  <a:srgbClr val="363839"/>
                </a:solidFill>
                <a:latin typeface="Trebuchet MS"/>
              </a:rPr>
              <a:t>discuss</a:t>
            </a:r>
            <a:r>
              <a:rPr b="0" lang="en-IN" sz="3200" spc="-471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12" strike="noStrike">
                <a:solidFill>
                  <a:srgbClr val="363839"/>
                </a:solidFill>
                <a:latin typeface="Trebuchet MS"/>
              </a:rPr>
              <a:t>about  </a:t>
            </a:r>
            <a:r>
              <a:rPr b="0" lang="en-IN" sz="3200" spc="-1" strike="noStrike">
                <a:solidFill>
                  <a:srgbClr val="363839"/>
                </a:solidFill>
                <a:latin typeface="Trebuchet MS"/>
              </a:rPr>
              <a:t>other</a:t>
            </a:r>
            <a:r>
              <a:rPr b="0" lang="en-IN" sz="3200" spc="-120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-26" strike="noStrike">
                <a:solidFill>
                  <a:srgbClr val="363839"/>
                </a:solidFill>
                <a:latin typeface="Trebuchet MS"/>
              </a:rPr>
              <a:t>topics.</a:t>
            </a:r>
            <a:endParaRPr b="0" lang="en-IN" sz="32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12727800" y="4847040"/>
            <a:ext cx="86760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5600" spc="194" strike="noStrike">
                <a:solidFill>
                  <a:srgbClr val="363839"/>
                </a:solidFill>
                <a:latin typeface="Arial"/>
              </a:rPr>
              <a:t>03</a:t>
            </a:r>
            <a:endParaRPr b="0" lang="en-IN" sz="56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6713280" y="6497280"/>
            <a:ext cx="485244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17000"/>
              </a:lnSpc>
              <a:spcBef>
                <a:spcPts val="96"/>
              </a:spcBef>
            </a:pPr>
            <a:r>
              <a:rPr b="0" lang="en-IN" sz="3200" spc="38" strike="noStrike">
                <a:solidFill>
                  <a:srgbClr val="363839"/>
                </a:solidFill>
                <a:latin typeface="Trebuchet MS"/>
              </a:rPr>
              <a:t>Know doctors </a:t>
            </a:r>
            <a:r>
              <a:rPr b="0" lang="en-IN" sz="3200" spc="-46" strike="noStrike">
                <a:solidFill>
                  <a:srgbClr val="363839"/>
                </a:solidFill>
                <a:latin typeface="Trebuchet MS"/>
              </a:rPr>
              <a:t>available</a:t>
            </a:r>
            <a:r>
              <a:rPr b="0" lang="en-IN" sz="3200" spc="-460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-32" strike="noStrike">
                <a:solidFill>
                  <a:srgbClr val="363839"/>
                </a:solidFill>
                <a:latin typeface="Trebuchet MS"/>
              </a:rPr>
              <a:t>for  </a:t>
            </a:r>
            <a:r>
              <a:rPr b="0" lang="en-IN" sz="3200" spc="-7" strike="noStrike">
                <a:solidFill>
                  <a:srgbClr val="363839"/>
                </a:solidFill>
                <a:latin typeface="Trebuchet MS"/>
              </a:rPr>
              <a:t>appointment </a:t>
            </a:r>
            <a:r>
              <a:rPr b="0" lang="en-IN" sz="3200" spc="24" strike="noStrike">
                <a:solidFill>
                  <a:srgbClr val="363839"/>
                </a:solidFill>
                <a:latin typeface="Trebuchet MS"/>
              </a:rPr>
              <a:t>nearby </a:t>
            </a:r>
            <a:r>
              <a:rPr b="0" lang="en-IN" sz="3200" spc="49" strike="noStrike">
                <a:solidFill>
                  <a:srgbClr val="363839"/>
                </a:solidFill>
                <a:latin typeface="Trebuchet MS"/>
              </a:rPr>
              <a:t>and  </a:t>
            </a:r>
            <a:r>
              <a:rPr b="0" lang="en-IN" sz="3200" spc="24" strike="noStrike">
                <a:solidFill>
                  <a:srgbClr val="363839"/>
                </a:solidFill>
                <a:latin typeface="Trebuchet MS"/>
              </a:rPr>
              <a:t>submit </a:t>
            </a:r>
            <a:r>
              <a:rPr b="0" lang="en-IN" sz="3200" spc="43" strike="noStrike">
                <a:solidFill>
                  <a:srgbClr val="363839"/>
                </a:solidFill>
                <a:latin typeface="Trebuchet MS"/>
              </a:rPr>
              <a:t>your</a:t>
            </a:r>
            <a:r>
              <a:rPr b="0" lang="en-IN" sz="3200" spc="-282" strike="noStrike">
                <a:solidFill>
                  <a:srgbClr val="363839"/>
                </a:solidFill>
                <a:latin typeface="Trebuchet MS"/>
              </a:rPr>
              <a:t> </a:t>
            </a:r>
            <a:r>
              <a:rPr b="0" lang="en-IN" sz="3200" spc="-21" strike="noStrike">
                <a:solidFill>
                  <a:srgbClr val="363839"/>
                </a:solidFill>
                <a:latin typeface="Trebuchet MS"/>
              </a:rPr>
              <a:t>reports.</a:t>
            </a:r>
            <a:endParaRPr b="0" lang="en-IN" sz="3200" spc="-1" strike="noStrike">
              <a:solidFill>
                <a:srgbClr val="1e6a39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2323800" y="3361680"/>
            <a:ext cx="893880" cy="1731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5600" spc="299" strike="noStrike">
                <a:solidFill>
                  <a:srgbClr val="363839"/>
                </a:solidFill>
                <a:latin typeface="Arial"/>
              </a:rPr>
              <a:t>01</a:t>
            </a:r>
            <a:endParaRPr b="0" lang="en-IN" sz="5600" spc="-1" strike="noStrike">
              <a:latin typeface="Calibri"/>
            </a:endParaRPr>
          </a:p>
        </p:txBody>
      </p:sp>
      <p:grpSp>
        <p:nvGrpSpPr>
          <p:cNvPr id="217" name="Group 2"/>
          <p:cNvGrpSpPr/>
          <p:nvPr/>
        </p:nvGrpSpPr>
        <p:grpSpPr>
          <a:xfrm>
            <a:off x="1801440" y="1600200"/>
            <a:ext cx="15298920" cy="8093520"/>
            <a:chOff x="1801440" y="1600200"/>
            <a:chExt cx="15298920" cy="8093520"/>
          </a:xfrm>
        </p:grpSpPr>
        <p:sp>
          <p:nvSpPr>
            <p:cNvPr id="218" name="CustomShape 3"/>
            <p:cNvSpPr/>
            <p:nvPr/>
          </p:nvSpPr>
          <p:spPr>
            <a:xfrm>
              <a:off x="10939320" y="1600200"/>
              <a:ext cx="6161040" cy="8093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4"/>
            <p:cNvSpPr/>
            <p:nvPr/>
          </p:nvSpPr>
          <p:spPr>
            <a:xfrm>
              <a:off x="1963800" y="4826520"/>
              <a:ext cx="8001360" cy="3798720"/>
            </a:xfrm>
            <a:custGeom>
              <a:avLst/>
              <a:gdLst/>
              <a:ahLst/>
              <a:rect l="l" t="t" r="r" b="b"/>
              <a:pathLst>
                <a:path w="8001634" h="3799204">
                  <a:moveTo>
                    <a:pt x="8001093" y="0"/>
                  </a:moveTo>
                  <a:lnTo>
                    <a:pt x="0" y="0"/>
                  </a:lnTo>
                  <a:lnTo>
                    <a:pt x="0" y="3799140"/>
                  </a:lnTo>
                  <a:lnTo>
                    <a:pt x="8001093" y="3799140"/>
                  </a:lnTo>
                  <a:lnTo>
                    <a:pt x="8001093" y="0"/>
                  </a:lnTo>
                  <a:close/>
                </a:path>
              </a:pathLst>
            </a:custGeom>
            <a:solidFill>
              <a:srgbClr val="56ce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"/>
            <p:cNvSpPr/>
            <p:nvPr/>
          </p:nvSpPr>
          <p:spPr>
            <a:xfrm>
              <a:off x="1801440" y="4698720"/>
              <a:ext cx="8343720" cy="4082760"/>
            </a:xfrm>
            <a:custGeom>
              <a:avLst/>
              <a:gdLst/>
              <a:ahLst/>
              <a:rect l="l" t="t" r="r" b="b"/>
              <a:pathLst>
                <a:path w="8343900" h="4083050">
                  <a:moveTo>
                    <a:pt x="8031975" y="3929684"/>
                  </a:moveTo>
                  <a:lnTo>
                    <a:pt x="8029397" y="3927119"/>
                  </a:lnTo>
                  <a:lnTo>
                    <a:pt x="8029397" y="3934815"/>
                  </a:lnTo>
                  <a:lnTo>
                    <a:pt x="8031975" y="3929684"/>
                  </a:lnTo>
                  <a:close/>
                  <a:moveTo>
                    <a:pt x="8093773" y="3870642"/>
                  </a:moveTo>
                  <a:lnTo>
                    <a:pt x="8060296" y="230606"/>
                  </a:lnTo>
                  <a:lnTo>
                    <a:pt x="265455" y="233172"/>
                  </a:lnTo>
                  <a:lnTo>
                    <a:pt x="250012" y="3842397"/>
                  </a:lnTo>
                  <a:lnTo>
                    <a:pt x="7920406" y="3854361"/>
                  </a:lnTo>
                  <a:lnTo>
                    <a:pt x="8003934" y="3848747"/>
                  </a:lnTo>
                  <a:lnTo>
                    <a:pt x="7934172" y="3833063"/>
                  </a:lnTo>
                  <a:lnTo>
                    <a:pt x="278358" y="3816731"/>
                  </a:lnTo>
                  <a:lnTo>
                    <a:pt x="280936" y="251129"/>
                  </a:lnTo>
                  <a:lnTo>
                    <a:pt x="8052575" y="243433"/>
                  </a:lnTo>
                  <a:lnTo>
                    <a:pt x="8091195" y="3901452"/>
                  </a:lnTo>
                  <a:lnTo>
                    <a:pt x="8093773" y="3870642"/>
                  </a:lnTo>
                  <a:close/>
                  <a:moveTo>
                    <a:pt x="8128089" y="4082745"/>
                  </a:moveTo>
                  <a:lnTo>
                    <a:pt x="8123390" y="4082097"/>
                  </a:lnTo>
                  <a:lnTo>
                    <a:pt x="8078571" y="4079494"/>
                  </a:lnTo>
                  <a:lnTo>
                    <a:pt x="2407399" y="4068305"/>
                  </a:lnTo>
                  <a:lnTo>
                    <a:pt x="28321" y="4063174"/>
                  </a:lnTo>
                  <a:lnTo>
                    <a:pt x="28282" y="3594036"/>
                  </a:lnTo>
                  <a:lnTo>
                    <a:pt x="28003" y="3561308"/>
                  </a:lnTo>
                  <a:lnTo>
                    <a:pt x="27241" y="3528580"/>
                  </a:lnTo>
                  <a:lnTo>
                    <a:pt x="25742" y="3495852"/>
                  </a:lnTo>
                  <a:lnTo>
                    <a:pt x="25476" y="3443503"/>
                  </a:lnTo>
                  <a:lnTo>
                    <a:pt x="24841" y="3391281"/>
                  </a:lnTo>
                  <a:lnTo>
                    <a:pt x="24079" y="3339312"/>
                  </a:lnTo>
                  <a:lnTo>
                    <a:pt x="23444" y="3287699"/>
                  </a:lnTo>
                  <a:lnTo>
                    <a:pt x="23164" y="3236582"/>
                  </a:lnTo>
                  <a:lnTo>
                    <a:pt x="30899" y="0"/>
                  </a:lnTo>
                  <a:lnTo>
                    <a:pt x="15443" y="0"/>
                  </a:lnTo>
                  <a:lnTo>
                    <a:pt x="15405" y="1247127"/>
                  </a:lnTo>
                  <a:lnTo>
                    <a:pt x="15290" y="1298473"/>
                  </a:lnTo>
                  <a:lnTo>
                    <a:pt x="15100" y="1349832"/>
                  </a:lnTo>
                  <a:lnTo>
                    <a:pt x="14871" y="1401191"/>
                  </a:lnTo>
                  <a:lnTo>
                    <a:pt x="14566" y="1452575"/>
                  </a:lnTo>
                  <a:lnTo>
                    <a:pt x="14236" y="1503959"/>
                  </a:lnTo>
                  <a:lnTo>
                    <a:pt x="13843" y="1555381"/>
                  </a:lnTo>
                  <a:lnTo>
                    <a:pt x="13436" y="1606816"/>
                  </a:lnTo>
                  <a:lnTo>
                    <a:pt x="12534" y="1709762"/>
                  </a:lnTo>
                  <a:lnTo>
                    <a:pt x="10617" y="1916087"/>
                  </a:lnTo>
                  <a:lnTo>
                    <a:pt x="9715" y="2019515"/>
                  </a:lnTo>
                  <a:lnTo>
                    <a:pt x="9296" y="2071319"/>
                  </a:lnTo>
                  <a:lnTo>
                    <a:pt x="8915" y="2123160"/>
                  </a:lnTo>
                  <a:lnTo>
                    <a:pt x="8572" y="2175078"/>
                  </a:lnTo>
                  <a:lnTo>
                    <a:pt x="8280" y="2227046"/>
                  </a:lnTo>
                  <a:lnTo>
                    <a:pt x="8039" y="2279091"/>
                  </a:lnTo>
                  <a:lnTo>
                    <a:pt x="7861" y="2331199"/>
                  </a:lnTo>
                  <a:lnTo>
                    <a:pt x="7747" y="2383383"/>
                  </a:lnTo>
                  <a:lnTo>
                    <a:pt x="7708" y="2435656"/>
                  </a:lnTo>
                  <a:lnTo>
                    <a:pt x="0" y="4082745"/>
                  </a:lnTo>
                  <a:lnTo>
                    <a:pt x="8128089" y="4082745"/>
                  </a:lnTo>
                  <a:close/>
                  <a:moveTo>
                    <a:pt x="8155584" y="3855237"/>
                  </a:moveTo>
                  <a:lnTo>
                    <a:pt x="8122107" y="166484"/>
                  </a:lnTo>
                  <a:lnTo>
                    <a:pt x="203606" y="169049"/>
                  </a:lnTo>
                  <a:lnTo>
                    <a:pt x="188137" y="3901452"/>
                  </a:lnTo>
                  <a:lnTo>
                    <a:pt x="7956105" y="3913403"/>
                  </a:lnTo>
                  <a:lnTo>
                    <a:pt x="8029003" y="3908463"/>
                  </a:lnTo>
                  <a:lnTo>
                    <a:pt x="8029397" y="3921988"/>
                  </a:lnTo>
                  <a:lnTo>
                    <a:pt x="8029397" y="3927119"/>
                  </a:lnTo>
                  <a:lnTo>
                    <a:pt x="8031975" y="3916845"/>
                  </a:lnTo>
                  <a:lnTo>
                    <a:pt x="8031975" y="3908260"/>
                  </a:lnTo>
                  <a:lnTo>
                    <a:pt x="8038897" y="3907790"/>
                  </a:lnTo>
                  <a:lnTo>
                    <a:pt x="8055153" y="3904018"/>
                  </a:lnTo>
                  <a:lnTo>
                    <a:pt x="8044574" y="3898760"/>
                  </a:lnTo>
                  <a:lnTo>
                    <a:pt x="8031747" y="3897617"/>
                  </a:lnTo>
                  <a:lnTo>
                    <a:pt x="8030731" y="3856812"/>
                  </a:lnTo>
                  <a:lnTo>
                    <a:pt x="8028254" y="3752545"/>
                  </a:lnTo>
                  <a:lnTo>
                    <a:pt x="8027225" y="3707155"/>
                  </a:lnTo>
                  <a:lnTo>
                    <a:pt x="8026120" y="3657168"/>
                  </a:lnTo>
                  <a:lnTo>
                    <a:pt x="8025054" y="3607117"/>
                  </a:lnTo>
                  <a:lnTo>
                    <a:pt x="8024012" y="3557028"/>
                  </a:lnTo>
                  <a:lnTo>
                    <a:pt x="8022031" y="3456673"/>
                  </a:lnTo>
                  <a:lnTo>
                    <a:pt x="8021079" y="3406419"/>
                  </a:lnTo>
                  <a:lnTo>
                    <a:pt x="8020164" y="3356114"/>
                  </a:lnTo>
                  <a:lnTo>
                    <a:pt x="8019288" y="3305759"/>
                  </a:lnTo>
                  <a:lnTo>
                    <a:pt x="8018437" y="3255365"/>
                  </a:lnTo>
                  <a:lnTo>
                    <a:pt x="8017611" y="3204908"/>
                  </a:lnTo>
                  <a:lnTo>
                    <a:pt x="8016811" y="3154413"/>
                  </a:lnTo>
                  <a:lnTo>
                    <a:pt x="8016049" y="3103867"/>
                  </a:lnTo>
                  <a:lnTo>
                    <a:pt x="8015313" y="3053283"/>
                  </a:lnTo>
                  <a:lnTo>
                    <a:pt x="8014602" y="3002648"/>
                  </a:lnTo>
                  <a:lnTo>
                    <a:pt x="8013928" y="2951962"/>
                  </a:lnTo>
                  <a:lnTo>
                    <a:pt x="8013281" y="2901238"/>
                  </a:lnTo>
                  <a:lnTo>
                    <a:pt x="8012658" y="2850464"/>
                  </a:lnTo>
                  <a:lnTo>
                    <a:pt x="8011490" y="2748788"/>
                  </a:lnTo>
                  <a:lnTo>
                    <a:pt x="8010436" y="2646946"/>
                  </a:lnTo>
                  <a:lnTo>
                    <a:pt x="8009483" y="2544953"/>
                  </a:lnTo>
                  <a:lnTo>
                    <a:pt x="8009052" y="2493886"/>
                  </a:lnTo>
                  <a:lnTo>
                    <a:pt x="8008252" y="2391638"/>
                  </a:lnTo>
                  <a:lnTo>
                    <a:pt x="8007553" y="2289251"/>
                  </a:lnTo>
                  <a:lnTo>
                    <a:pt x="8006943" y="2186711"/>
                  </a:lnTo>
                  <a:lnTo>
                    <a:pt x="8006435" y="2084031"/>
                  </a:lnTo>
                  <a:lnTo>
                    <a:pt x="7998549" y="304977"/>
                  </a:lnTo>
                  <a:lnTo>
                    <a:pt x="7998523" y="299859"/>
                  </a:lnTo>
                  <a:lnTo>
                    <a:pt x="7998485" y="292163"/>
                  </a:lnTo>
                  <a:lnTo>
                    <a:pt x="7441590" y="294728"/>
                  </a:lnTo>
                  <a:lnTo>
                    <a:pt x="3807053" y="299859"/>
                  </a:lnTo>
                  <a:lnTo>
                    <a:pt x="329907" y="294728"/>
                  </a:lnTo>
                  <a:lnTo>
                    <a:pt x="329869" y="1067384"/>
                  </a:lnTo>
                  <a:lnTo>
                    <a:pt x="329730" y="1124839"/>
                  </a:lnTo>
                  <a:lnTo>
                    <a:pt x="329577" y="1170089"/>
                  </a:lnTo>
                  <a:lnTo>
                    <a:pt x="329336" y="1221460"/>
                  </a:lnTo>
                  <a:lnTo>
                    <a:pt x="329044" y="1272844"/>
                  </a:lnTo>
                  <a:lnTo>
                    <a:pt x="328701" y="1324241"/>
                  </a:lnTo>
                  <a:lnTo>
                    <a:pt x="328320" y="1375651"/>
                  </a:lnTo>
                  <a:lnTo>
                    <a:pt x="327901" y="1427099"/>
                  </a:lnTo>
                  <a:lnTo>
                    <a:pt x="326986" y="1531175"/>
                  </a:lnTo>
                  <a:lnTo>
                    <a:pt x="325081" y="1736407"/>
                  </a:lnTo>
                  <a:lnTo>
                    <a:pt x="324180" y="1839849"/>
                  </a:lnTo>
                  <a:lnTo>
                    <a:pt x="323773" y="1891639"/>
                  </a:lnTo>
                  <a:lnTo>
                    <a:pt x="323392" y="1943493"/>
                  </a:lnTo>
                  <a:lnTo>
                    <a:pt x="323049" y="1995411"/>
                  </a:lnTo>
                  <a:lnTo>
                    <a:pt x="322757" y="2047379"/>
                  </a:lnTo>
                  <a:lnTo>
                    <a:pt x="322516" y="2099424"/>
                  </a:lnTo>
                  <a:lnTo>
                    <a:pt x="322351" y="2145665"/>
                  </a:lnTo>
                  <a:lnTo>
                    <a:pt x="322249" y="2186711"/>
                  </a:lnTo>
                  <a:lnTo>
                    <a:pt x="322173" y="2255977"/>
                  </a:lnTo>
                  <a:lnTo>
                    <a:pt x="314452" y="3778237"/>
                  </a:lnTo>
                  <a:lnTo>
                    <a:pt x="1355585" y="3785641"/>
                  </a:lnTo>
                  <a:lnTo>
                    <a:pt x="2419540" y="3790988"/>
                  </a:lnTo>
                  <a:lnTo>
                    <a:pt x="5185740" y="3788295"/>
                  </a:lnTo>
                  <a:lnTo>
                    <a:pt x="6916344" y="3793172"/>
                  </a:lnTo>
                  <a:lnTo>
                    <a:pt x="7828305" y="3791064"/>
                  </a:lnTo>
                  <a:lnTo>
                    <a:pt x="7886903" y="3790175"/>
                  </a:lnTo>
                  <a:lnTo>
                    <a:pt x="7935823" y="3787851"/>
                  </a:lnTo>
                  <a:lnTo>
                    <a:pt x="7985404" y="3780802"/>
                  </a:lnTo>
                  <a:lnTo>
                    <a:pt x="7974863" y="3775545"/>
                  </a:lnTo>
                  <a:lnTo>
                    <a:pt x="7945488" y="3771493"/>
                  </a:lnTo>
                  <a:lnTo>
                    <a:pt x="7900657" y="3768877"/>
                  </a:lnTo>
                  <a:lnTo>
                    <a:pt x="755383" y="3753193"/>
                  </a:lnTo>
                  <a:lnTo>
                    <a:pt x="706234" y="3752545"/>
                  </a:lnTo>
                  <a:lnTo>
                    <a:pt x="342798" y="3752545"/>
                  </a:lnTo>
                  <a:lnTo>
                    <a:pt x="342709" y="3520630"/>
                  </a:lnTo>
                  <a:lnTo>
                    <a:pt x="342531" y="3474593"/>
                  </a:lnTo>
                  <a:lnTo>
                    <a:pt x="342252" y="3421837"/>
                  </a:lnTo>
                  <a:lnTo>
                    <a:pt x="340741" y="3204908"/>
                  </a:lnTo>
                  <a:lnTo>
                    <a:pt x="340474" y="3154413"/>
                  </a:lnTo>
                  <a:lnTo>
                    <a:pt x="340334" y="3116148"/>
                  </a:lnTo>
                  <a:lnTo>
                    <a:pt x="340372" y="3002648"/>
                  </a:lnTo>
                  <a:lnTo>
                    <a:pt x="342963" y="2038934"/>
                  </a:lnTo>
                  <a:lnTo>
                    <a:pt x="344081" y="1530057"/>
                  </a:lnTo>
                  <a:lnTo>
                    <a:pt x="344779" y="1118743"/>
                  </a:lnTo>
                  <a:lnTo>
                    <a:pt x="345173" y="768858"/>
                  </a:lnTo>
                  <a:lnTo>
                    <a:pt x="345351" y="463194"/>
                  </a:lnTo>
                  <a:lnTo>
                    <a:pt x="345376" y="310108"/>
                  </a:lnTo>
                  <a:lnTo>
                    <a:pt x="873798" y="310108"/>
                  </a:lnTo>
                  <a:lnTo>
                    <a:pt x="3927183" y="309257"/>
                  </a:lnTo>
                  <a:lnTo>
                    <a:pt x="5160492" y="309753"/>
                  </a:lnTo>
                  <a:lnTo>
                    <a:pt x="6342012" y="308584"/>
                  </a:lnTo>
                  <a:lnTo>
                    <a:pt x="7990548" y="305003"/>
                  </a:lnTo>
                  <a:lnTo>
                    <a:pt x="7998015" y="1943493"/>
                  </a:lnTo>
                  <a:lnTo>
                    <a:pt x="7998473" y="2038934"/>
                  </a:lnTo>
                  <a:lnTo>
                    <a:pt x="7999400" y="2151532"/>
                  </a:lnTo>
                  <a:lnTo>
                    <a:pt x="8000339" y="2255977"/>
                  </a:lnTo>
                  <a:lnTo>
                    <a:pt x="8001228" y="2350922"/>
                  </a:lnTo>
                  <a:lnTo>
                    <a:pt x="8002270" y="2453386"/>
                  </a:lnTo>
                  <a:lnTo>
                    <a:pt x="8003387" y="2555722"/>
                  </a:lnTo>
                  <a:lnTo>
                    <a:pt x="8004581" y="2657945"/>
                  </a:lnTo>
                  <a:lnTo>
                    <a:pt x="8005864" y="2760027"/>
                  </a:lnTo>
                  <a:lnTo>
                    <a:pt x="8006537" y="2811018"/>
                  </a:lnTo>
                  <a:lnTo>
                    <a:pt x="8007248" y="2861970"/>
                  </a:lnTo>
                  <a:lnTo>
                    <a:pt x="8007972" y="2912884"/>
                  </a:lnTo>
                  <a:lnTo>
                    <a:pt x="8008721" y="2963761"/>
                  </a:lnTo>
                  <a:lnTo>
                    <a:pt x="8010322" y="3065399"/>
                  </a:lnTo>
                  <a:lnTo>
                    <a:pt x="8011160" y="3116148"/>
                  </a:lnTo>
                  <a:lnTo>
                    <a:pt x="8012036" y="3166872"/>
                  </a:lnTo>
                  <a:lnTo>
                    <a:pt x="8012938" y="3217545"/>
                  </a:lnTo>
                  <a:lnTo>
                    <a:pt x="8013878" y="3268167"/>
                  </a:lnTo>
                  <a:lnTo>
                    <a:pt x="8014843" y="3318751"/>
                  </a:lnTo>
                  <a:lnTo>
                    <a:pt x="8015846" y="3369297"/>
                  </a:lnTo>
                  <a:lnTo>
                    <a:pt x="8016926" y="3421837"/>
                  </a:lnTo>
                  <a:lnTo>
                    <a:pt x="8018056" y="3474593"/>
                  </a:lnTo>
                  <a:lnTo>
                    <a:pt x="8019072" y="3520630"/>
                  </a:lnTo>
                  <a:lnTo>
                    <a:pt x="8020215" y="3570986"/>
                  </a:lnTo>
                  <a:lnTo>
                    <a:pt x="8021409" y="3621278"/>
                  </a:lnTo>
                  <a:lnTo>
                    <a:pt x="8022628" y="3671532"/>
                  </a:lnTo>
                  <a:lnTo>
                    <a:pt x="8023898" y="3721735"/>
                  </a:lnTo>
                  <a:lnTo>
                    <a:pt x="8026565" y="3821963"/>
                  </a:lnTo>
                  <a:lnTo>
                    <a:pt x="8027949" y="3872001"/>
                  </a:lnTo>
                  <a:lnTo>
                    <a:pt x="8028673" y="3897350"/>
                  </a:lnTo>
                  <a:lnTo>
                    <a:pt x="7970228" y="3892105"/>
                  </a:lnTo>
                  <a:lnTo>
                    <a:pt x="213906" y="3873208"/>
                  </a:lnTo>
                  <a:lnTo>
                    <a:pt x="219062" y="184442"/>
                  </a:lnTo>
                  <a:lnTo>
                    <a:pt x="8114373" y="176745"/>
                  </a:lnTo>
                  <a:lnTo>
                    <a:pt x="8150428" y="3860368"/>
                  </a:lnTo>
                  <a:lnTo>
                    <a:pt x="8155584" y="3855237"/>
                  </a:lnTo>
                  <a:close/>
                  <a:moveTo>
                    <a:pt x="8217382" y="3819296"/>
                  </a:moveTo>
                  <a:lnTo>
                    <a:pt x="8183905" y="107289"/>
                  </a:lnTo>
                  <a:lnTo>
                    <a:pt x="141744" y="107289"/>
                  </a:lnTo>
                  <a:lnTo>
                    <a:pt x="126276" y="3965625"/>
                  </a:lnTo>
                  <a:lnTo>
                    <a:pt x="7992605" y="3977576"/>
                  </a:lnTo>
                  <a:lnTo>
                    <a:pt x="8076070" y="3971963"/>
                  </a:lnTo>
                  <a:lnTo>
                    <a:pt x="8006372" y="3956278"/>
                  </a:lnTo>
                  <a:lnTo>
                    <a:pt x="154635" y="3937381"/>
                  </a:lnTo>
                  <a:lnTo>
                    <a:pt x="154635" y="122682"/>
                  </a:lnTo>
                  <a:lnTo>
                    <a:pt x="8176184" y="114985"/>
                  </a:lnTo>
                  <a:lnTo>
                    <a:pt x="8212239" y="3824440"/>
                  </a:lnTo>
                  <a:lnTo>
                    <a:pt x="8217382" y="3819296"/>
                  </a:lnTo>
                  <a:close/>
                  <a:moveTo>
                    <a:pt x="8281987" y="3783368"/>
                  </a:moveTo>
                  <a:lnTo>
                    <a:pt x="8248510" y="45732"/>
                  </a:lnTo>
                  <a:lnTo>
                    <a:pt x="77304" y="45732"/>
                  </a:lnTo>
                  <a:lnTo>
                    <a:pt x="64414" y="4027233"/>
                  </a:lnTo>
                  <a:lnTo>
                    <a:pt x="8031239" y="4039184"/>
                  </a:lnTo>
                  <a:lnTo>
                    <a:pt x="8114690" y="4033570"/>
                  </a:lnTo>
                  <a:lnTo>
                    <a:pt x="8044993" y="4017886"/>
                  </a:lnTo>
                  <a:lnTo>
                    <a:pt x="92773" y="3999001"/>
                  </a:lnTo>
                  <a:lnTo>
                    <a:pt x="92773" y="58559"/>
                  </a:lnTo>
                  <a:lnTo>
                    <a:pt x="8238198" y="50863"/>
                  </a:lnTo>
                  <a:lnTo>
                    <a:pt x="8274253" y="3788499"/>
                  </a:lnTo>
                  <a:lnTo>
                    <a:pt x="8276831" y="3783368"/>
                  </a:lnTo>
                  <a:lnTo>
                    <a:pt x="8281987" y="3783368"/>
                  </a:lnTo>
                  <a:close/>
                  <a:moveTo>
                    <a:pt x="8343786" y="3729444"/>
                  </a:moveTo>
                  <a:lnTo>
                    <a:pt x="8342490" y="3679253"/>
                  </a:lnTo>
                  <a:lnTo>
                    <a:pt x="8341220" y="3629012"/>
                  </a:lnTo>
                  <a:lnTo>
                    <a:pt x="8339988" y="3578720"/>
                  </a:lnTo>
                  <a:lnTo>
                    <a:pt x="8338794" y="3528377"/>
                  </a:lnTo>
                  <a:lnTo>
                    <a:pt x="8337639" y="3477984"/>
                  </a:lnTo>
                  <a:lnTo>
                    <a:pt x="8336508" y="3427552"/>
                  </a:lnTo>
                  <a:lnTo>
                    <a:pt x="8335429" y="3377069"/>
                  </a:lnTo>
                  <a:lnTo>
                    <a:pt x="8334375" y="3326523"/>
                  </a:lnTo>
                  <a:lnTo>
                    <a:pt x="8333359" y="3275952"/>
                  </a:lnTo>
                  <a:lnTo>
                    <a:pt x="8332381" y="3225317"/>
                  </a:lnTo>
                  <a:lnTo>
                    <a:pt x="8331428" y="3174644"/>
                  </a:lnTo>
                  <a:lnTo>
                    <a:pt x="8330514" y="3123920"/>
                  </a:lnTo>
                  <a:lnTo>
                    <a:pt x="8329638" y="3073146"/>
                  </a:lnTo>
                  <a:lnTo>
                    <a:pt x="8328787" y="3022333"/>
                  </a:lnTo>
                  <a:lnTo>
                    <a:pt x="8327974" y="2971482"/>
                  </a:lnTo>
                  <a:lnTo>
                    <a:pt x="8327199" y="2920568"/>
                  </a:lnTo>
                  <a:lnTo>
                    <a:pt x="8326450" y="2869628"/>
                  </a:lnTo>
                  <a:lnTo>
                    <a:pt x="8325726" y="2818625"/>
                  </a:lnTo>
                  <a:lnTo>
                    <a:pt x="8325040" y="2767596"/>
                  </a:lnTo>
                  <a:lnTo>
                    <a:pt x="8324393" y="2716517"/>
                  </a:lnTo>
                  <a:lnTo>
                    <a:pt x="8323770" y="2665387"/>
                  </a:lnTo>
                  <a:lnTo>
                    <a:pt x="8323173" y="2614218"/>
                  </a:lnTo>
                  <a:lnTo>
                    <a:pt x="8322602" y="2563012"/>
                  </a:lnTo>
                  <a:lnTo>
                    <a:pt x="8322069" y="2511755"/>
                  </a:lnTo>
                  <a:lnTo>
                    <a:pt x="8321561" y="2460460"/>
                  </a:lnTo>
                  <a:lnTo>
                    <a:pt x="8321091" y="2409126"/>
                  </a:lnTo>
                  <a:lnTo>
                    <a:pt x="8320646" y="2357755"/>
                  </a:lnTo>
                  <a:lnTo>
                    <a:pt x="8320227" y="2306332"/>
                  </a:lnTo>
                  <a:lnTo>
                    <a:pt x="8319833" y="2254885"/>
                  </a:lnTo>
                  <a:lnTo>
                    <a:pt x="8319465" y="2203386"/>
                  </a:lnTo>
                  <a:lnTo>
                    <a:pt x="8319122" y="2151850"/>
                  </a:lnTo>
                  <a:lnTo>
                    <a:pt x="8318525" y="2048649"/>
                  </a:lnTo>
                  <a:lnTo>
                    <a:pt x="8318043" y="1945309"/>
                  </a:lnTo>
                  <a:lnTo>
                    <a:pt x="8317636" y="1895233"/>
                  </a:lnTo>
                  <a:lnTo>
                    <a:pt x="8317268" y="1845119"/>
                  </a:lnTo>
                  <a:lnTo>
                    <a:pt x="8316938" y="1794967"/>
                  </a:lnTo>
                  <a:lnTo>
                    <a:pt x="8316646" y="1744764"/>
                  </a:lnTo>
                  <a:lnTo>
                    <a:pt x="8316125" y="1644256"/>
                  </a:lnTo>
                  <a:lnTo>
                    <a:pt x="8314791" y="1342021"/>
                  </a:lnTo>
                  <a:lnTo>
                    <a:pt x="8314283" y="1241107"/>
                  </a:lnTo>
                  <a:lnTo>
                    <a:pt x="8313979" y="1190625"/>
                  </a:lnTo>
                  <a:lnTo>
                    <a:pt x="8313661" y="1140129"/>
                  </a:lnTo>
                  <a:lnTo>
                    <a:pt x="8313293" y="1089634"/>
                  </a:lnTo>
                  <a:lnTo>
                    <a:pt x="8312912" y="1041692"/>
                  </a:lnTo>
                  <a:lnTo>
                    <a:pt x="8312823" y="938669"/>
                  </a:lnTo>
                  <a:lnTo>
                    <a:pt x="8312645" y="838200"/>
                  </a:lnTo>
                  <a:lnTo>
                    <a:pt x="8312378" y="737730"/>
                  </a:lnTo>
                  <a:lnTo>
                    <a:pt x="8310981" y="335813"/>
                  </a:lnTo>
                  <a:lnTo>
                    <a:pt x="8310677" y="235343"/>
                  </a:lnTo>
                  <a:lnTo>
                    <a:pt x="8310448" y="134874"/>
                  </a:lnTo>
                  <a:lnTo>
                    <a:pt x="8310334" y="34417"/>
                  </a:lnTo>
                  <a:lnTo>
                    <a:pt x="8310321" y="0"/>
                  </a:lnTo>
                  <a:lnTo>
                    <a:pt x="8302587" y="0"/>
                  </a:lnTo>
                  <a:lnTo>
                    <a:pt x="8302650" y="84645"/>
                  </a:lnTo>
                  <a:lnTo>
                    <a:pt x="8302828" y="189026"/>
                  </a:lnTo>
                  <a:lnTo>
                    <a:pt x="8303095" y="289077"/>
                  </a:lnTo>
                  <a:lnTo>
                    <a:pt x="8304492" y="690156"/>
                  </a:lnTo>
                  <a:lnTo>
                    <a:pt x="8304797" y="790562"/>
                  </a:lnTo>
                  <a:lnTo>
                    <a:pt x="8305012" y="891006"/>
                  </a:lnTo>
                  <a:lnTo>
                    <a:pt x="8305089" y="938669"/>
                  </a:lnTo>
                  <a:lnTo>
                    <a:pt x="8305165" y="1041692"/>
                  </a:lnTo>
                  <a:lnTo>
                    <a:pt x="8305571" y="1092212"/>
                  </a:lnTo>
                  <a:lnTo>
                    <a:pt x="8305927" y="1142784"/>
                  </a:lnTo>
                  <a:lnTo>
                    <a:pt x="8306257" y="1193380"/>
                  </a:lnTo>
                  <a:lnTo>
                    <a:pt x="8306549" y="1243990"/>
                  </a:lnTo>
                  <a:lnTo>
                    <a:pt x="8307070" y="1345247"/>
                  </a:lnTo>
                  <a:lnTo>
                    <a:pt x="8308403" y="1648739"/>
                  </a:lnTo>
                  <a:lnTo>
                    <a:pt x="8308924" y="1749590"/>
                  </a:lnTo>
                  <a:lnTo>
                    <a:pt x="8309216" y="1799932"/>
                  </a:lnTo>
                  <a:lnTo>
                    <a:pt x="8309546" y="1850199"/>
                  </a:lnTo>
                  <a:lnTo>
                    <a:pt x="8309902" y="1900377"/>
                  </a:lnTo>
                  <a:lnTo>
                    <a:pt x="8310308" y="1950478"/>
                  </a:lnTo>
                  <a:lnTo>
                    <a:pt x="8311223" y="2053869"/>
                  </a:lnTo>
                  <a:lnTo>
                    <a:pt x="8312188" y="2157196"/>
                  </a:lnTo>
                  <a:lnTo>
                    <a:pt x="8313217" y="2260435"/>
                  </a:lnTo>
                  <a:lnTo>
                    <a:pt x="8314309" y="2363584"/>
                  </a:lnTo>
                  <a:lnTo>
                    <a:pt x="8315477" y="2466632"/>
                  </a:lnTo>
                  <a:lnTo>
                    <a:pt x="8316722" y="2569553"/>
                  </a:lnTo>
                  <a:lnTo>
                    <a:pt x="8318055" y="2672334"/>
                  </a:lnTo>
                  <a:lnTo>
                    <a:pt x="8319478" y="2774975"/>
                  </a:lnTo>
                  <a:lnTo>
                    <a:pt x="8321002" y="2877439"/>
                  </a:lnTo>
                  <a:lnTo>
                    <a:pt x="8321802" y="2928607"/>
                  </a:lnTo>
                  <a:lnTo>
                    <a:pt x="8322627" y="2979737"/>
                  </a:lnTo>
                  <a:lnTo>
                    <a:pt x="8323478" y="3030804"/>
                  </a:lnTo>
                  <a:lnTo>
                    <a:pt x="8324355" y="3081832"/>
                  </a:lnTo>
                  <a:lnTo>
                    <a:pt x="8325269" y="3132798"/>
                  </a:lnTo>
                  <a:lnTo>
                    <a:pt x="8326196" y="3183712"/>
                  </a:lnTo>
                  <a:lnTo>
                    <a:pt x="8327161" y="3234575"/>
                  </a:lnTo>
                  <a:lnTo>
                    <a:pt x="8328165" y="3285388"/>
                  </a:lnTo>
                  <a:lnTo>
                    <a:pt x="8329193" y="3336125"/>
                  </a:lnTo>
                  <a:lnTo>
                    <a:pt x="8330260" y="3386810"/>
                  </a:lnTo>
                  <a:lnTo>
                    <a:pt x="8331352" y="3437432"/>
                  </a:lnTo>
                  <a:lnTo>
                    <a:pt x="8332470" y="3487978"/>
                  </a:lnTo>
                  <a:lnTo>
                    <a:pt x="8333638" y="3538474"/>
                  </a:lnTo>
                  <a:lnTo>
                    <a:pt x="8334832" y="3588893"/>
                  </a:lnTo>
                  <a:lnTo>
                    <a:pt x="8336064" y="3639248"/>
                  </a:lnTo>
                  <a:lnTo>
                    <a:pt x="8337334" y="3689527"/>
                  </a:lnTo>
                  <a:lnTo>
                    <a:pt x="8338642" y="3739731"/>
                  </a:lnTo>
                  <a:lnTo>
                    <a:pt x="8338642" y="3752545"/>
                  </a:lnTo>
                  <a:lnTo>
                    <a:pt x="8341220" y="3747414"/>
                  </a:lnTo>
                  <a:lnTo>
                    <a:pt x="8343786" y="3747414"/>
                  </a:lnTo>
                  <a:lnTo>
                    <a:pt x="8343786" y="3729444"/>
                  </a:lnTo>
                  <a:close/>
                </a:path>
              </a:pathLst>
            </a:custGeom>
            <a:solidFill>
              <a:srgbClr val="91e8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" name="CustomShape 6"/>
          <p:cNvSpPr/>
          <p:nvPr/>
        </p:nvSpPr>
        <p:spPr>
          <a:xfrm>
            <a:off x="1963800" y="4826520"/>
            <a:ext cx="800136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257760" algn="ctr">
              <a:lnSpc>
                <a:spcPct val="117000"/>
              </a:lnSpc>
              <a:spcBef>
                <a:spcPts val="286"/>
              </a:spcBef>
            </a:pPr>
            <a:r>
              <a:rPr b="1" lang="en-IN" sz="3400" spc="94" strike="noStrike">
                <a:solidFill>
                  <a:srgbClr val="f6f6f6"/>
                </a:solidFill>
                <a:latin typeface="Arial"/>
              </a:rPr>
              <a:t>Enter</a:t>
            </a:r>
            <a:r>
              <a:rPr b="1" lang="en-IN" sz="3400" spc="-72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11" strike="noStrike">
                <a:solidFill>
                  <a:srgbClr val="f6f6f6"/>
                </a:solidFill>
                <a:latin typeface="Arial"/>
              </a:rPr>
              <a:t>your</a:t>
            </a:r>
            <a:r>
              <a:rPr b="1" lang="en-IN" sz="3400" spc="-6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97" strike="noStrike">
                <a:solidFill>
                  <a:srgbClr val="f6f6f6"/>
                </a:solidFill>
                <a:latin typeface="Arial"/>
              </a:rPr>
              <a:t>details</a:t>
            </a:r>
            <a:r>
              <a:rPr b="1" lang="en-IN" sz="3400" spc="-111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23" strike="noStrike">
                <a:solidFill>
                  <a:srgbClr val="f6f6f6"/>
                </a:solidFill>
                <a:latin typeface="Arial"/>
              </a:rPr>
              <a:t>in</a:t>
            </a:r>
            <a:r>
              <a:rPr b="1" lang="en-IN" sz="3400" spc="-6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52" strike="noStrike">
                <a:solidFill>
                  <a:srgbClr val="f6f6f6"/>
                </a:solidFill>
                <a:latin typeface="Arial"/>
              </a:rPr>
              <a:t>given</a:t>
            </a:r>
            <a:r>
              <a:rPr b="1" lang="en-IN" sz="3400" spc="-8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82" strike="noStrike">
                <a:solidFill>
                  <a:srgbClr val="f6f6f6"/>
                </a:solidFill>
                <a:latin typeface="Arial"/>
              </a:rPr>
              <a:t>form</a:t>
            </a:r>
            <a:r>
              <a:rPr b="1" lang="en-IN" sz="3400" spc="-6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37" strike="noStrike">
                <a:solidFill>
                  <a:srgbClr val="f6f6f6"/>
                </a:solidFill>
                <a:latin typeface="Arial"/>
              </a:rPr>
              <a:t>for  </a:t>
            </a:r>
            <a:r>
              <a:rPr b="1" lang="en-IN" sz="3400" spc="32" strike="noStrike">
                <a:solidFill>
                  <a:srgbClr val="f6f6f6"/>
                </a:solidFill>
                <a:latin typeface="Arial"/>
              </a:rPr>
              <a:t>analysis.</a:t>
            </a:r>
            <a:endParaRPr b="0" lang="en-IN" sz="3400" spc="-1" strike="noStrike">
              <a:solidFill>
                <a:srgbClr val="1e6a39"/>
              </a:solidFill>
              <a:latin typeface="Georgia"/>
            </a:endParaRPr>
          </a:p>
          <a:p>
            <a:pPr marL="671040" indent="-360" algn="ctr">
              <a:lnSpc>
                <a:spcPct val="117000"/>
              </a:lnSpc>
            </a:pPr>
            <a:r>
              <a:rPr b="1" lang="en-IN" sz="3400" spc="-1" strike="noStrike">
                <a:solidFill>
                  <a:srgbClr val="f6f6f6"/>
                </a:solidFill>
                <a:latin typeface="Arial"/>
              </a:rPr>
              <a:t>Based </a:t>
            </a:r>
            <a:r>
              <a:rPr b="1" lang="en-IN" sz="3400" spc="94" strike="noStrike">
                <a:solidFill>
                  <a:srgbClr val="f6f6f6"/>
                </a:solidFill>
                <a:latin typeface="Arial"/>
              </a:rPr>
              <a:t>on </a:t>
            </a:r>
            <a:r>
              <a:rPr b="1" lang="en-IN" sz="3400" spc="202" strike="noStrike">
                <a:solidFill>
                  <a:srgbClr val="f6f6f6"/>
                </a:solidFill>
                <a:latin typeface="Arial"/>
              </a:rPr>
              <a:t>the </a:t>
            </a:r>
            <a:r>
              <a:rPr b="1" lang="en-IN" sz="3400" spc="137" strike="noStrike">
                <a:solidFill>
                  <a:srgbClr val="f6f6f6"/>
                </a:solidFill>
                <a:latin typeface="Arial"/>
              </a:rPr>
              <a:t>updated </a:t>
            </a:r>
            <a:r>
              <a:rPr b="1" lang="en-IN" sz="3400" spc="89" strike="noStrike">
                <a:solidFill>
                  <a:srgbClr val="f6f6f6"/>
                </a:solidFill>
                <a:latin typeface="Arial"/>
              </a:rPr>
              <a:t>details,  </a:t>
            </a:r>
            <a:r>
              <a:rPr b="1" lang="en-IN" sz="3400" spc="174" strike="noStrike">
                <a:solidFill>
                  <a:srgbClr val="f6f6f6"/>
                </a:solidFill>
                <a:latin typeface="Arial"/>
              </a:rPr>
              <a:t>repor</a:t>
            </a:r>
            <a:r>
              <a:rPr b="1" lang="en-IN" sz="3400" spc="111" strike="noStrike">
                <a:solidFill>
                  <a:srgbClr val="f6f6f6"/>
                </a:solidFill>
                <a:latin typeface="Arial"/>
              </a:rPr>
              <a:t>t</a:t>
            </a:r>
            <a:r>
              <a:rPr b="1" lang="en-IN" sz="3400" spc="-60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34" strike="noStrike">
                <a:solidFill>
                  <a:srgbClr val="f6f6f6"/>
                </a:solidFill>
                <a:latin typeface="Arial"/>
              </a:rPr>
              <a:t>will</a:t>
            </a:r>
            <a:r>
              <a:rPr b="1" lang="en-IN" sz="3400" spc="-75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97" strike="noStrike">
                <a:solidFill>
                  <a:srgbClr val="f6f6f6"/>
                </a:solidFill>
                <a:latin typeface="Arial"/>
              </a:rPr>
              <a:t>be</a:t>
            </a:r>
            <a:r>
              <a:rPr b="1" lang="en-IN" sz="3400" spc="-60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-165" strike="noStrike">
                <a:solidFill>
                  <a:srgbClr val="f6f6f6"/>
                </a:solidFill>
                <a:latin typeface="Arial"/>
              </a:rPr>
              <a:t>g</a:t>
            </a:r>
            <a:r>
              <a:rPr b="1" lang="en-IN" sz="3400" spc="154" strike="noStrike">
                <a:solidFill>
                  <a:srgbClr val="f6f6f6"/>
                </a:solidFill>
                <a:latin typeface="Arial"/>
              </a:rPr>
              <a:t>ener</a:t>
            </a:r>
            <a:r>
              <a:rPr b="1" lang="en-IN" sz="3400" spc="174" strike="noStrike">
                <a:solidFill>
                  <a:srgbClr val="f6f6f6"/>
                </a:solidFill>
                <a:latin typeface="Arial"/>
              </a:rPr>
              <a:t>a</a:t>
            </a:r>
            <a:r>
              <a:rPr b="1" lang="en-IN" sz="3400" spc="154" strike="noStrike">
                <a:solidFill>
                  <a:srgbClr val="f6f6f6"/>
                </a:solidFill>
                <a:latin typeface="Arial"/>
              </a:rPr>
              <a:t>te</a:t>
            </a:r>
            <a:r>
              <a:rPr b="1" lang="en-IN" sz="3400" spc="219" strike="noStrike">
                <a:solidFill>
                  <a:srgbClr val="f6f6f6"/>
                </a:solidFill>
                <a:latin typeface="Arial"/>
              </a:rPr>
              <a:t>d</a:t>
            </a:r>
            <a:r>
              <a:rPr b="1" lang="en-IN" sz="3400" spc="-1" strike="noStrike">
                <a:solidFill>
                  <a:srgbClr val="f6f6f6"/>
                </a:solidFill>
                <a:latin typeface="Arial"/>
              </a:rPr>
              <a:t>	</a:t>
            </a:r>
            <a:r>
              <a:rPr b="1" lang="en-IN" sz="3400" spc="18" strike="noStrike">
                <a:solidFill>
                  <a:srgbClr val="f6f6f6"/>
                </a:solidFill>
                <a:latin typeface="Arial"/>
              </a:rPr>
              <a:t>giv</a:t>
            </a:r>
            <a:r>
              <a:rPr b="1" lang="en-IN" sz="3400" spc="12" strike="noStrike">
                <a:solidFill>
                  <a:srgbClr val="f6f6f6"/>
                </a:solidFill>
                <a:latin typeface="Arial"/>
              </a:rPr>
              <a:t>i</a:t>
            </a:r>
            <a:r>
              <a:rPr b="1" lang="en-IN" sz="3400" spc="-7" strike="noStrike">
                <a:solidFill>
                  <a:srgbClr val="f6f6f6"/>
                </a:solidFill>
                <a:latin typeface="Arial"/>
              </a:rPr>
              <a:t>ng  </a:t>
            </a:r>
            <a:r>
              <a:rPr b="1" lang="en-IN" sz="3400" spc="157" strike="noStrike">
                <a:solidFill>
                  <a:srgbClr val="f6f6f6"/>
                </a:solidFill>
                <a:latin typeface="Arial"/>
              </a:rPr>
              <a:t>information </a:t>
            </a:r>
            <a:r>
              <a:rPr b="1" lang="en-IN" sz="3400" spc="154" strike="noStrike">
                <a:solidFill>
                  <a:srgbClr val="f6f6f6"/>
                </a:solidFill>
                <a:latin typeface="Arial"/>
              </a:rPr>
              <a:t>about </a:t>
            </a:r>
            <a:r>
              <a:rPr b="1" lang="en-IN" sz="3400" spc="199" strike="noStrike">
                <a:solidFill>
                  <a:srgbClr val="f6f6f6"/>
                </a:solidFill>
                <a:latin typeface="Arial"/>
              </a:rPr>
              <a:t>the </a:t>
            </a:r>
            <a:r>
              <a:rPr b="1" lang="en-IN" sz="3400" spc="143" strike="noStrike">
                <a:solidFill>
                  <a:srgbClr val="f6f6f6"/>
                </a:solidFill>
                <a:latin typeface="Arial"/>
              </a:rPr>
              <a:t>type </a:t>
            </a:r>
            <a:r>
              <a:rPr b="1" lang="en-IN" sz="3400" spc="103" strike="noStrike">
                <a:solidFill>
                  <a:srgbClr val="f6f6f6"/>
                </a:solidFill>
                <a:latin typeface="Arial"/>
              </a:rPr>
              <a:t>of  </a:t>
            </a:r>
            <a:r>
              <a:rPr b="1" lang="en-IN" sz="3400" spc="58" strike="noStrike">
                <a:solidFill>
                  <a:srgbClr val="f6f6f6"/>
                </a:solidFill>
                <a:latin typeface="Arial"/>
              </a:rPr>
              <a:t>cancer </a:t>
            </a:r>
            <a:r>
              <a:rPr b="1" lang="en-IN" sz="3400" spc="69" strike="noStrike">
                <a:solidFill>
                  <a:srgbClr val="f6f6f6"/>
                </a:solidFill>
                <a:latin typeface="Arial"/>
              </a:rPr>
              <a:t>user </a:t>
            </a:r>
            <a:r>
              <a:rPr b="1" lang="en-IN" sz="3400" spc="174" strike="noStrike">
                <a:solidFill>
                  <a:srgbClr val="f6f6f6"/>
                </a:solidFill>
                <a:latin typeface="Arial"/>
              </a:rPr>
              <a:t>may</a:t>
            </a:r>
            <a:r>
              <a:rPr b="1" lang="en-IN" sz="3400" spc="-355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03" strike="noStrike">
                <a:solidFill>
                  <a:srgbClr val="f6f6f6"/>
                </a:solidFill>
                <a:latin typeface="Arial"/>
              </a:rPr>
              <a:t>have.</a:t>
            </a:r>
            <a:endParaRPr b="0" lang="en-IN" sz="3400" spc="-1" strike="noStrike">
              <a:solidFill>
                <a:srgbClr val="1e6a39"/>
              </a:solidFill>
              <a:latin typeface="Georgia"/>
            </a:endParaRPr>
          </a:p>
        </p:txBody>
      </p:sp>
      <p:grpSp>
        <p:nvGrpSpPr>
          <p:cNvPr id="222" name="Group 7"/>
          <p:cNvGrpSpPr/>
          <p:nvPr/>
        </p:nvGrpSpPr>
        <p:grpSpPr>
          <a:xfrm>
            <a:off x="7766640" y="791280"/>
            <a:ext cx="9492840" cy="8902440"/>
            <a:chOff x="7766640" y="791280"/>
            <a:chExt cx="9492840" cy="8902440"/>
          </a:xfrm>
        </p:grpSpPr>
        <p:sp>
          <p:nvSpPr>
            <p:cNvPr id="223" name="CustomShape 8"/>
            <p:cNvSpPr/>
            <p:nvPr/>
          </p:nvSpPr>
          <p:spPr>
            <a:xfrm>
              <a:off x="7766640" y="791280"/>
              <a:ext cx="2757240" cy="2228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9"/>
            <p:cNvSpPr/>
            <p:nvPr/>
          </p:nvSpPr>
          <p:spPr>
            <a:xfrm>
              <a:off x="10731960" y="1400400"/>
              <a:ext cx="6527520" cy="8293320"/>
            </a:xfrm>
            <a:custGeom>
              <a:avLst/>
              <a:gdLst/>
              <a:ahLst/>
              <a:rect l="l" t="t" r="r" b="b"/>
              <a:pathLst>
                <a:path w="6527800" h="8293734">
                  <a:moveTo>
                    <a:pt x="6279261" y="0"/>
                  </a:moveTo>
                  <a:lnTo>
                    <a:pt x="251587" y="0"/>
                  </a:lnTo>
                  <a:lnTo>
                    <a:pt x="0" y="255143"/>
                  </a:lnTo>
                  <a:lnTo>
                    <a:pt x="0" y="8049120"/>
                  </a:lnTo>
                  <a:lnTo>
                    <a:pt x="244475" y="8293608"/>
                  </a:lnTo>
                  <a:lnTo>
                    <a:pt x="6279261" y="8293608"/>
                  </a:lnTo>
                  <a:lnTo>
                    <a:pt x="6306227" y="8267026"/>
                  </a:lnTo>
                  <a:lnTo>
                    <a:pt x="255143" y="8267026"/>
                  </a:lnTo>
                  <a:lnTo>
                    <a:pt x="26543" y="8038490"/>
                  </a:lnTo>
                  <a:lnTo>
                    <a:pt x="26543" y="265811"/>
                  </a:lnTo>
                  <a:lnTo>
                    <a:pt x="262127" y="26543"/>
                  </a:lnTo>
                  <a:lnTo>
                    <a:pt x="6305804" y="26543"/>
                  </a:lnTo>
                  <a:lnTo>
                    <a:pt x="6279261" y="0"/>
                  </a:lnTo>
                  <a:close/>
                  <a:moveTo>
                    <a:pt x="6305804" y="26543"/>
                  </a:moveTo>
                  <a:lnTo>
                    <a:pt x="6268593" y="26543"/>
                  </a:lnTo>
                  <a:lnTo>
                    <a:pt x="6500749" y="258699"/>
                  </a:lnTo>
                  <a:lnTo>
                    <a:pt x="6500749" y="8038490"/>
                  </a:lnTo>
                  <a:lnTo>
                    <a:pt x="6268593" y="8267026"/>
                  </a:lnTo>
                  <a:lnTo>
                    <a:pt x="6306227" y="8267026"/>
                  </a:lnTo>
                  <a:lnTo>
                    <a:pt x="6527292" y="8049120"/>
                  </a:lnTo>
                  <a:lnTo>
                    <a:pt x="6527292" y="248030"/>
                  </a:lnTo>
                  <a:lnTo>
                    <a:pt x="6305804" y="26543"/>
                  </a:lnTo>
                  <a:close/>
                  <a:moveTo>
                    <a:pt x="6178296" y="109854"/>
                  </a:moveTo>
                  <a:lnTo>
                    <a:pt x="352551" y="109854"/>
                  </a:lnTo>
                  <a:lnTo>
                    <a:pt x="109855" y="359664"/>
                  </a:lnTo>
                  <a:lnTo>
                    <a:pt x="109855" y="7944586"/>
                  </a:lnTo>
                  <a:lnTo>
                    <a:pt x="343662" y="8181987"/>
                  </a:lnTo>
                  <a:lnTo>
                    <a:pt x="6178296" y="8181987"/>
                  </a:lnTo>
                  <a:lnTo>
                    <a:pt x="6203095" y="8157184"/>
                  </a:lnTo>
                  <a:lnTo>
                    <a:pt x="356108" y="8157184"/>
                  </a:lnTo>
                  <a:lnTo>
                    <a:pt x="138175" y="7933956"/>
                  </a:lnTo>
                  <a:lnTo>
                    <a:pt x="138175" y="370332"/>
                  </a:lnTo>
                  <a:lnTo>
                    <a:pt x="363220" y="138175"/>
                  </a:lnTo>
                  <a:lnTo>
                    <a:pt x="6205994" y="138175"/>
                  </a:lnTo>
                  <a:lnTo>
                    <a:pt x="6178296" y="109854"/>
                  </a:lnTo>
                  <a:close/>
                  <a:moveTo>
                    <a:pt x="6205994" y="138175"/>
                  </a:moveTo>
                  <a:lnTo>
                    <a:pt x="6167628" y="138175"/>
                  </a:lnTo>
                  <a:lnTo>
                    <a:pt x="6390894" y="364998"/>
                  </a:lnTo>
                  <a:lnTo>
                    <a:pt x="6390894" y="581025"/>
                  </a:lnTo>
                  <a:lnTo>
                    <a:pt x="6389115" y="581025"/>
                  </a:lnTo>
                  <a:lnTo>
                    <a:pt x="6389115" y="7933956"/>
                  </a:lnTo>
                  <a:lnTo>
                    <a:pt x="6165850" y="8157184"/>
                  </a:lnTo>
                  <a:lnTo>
                    <a:pt x="6203095" y="8157184"/>
                  </a:lnTo>
                  <a:lnTo>
                    <a:pt x="6415659" y="7944586"/>
                  </a:lnTo>
                  <a:lnTo>
                    <a:pt x="6415659" y="352551"/>
                  </a:lnTo>
                  <a:lnTo>
                    <a:pt x="6205994" y="138175"/>
                  </a:lnTo>
                  <a:close/>
                </a:path>
              </a:pathLst>
            </a:custGeom>
            <a:solidFill>
              <a:srgbClr val="2ba97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336040" y="3361680"/>
            <a:ext cx="86760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5600" spc="194" strike="noStrike">
                <a:solidFill>
                  <a:srgbClr val="363839"/>
                </a:solidFill>
                <a:latin typeface="Arial"/>
              </a:rPr>
              <a:t>02</a:t>
            </a:r>
            <a:endParaRPr b="0" lang="en-IN" sz="5600" spc="-1" strike="noStrike">
              <a:solidFill>
                <a:srgbClr val="1e6a39"/>
              </a:solidFill>
              <a:latin typeface="Georgia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534960" y="5143680"/>
            <a:ext cx="6633000" cy="2295000"/>
            <a:chOff x="534960" y="5143680"/>
            <a:chExt cx="6633000" cy="2295000"/>
          </a:xfrm>
        </p:grpSpPr>
        <p:sp>
          <p:nvSpPr>
            <p:cNvPr id="227" name="CustomShape 3"/>
            <p:cNvSpPr/>
            <p:nvPr/>
          </p:nvSpPr>
          <p:spPr>
            <a:xfrm>
              <a:off x="662040" y="5143680"/>
              <a:ext cx="6367320" cy="2295000"/>
            </a:xfrm>
            <a:custGeom>
              <a:avLst/>
              <a:gdLst/>
              <a:ahLst/>
              <a:rect l="l" t="t" r="r" b="b"/>
              <a:pathLst>
                <a:path w="6367780" h="2295524">
                  <a:moveTo>
                    <a:pt x="0" y="2295095"/>
                  </a:moveTo>
                  <a:lnTo>
                    <a:pt x="6367379" y="2295095"/>
                  </a:lnTo>
                  <a:lnTo>
                    <a:pt x="6367379" y="0"/>
                  </a:lnTo>
                  <a:lnTo>
                    <a:pt x="0" y="0"/>
                  </a:lnTo>
                  <a:lnTo>
                    <a:pt x="0" y="2295095"/>
                  </a:lnTo>
                  <a:close/>
                </a:path>
              </a:pathLst>
            </a:custGeom>
            <a:solidFill>
              <a:srgbClr val="56ce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4"/>
            <p:cNvSpPr/>
            <p:nvPr/>
          </p:nvSpPr>
          <p:spPr>
            <a:xfrm>
              <a:off x="534960" y="5143680"/>
              <a:ext cx="6633000" cy="2295000"/>
            </a:xfrm>
            <a:custGeom>
              <a:avLst/>
              <a:gdLst/>
              <a:ahLst/>
              <a:rect l="l" t="t" r="r" b="b"/>
              <a:pathLst>
                <a:path w="6633209" h="2295525">
                  <a:moveTo>
                    <a:pt x="21196" y="0"/>
                  </a:moveTo>
                  <a:lnTo>
                    <a:pt x="10033" y="0"/>
                  </a:lnTo>
                  <a:lnTo>
                    <a:pt x="9982" y="526389"/>
                  </a:lnTo>
                  <a:lnTo>
                    <a:pt x="9842" y="577989"/>
                  </a:lnTo>
                  <a:lnTo>
                    <a:pt x="9613" y="629602"/>
                  </a:lnTo>
                  <a:lnTo>
                    <a:pt x="9321" y="681228"/>
                  </a:lnTo>
                  <a:lnTo>
                    <a:pt x="8978" y="732878"/>
                  </a:lnTo>
                  <a:lnTo>
                    <a:pt x="8572" y="784555"/>
                  </a:lnTo>
                  <a:lnTo>
                    <a:pt x="8140" y="836269"/>
                  </a:lnTo>
                  <a:lnTo>
                    <a:pt x="5765" y="1095502"/>
                  </a:lnTo>
                  <a:lnTo>
                    <a:pt x="5334" y="1147521"/>
                  </a:lnTo>
                  <a:lnTo>
                    <a:pt x="4927" y="1199603"/>
                  </a:lnTo>
                  <a:lnTo>
                    <a:pt x="4572" y="1251775"/>
                  </a:lnTo>
                  <a:lnTo>
                    <a:pt x="4279" y="1304023"/>
                  </a:lnTo>
                  <a:lnTo>
                    <a:pt x="4064" y="1356347"/>
                  </a:lnTo>
                  <a:lnTo>
                    <a:pt x="3924" y="1408772"/>
                  </a:lnTo>
                  <a:lnTo>
                    <a:pt x="3873" y="1461287"/>
                  </a:lnTo>
                  <a:lnTo>
                    <a:pt x="0" y="2295093"/>
                  </a:lnTo>
                  <a:lnTo>
                    <a:pt x="18173" y="2295093"/>
                  </a:lnTo>
                  <a:lnTo>
                    <a:pt x="17919" y="2252827"/>
                  </a:lnTo>
                  <a:lnTo>
                    <a:pt x="16497" y="2149487"/>
                  </a:lnTo>
                  <a:lnTo>
                    <a:pt x="16179" y="2098586"/>
                  </a:lnTo>
                  <a:lnTo>
                    <a:pt x="21196" y="0"/>
                  </a:lnTo>
                  <a:close/>
                  <a:moveTo>
                    <a:pt x="71513" y="2295093"/>
                  </a:moveTo>
                  <a:lnTo>
                    <a:pt x="71310" y="2274747"/>
                  </a:lnTo>
                  <a:lnTo>
                    <a:pt x="70129" y="2170963"/>
                  </a:lnTo>
                  <a:lnTo>
                    <a:pt x="69684" y="2119350"/>
                  </a:lnTo>
                  <a:lnTo>
                    <a:pt x="69519" y="2067941"/>
                  </a:lnTo>
                  <a:lnTo>
                    <a:pt x="69634" y="1098524"/>
                  </a:lnTo>
                  <a:lnTo>
                    <a:pt x="69938" y="600913"/>
                  </a:lnTo>
                  <a:lnTo>
                    <a:pt x="70396" y="183007"/>
                  </a:lnTo>
                  <a:lnTo>
                    <a:pt x="70688" y="0"/>
                  </a:lnTo>
                  <a:lnTo>
                    <a:pt x="59258" y="0"/>
                  </a:lnTo>
                  <a:lnTo>
                    <a:pt x="59207" y="497674"/>
                  </a:lnTo>
                  <a:lnTo>
                    <a:pt x="59067" y="549287"/>
                  </a:lnTo>
                  <a:lnTo>
                    <a:pt x="58851" y="600913"/>
                  </a:lnTo>
                  <a:lnTo>
                    <a:pt x="58559" y="652564"/>
                  </a:lnTo>
                  <a:lnTo>
                    <a:pt x="58204" y="704215"/>
                  </a:lnTo>
                  <a:lnTo>
                    <a:pt x="57810" y="755904"/>
                  </a:lnTo>
                  <a:lnTo>
                    <a:pt x="57365" y="807631"/>
                  </a:lnTo>
                  <a:lnTo>
                    <a:pt x="54991" y="1066888"/>
                  </a:lnTo>
                  <a:lnTo>
                    <a:pt x="54559" y="1118908"/>
                  </a:lnTo>
                  <a:lnTo>
                    <a:pt x="54165" y="1171003"/>
                  </a:lnTo>
                  <a:lnTo>
                    <a:pt x="53809" y="1223162"/>
                  </a:lnTo>
                  <a:lnTo>
                    <a:pt x="53517" y="1275410"/>
                  </a:lnTo>
                  <a:lnTo>
                    <a:pt x="53301" y="1327746"/>
                  </a:lnTo>
                  <a:lnTo>
                    <a:pt x="53162" y="1380172"/>
                  </a:lnTo>
                  <a:lnTo>
                    <a:pt x="53111" y="1432687"/>
                  </a:lnTo>
                  <a:lnTo>
                    <a:pt x="51206" y="1851406"/>
                  </a:lnTo>
                  <a:lnTo>
                    <a:pt x="50355" y="2067941"/>
                  </a:lnTo>
                  <a:lnTo>
                    <a:pt x="49860" y="2213902"/>
                  </a:lnTo>
                  <a:lnTo>
                    <a:pt x="49631" y="2295093"/>
                  </a:lnTo>
                  <a:lnTo>
                    <a:pt x="71513" y="2295093"/>
                  </a:lnTo>
                  <a:close/>
                  <a:moveTo>
                    <a:pt x="122174" y="2295093"/>
                  </a:moveTo>
                  <a:lnTo>
                    <a:pt x="121450" y="2194153"/>
                  </a:lnTo>
                  <a:lnTo>
                    <a:pt x="121119" y="2142363"/>
                  </a:lnTo>
                  <a:lnTo>
                    <a:pt x="120891" y="2090750"/>
                  </a:lnTo>
                  <a:lnTo>
                    <a:pt x="120764" y="2020544"/>
                  </a:lnTo>
                  <a:lnTo>
                    <a:pt x="120459" y="1887423"/>
                  </a:lnTo>
                  <a:lnTo>
                    <a:pt x="120192" y="1713928"/>
                  </a:lnTo>
                  <a:lnTo>
                    <a:pt x="119989" y="1507794"/>
                  </a:lnTo>
                  <a:lnTo>
                    <a:pt x="120091" y="779043"/>
                  </a:lnTo>
                  <a:lnTo>
                    <a:pt x="120675" y="0"/>
                  </a:lnTo>
                  <a:lnTo>
                    <a:pt x="110540" y="0"/>
                  </a:lnTo>
                  <a:lnTo>
                    <a:pt x="110490" y="469099"/>
                  </a:lnTo>
                  <a:lnTo>
                    <a:pt x="110350" y="520712"/>
                  </a:lnTo>
                  <a:lnTo>
                    <a:pt x="110134" y="572338"/>
                  </a:lnTo>
                  <a:lnTo>
                    <a:pt x="109842" y="623976"/>
                  </a:lnTo>
                  <a:lnTo>
                    <a:pt x="109486" y="675640"/>
                  </a:lnTo>
                  <a:lnTo>
                    <a:pt x="109093" y="727329"/>
                  </a:lnTo>
                  <a:lnTo>
                    <a:pt x="108648" y="779043"/>
                  </a:lnTo>
                  <a:lnTo>
                    <a:pt x="106286" y="1038301"/>
                  </a:lnTo>
                  <a:lnTo>
                    <a:pt x="105841" y="1090320"/>
                  </a:lnTo>
                  <a:lnTo>
                    <a:pt x="105448" y="1142415"/>
                  </a:lnTo>
                  <a:lnTo>
                    <a:pt x="105092" y="1194574"/>
                  </a:lnTo>
                  <a:lnTo>
                    <a:pt x="104800" y="1246822"/>
                  </a:lnTo>
                  <a:lnTo>
                    <a:pt x="104584" y="1299159"/>
                  </a:lnTo>
                  <a:lnTo>
                    <a:pt x="104444" y="1351584"/>
                  </a:lnTo>
                  <a:lnTo>
                    <a:pt x="104394" y="1404099"/>
                  </a:lnTo>
                  <a:lnTo>
                    <a:pt x="103441" y="1507794"/>
                  </a:lnTo>
                  <a:lnTo>
                    <a:pt x="102577" y="1611058"/>
                  </a:lnTo>
                  <a:lnTo>
                    <a:pt x="101790" y="1713928"/>
                  </a:lnTo>
                  <a:lnTo>
                    <a:pt x="101079" y="1816442"/>
                  </a:lnTo>
                  <a:lnTo>
                    <a:pt x="100457" y="1918627"/>
                  </a:lnTo>
                  <a:lnTo>
                    <a:pt x="99809" y="2039327"/>
                  </a:lnTo>
                  <a:lnTo>
                    <a:pt x="99352" y="2142363"/>
                  </a:lnTo>
                  <a:lnTo>
                    <a:pt x="99034" y="2223655"/>
                  </a:lnTo>
                  <a:lnTo>
                    <a:pt x="98806" y="2295093"/>
                  </a:lnTo>
                  <a:lnTo>
                    <a:pt x="122174" y="2295093"/>
                  </a:lnTo>
                  <a:close/>
                  <a:moveTo>
                    <a:pt x="171221" y="0"/>
                  </a:moveTo>
                  <a:lnTo>
                    <a:pt x="159778" y="0"/>
                  </a:lnTo>
                  <a:lnTo>
                    <a:pt x="159727" y="440524"/>
                  </a:lnTo>
                  <a:lnTo>
                    <a:pt x="159588" y="492137"/>
                  </a:lnTo>
                  <a:lnTo>
                    <a:pt x="159372" y="543763"/>
                  </a:lnTo>
                  <a:lnTo>
                    <a:pt x="159080" y="595388"/>
                  </a:lnTo>
                  <a:lnTo>
                    <a:pt x="158724" y="647052"/>
                  </a:lnTo>
                  <a:lnTo>
                    <a:pt x="158330" y="698728"/>
                  </a:lnTo>
                  <a:lnTo>
                    <a:pt x="157886" y="750455"/>
                  </a:lnTo>
                  <a:lnTo>
                    <a:pt x="155511" y="1009700"/>
                  </a:lnTo>
                  <a:lnTo>
                    <a:pt x="155079" y="1061720"/>
                  </a:lnTo>
                  <a:lnTo>
                    <a:pt x="154673" y="1113815"/>
                  </a:lnTo>
                  <a:lnTo>
                    <a:pt x="154330" y="1165974"/>
                  </a:lnTo>
                  <a:lnTo>
                    <a:pt x="154038" y="1218222"/>
                  </a:lnTo>
                  <a:lnTo>
                    <a:pt x="153809" y="1270558"/>
                  </a:lnTo>
                  <a:lnTo>
                    <a:pt x="153670" y="1322971"/>
                  </a:lnTo>
                  <a:lnTo>
                    <a:pt x="153619" y="1375498"/>
                  </a:lnTo>
                  <a:lnTo>
                    <a:pt x="149110" y="2295093"/>
                  </a:lnTo>
                  <a:lnTo>
                    <a:pt x="170421" y="2295093"/>
                  </a:lnTo>
                  <a:lnTo>
                    <a:pt x="170281" y="2269731"/>
                  </a:lnTo>
                  <a:lnTo>
                    <a:pt x="169773" y="2217559"/>
                  </a:lnTo>
                  <a:lnTo>
                    <a:pt x="168579" y="2113762"/>
                  </a:lnTo>
                  <a:lnTo>
                    <a:pt x="168148" y="2062162"/>
                  </a:lnTo>
                  <a:lnTo>
                    <a:pt x="168046" y="1755317"/>
                  </a:lnTo>
                  <a:lnTo>
                    <a:pt x="168300" y="1449552"/>
                  </a:lnTo>
                  <a:lnTo>
                    <a:pt x="168795" y="1093558"/>
                  </a:lnTo>
                  <a:lnTo>
                    <a:pt x="169786" y="585622"/>
                  </a:lnTo>
                  <a:lnTo>
                    <a:pt x="171221" y="0"/>
                  </a:lnTo>
                  <a:close/>
                  <a:moveTo>
                    <a:pt x="221221" y="0"/>
                  </a:moveTo>
                  <a:lnTo>
                    <a:pt x="209003" y="0"/>
                  </a:lnTo>
                  <a:lnTo>
                    <a:pt x="208953" y="413994"/>
                  </a:lnTo>
                  <a:lnTo>
                    <a:pt x="208813" y="465607"/>
                  </a:lnTo>
                  <a:lnTo>
                    <a:pt x="208584" y="517220"/>
                  </a:lnTo>
                  <a:lnTo>
                    <a:pt x="208292" y="568858"/>
                  </a:lnTo>
                  <a:lnTo>
                    <a:pt x="207949" y="620509"/>
                  </a:lnTo>
                  <a:lnTo>
                    <a:pt x="207492" y="679018"/>
                  </a:lnTo>
                  <a:lnTo>
                    <a:pt x="207111" y="723912"/>
                  </a:lnTo>
                  <a:lnTo>
                    <a:pt x="204736" y="983157"/>
                  </a:lnTo>
                  <a:lnTo>
                    <a:pt x="204304" y="1035177"/>
                  </a:lnTo>
                  <a:lnTo>
                    <a:pt x="203898" y="1087259"/>
                  </a:lnTo>
                  <a:lnTo>
                    <a:pt x="203555" y="1139431"/>
                  </a:lnTo>
                  <a:lnTo>
                    <a:pt x="203263" y="1191679"/>
                  </a:lnTo>
                  <a:lnTo>
                    <a:pt x="203034" y="1244003"/>
                  </a:lnTo>
                  <a:lnTo>
                    <a:pt x="202895" y="1296428"/>
                  </a:lnTo>
                  <a:lnTo>
                    <a:pt x="202857" y="1348955"/>
                  </a:lnTo>
                  <a:lnTo>
                    <a:pt x="198145" y="2295093"/>
                  </a:lnTo>
                  <a:lnTo>
                    <a:pt x="218922" y="2295093"/>
                  </a:lnTo>
                  <a:lnTo>
                    <a:pt x="218617" y="2245220"/>
                  </a:lnTo>
                  <a:lnTo>
                    <a:pt x="217868" y="2141055"/>
                  </a:lnTo>
                  <a:lnTo>
                    <a:pt x="217538" y="2089264"/>
                  </a:lnTo>
                  <a:lnTo>
                    <a:pt x="217297" y="2037651"/>
                  </a:lnTo>
                  <a:lnTo>
                    <a:pt x="217208" y="1986241"/>
                  </a:lnTo>
                  <a:lnTo>
                    <a:pt x="219405" y="1139431"/>
                  </a:lnTo>
                  <a:lnTo>
                    <a:pt x="220383" y="672198"/>
                  </a:lnTo>
                  <a:lnTo>
                    <a:pt x="220916" y="327507"/>
                  </a:lnTo>
                  <a:lnTo>
                    <a:pt x="221221" y="0"/>
                  </a:lnTo>
                  <a:close/>
                  <a:moveTo>
                    <a:pt x="272529" y="0"/>
                  </a:moveTo>
                  <a:lnTo>
                    <a:pt x="260286" y="0"/>
                  </a:lnTo>
                  <a:lnTo>
                    <a:pt x="260235" y="383387"/>
                  </a:lnTo>
                  <a:lnTo>
                    <a:pt x="260096" y="434987"/>
                  </a:lnTo>
                  <a:lnTo>
                    <a:pt x="259880" y="486600"/>
                  </a:lnTo>
                  <a:lnTo>
                    <a:pt x="259588" y="538226"/>
                  </a:lnTo>
                  <a:lnTo>
                    <a:pt x="259232" y="589876"/>
                  </a:lnTo>
                  <a:lnTo>
                    <a:pt x="258838" y="641565"/>
                  </a:lnTo>
                  <a:lnTo>
                    <a:pt x="258394" y="693267"/>
                  </a:lnTo>
                  <a:lnTo>
                    <a:pt x="256032" y="952512"/>
                  </a:lnTo>
                  <a:lnTo>
                    <a:pt x="255587" y="1004531"/>
                  </a:lnTo>
                  <a:lnTo>
                    <a:pt x="255193" y="1056627"/>
                  </a:lnTo>
                  <a:lnTo>
                    <a:pt x="254838" y="1108786"/>
                  </a:lnTo>
                  <a:lnTo>
                    <a:pt x="254546" y="1161034"/>
                  </a:lnTo>
                  <a:lnTo>
                    <a:pt x="254330" y="1213370"/>
                  </a:lnTo>
                  <a:lnTo>
                    <a:pt x="254190" y="1265783"/>
                  </a:lnTo>
                  <a:lnTo>
                    <a:pt x="254139" y="1318310"/>
                  </a:lnTo>
                  <a:lnTo>
                    <a:pt x="249186" y="2295093"/>
                  </a:lnTo>
                  <a:lnTo>
                    <a:pt x="270357" y="2295093"/>
                  </a:lnTo>
                  <a:lnTo>
                    <a:pt x="270230" y="2266962"/>
                  </a:lnTo>
                  <a:lnTo>
                    <a:pt x="269900" y="2214588"/>
                  </a:lnTo>
                  <a:lnTo>
                    <a:pt x="269151" y="2110409"/>
                  </a:lnTo>
                  <a:lnTo>
                    <a:pt x="268820" y="2058619"/>
                  </a:lnTo>
                  <a:lnTo>
                    <a:pt x="268592" y="2007006"/>
                  </a:lnTo>
                  <a:lnTo>
                    <a:pt x="268503" y="1955596"/>
                  </a:lnTo>
                  <a:lnTo>
                    <a:pt x="270637" y="1161034"/>
                  </a:lnTo>
                  <a:lnTo>
                    <a:pt x="271576" y="736015"/>
                  </a:lnTo>
                  <a:lnTo>
                    <a:pt x="272097" y="431507"/>
                  </a:lnTo>
                  <a:lnTo>
                    <a:pt x="272402" y="177469"/>
                  </a:lnTo>
                  <a:lnTo>
                    <a:pt x="272529" y="0"/>
                  </a:lnTo>
                  <a:close/>
                  <a:moveTo>
                    <a:pt x="6382194" y="2295093"/>
                  </a:moveTo>
                  <a:lnTo>
                    <a:pt x="6380874" y="2225433"/>
                  </a:lnTo>
                  <a:lnTo>
                    <a:pt x="6379959" y="2174354"/>
                  </a:lnTo>
                  <a:lnTo>
                    <a:pt x="6379083" y="2123198"/>
                  </a:lnTo>
                  <a:lnTo>
                    <a:pt x="6378245" y="2071992"/>
                  </a:lnTo>
                  <a:lnTo>
                    <a:pt x="6377445" y="2020722"/>
                  </a:lnTo>
                  <a:lnTo>
                    <a:pt x="6376683" y="1969389"/>
                  </a:lnTo>
                  <a:lnTo>
                    <a:pt x="6375959" y="1917992"/>
                  </a:lnTo>
                  <a:lnTo>
                    <a:pt x="6375260" y="1866544"/>
                  </a:lnTo>
                  <a:lnTo>
                    <a:pt x="6374612" y="1815033"/>
                  </a:lnTo>
                  <a:lnTo>
                    <a:pt x="6373990" y="1763471"/>
                  </a:lnTo>
                  <a:lnTo>
                    <a:pt x="6373419" y="1711845"/>
                  </a:lnTo>
                  <a:lnTo>
                    <a:pt x="6372860" y="1660169"/>
                  </a:lnTo>
                  <a:lnTo>
                    <a:pt x="6372352" y="1608442"/>
                  </a:lnTo>
                  <a:lnTo>
                    <a:pt x="6371869" y="1556651"/>
                  </a:lnTo>
                  <a:lnTo>
                    <a:pt x="6371425" y="1504823"/>
                  </a:lnTo>
                  <a:lnTo>
                    <a:pt x="6371018" y="1452930"/>
                  </a:lnTo>
                  <a:lnTo>
                    <a:pt x="6370637" y="1401000"/>
                  </a:lnTo>
                  <a:lnTo>
                    <a:pt x="6370282" y="1349019"/>
                  </a:lnTo>
                  <a:lnTo>
                    <a:pt x="6369964" y="1296987"/>
                  </a:lnTo>
                  <a:lnTo>
                    <a:pt x="6369685" y="1244904"/>
                  </a:lnTo>
                  <a:lnTo>
                    <a:pt x="6369431" y="1192784"/>
                  </a:lnTo>
                  <a:lnTo>
                    <a:pt x="6364135" y="0"/>
                  </a:lnTo>
                  <a:lnTo>
                    <a:pt x="6357772" y="0"/>
                  </a:lnTo>
                  <a:lnTo>
                    <a:pt x="6363055" y="1148778"/>
                  </a:lnTo>
                  <a:lnTo>
                    <a:pt x="6363932" y="1253096"/>
                  </a:lnTo>
                  <a:lnTo>
                    <a:pt x="6364884" y="1357287"/>
                  </a:lnTo>
                  <a:lnTo>
                    <a:pt x="6365913" y="1461338"/>
                  </a:lnTo>
                  <a:lnTo>
                    <a:pt x="6367043" y="1565249"/>
                  </a:lnTo>
                  <a:lnTo>
                    <a:pt x="6367640" y="1617129"/>
                  </a:lnTo>
                  <a:lnTo>
                    <a:pt x="6368275" y="1668983"/>
                  </a:lnTo>
                  <a:lnTo>
                    <a:pt x="6368936" y="1720786"/>
                  </a:lnTo>
                  <a:lnTo>
                    <a:pt x="6369621" y="1772539"/>
                  </a:lnTo>
                  <a:lnTo>
                    <a:pt x="6370358" y="1824240"/>
                  </a:lnTo>
                  <a:lnTo>
                    <a:pt x="6371107" y="1875904"/>
                  </a:lnTo>
                  <a:lnTo>
                    <a:pt x="6371907" y="1927517"/>
                  </a:lnTo>
                  <a:lnTo>
                    <a:pt x="6372746" y="1979079"/>
                  </a:lnTo>
                  <a:lnTo>
                    <a:pt x="6373609" y="2030577"/>
                  </a:lnTo>
                  <a:lnTo>
                    <a:pt x="6374524" y="2082038"/>
                  </a:lnTo>
                  <a:lnTo>
                    <a:pt x="6375476" y="2133422"/>
                  </a:lnTo>
                  <a:lnTo>
                    <a:pt x="6376467" y="2184768"/>
                  </a:lnTo>
                  <a:lnTo>
                    <a:pt x="6377508" y="2236038"/>
                  </a:lnTo>
                  <a:lnTo>
                    <a:pt x="6378778" y="2295093"/>
                  </a:lnTo>
                  <a:lnTo>
                    <a:pt x="6382194" y="2295093"/>
                  </a:lnTo>
                  <a:close/>
                  <a:moveTo>
                    <a:pt x="6431889" y="2295093"/>
                  </a:moveTo>
                  <a:lnTo>
                    <a:pt x="6431026" y="2250846"/>
                  </a:lnTo>
                  <a:lnTo>
                    <a:pt x="6430061" y="2200262"/>
                  </a:lnTo>
                  <a:lnTo>
                    <a:pt x="6429146" y="2149614"/>
                  </a:lnTo>
                  <a:lnTo>
                    <a:pt x="6428270" y="2098916"/>
                  </a:lnTo>
                  <a:lnTo>
                    <a:pt x="6427432" y="2048154"/>
                  </a:lnTo>
                  <a:lnTo>
                    <a:pt x="6426632" y="1997341"/>
                  </a:lnTo>
                  <a:lnTo>
                    <a:pt x="6425870" y="1946465"/>
                  </a:lnTo>
                  <a:lnTo>
                    <a:pt x="6425133" y="1895551"/>
                  </a:lnTo>
                  <a:lnTo>
                    <a:pt x="6424447" y="1844573"/>
                  </a:lnTo>
                  <a:lnTo>
                    <a:pt x="6423800" y="1793544"/>
                  </a:lnTo>
                  <a:lnTo>
                    <a:pt x="6423177" y="1742465"/>
                  </a:lnTo>
                  <a:lnTo>
                    <a:pt x="6422593" y="1691347"/>
                  </a:lnTo>
                  <a:lnTo>
                    <a:pt x="6422047" y="1640179"/>
                  </a:lnTo>
                  <a:lnTo>
                    <a:pt x="6421539" y="1588960"/>
                  </a:lnTo>
                  <a:lnTo>
                    <a:pt x="6421056" y="1537716"/>
                  </a:lnTo>
                  <a:lnTo>
                    <a:pt x="6420612" y="1486408"/>
                  </a:lnTo>
                  <a:lnTo>
                    <a:pt x="6420205" y="1435074"/>
                  </a:lnTo>
                  <a:lnTo>
                    <a:pt x="6419824" y="1383703"/>
                  </a:lnTo>
                  <a:lnTo>
                    <a:pt x="6419469" y="1332293"/>
                  </a:lnTo>
                  <a:lnTo>
                    <a:pt x="6419151" y="1280845"/>
                  </a:lnTo>
                  <a:lnTo>
                    <a:pt x="6418872" y="1229372"/>
                  </a:lnTo>
                  <a:lnTo>
                    <a:pt x="6418618" y="1177848"/>
                  </a:lnTo>
                  <a:lnTo>
                    <a:pt x="6413513" y="0"/>
                  </a:lnTo>
                  <a:lnTo>
                    <a:pt x="6406883" y="0"/>
                  </a:lnTo>
                  <a:lnTo>
                    <a:pt x="6407467" y="126619"/>
                  </a:lnTo>
                  <a:lnTo>
                    <a:pt x="6407671" y="177774"/>
                  </a:lnTo>
                  <a:lnTo>
                    <a:pt x="6407861" y="228968"/>
                  </a:lnTo>
                  <a:lnTo>
                    <a:pt x="6408013" y="280187"/>
                  </a:lnTo>
                  <a:lnTo>
                    <a:pt x="6408102" y="331470"/>
                  </a:lnTo>
                  <a:lnTo>
                    <a:pt x="6408140" y="382803"/>
                  </a:lnTo>
                  <a:lnTo>
                    <a:pt x="6408521" y="433057"/>
                  </a:lnTo>
                  <a:lnTo>
                    <a:pt x="6408864" y="483298"/>
                  </a:lnTo>
                  <a:lnTo>
                    <a:pt x="6409156" y="533552"/>
                  </a:lnTo>
                  <a:lnTo>
                    <a:pt x="6409423" y="583793"/>
                  </a:lnTo>
                  <a:lnTo>
                    <a:pt x="6409880" y="684288"/>
                  </a:lnTo>
                  <a:lnTo>
                    <a:pt x="6410719" y="885278"/>
                  </a:lnTo>
                  <a:lnTo>
                    <a:pt x="6410960" y="935532"/>
                  </a:lnTo>
                  <a:lnTo>
                    <a:pt x="6411227" y="985774"/>
                  </a:lnTo>
                  <a:lnTo>
                    <a:pt x="6411519" y="1036027"/>
                  </a:lnTo>
                  <a:lnTo>
                    <a:pt x="6411849" y="1086269"/>
                  </a:lnTo>
                  <a:lnTo>
                    <a:pt x="6412243" y="1136510"/>
                  </a:lnTo>
                  <a:lnTo>
                    <a:pt x="6413119" y="1239989"/>
                  </a:lnTo>
                  <a:lnTo>
                    <a:pt x="6414071" y="1343342"/>
                  </a:lnTo>
                  <a:lnTo>
                    <a:pt x="6415100" y="1446542"/>
                  </a:lnTo>
                  <a:lnTo>
                    <a:pt x="6415646" y="1498079"/>
                  </a:lnTo>
                  <a:lnTo>
                    <a:pt x="6416230" y="1549565"/>
                  </a:lnTo>
                  <a:lnTo>
                    <a:pt x="6416827" y="1601012"/>
                  </a:lnTo>
                  <a:lnTo>
                    <a:pt x="6417462" y="1652422"/>
                  </a:lnTo>
                  <a:lnTo>
                    <a:pt x="6418123" y="1703768"/>
                  </a:lnTo>
                  <a:lnTo>
                    <a:pt x="6418808" y="1755076"/>
                  </a:lnTo>
                  <a:lnTo>
                    <a:pt x="6419532" y="1806321"/>
                  </a:lnTo>
                  <a:lnTo>
                    <a:pt x="6420294" y="1857514"/>
                  </a:lnTo>
                  <a:lnTo>
                    <a:pt x="6421094" y="1908644"/>
                  </a:lnTo>
                  <a:lnTo>
                    <a:pt x="6421920" y="1959724"/>
                  </a:lnTo>
                  <a:lnTo>
                    <a:pt x="6422796" y="2010740"/>
                  </a:lnTo>
                  <a:lnTo>
                    <a:pt x="6423711" y="2061679"/>
                  </a:lnTo>
                  <a:lnTo>
                    <a:pt x="6424663" y="2112568"/>
                  </a:lnTo>
                  <a:lnTo>
                    <a:pt x="6425654" y="2163394"/>
                  </a:lnTo>
                  <a:lnTo>
                    <a:pt x="6426695" y="2214143"/>
                  </a:lnTo>
                  <a:lnTo>
                    <a:pt x="6427787" y="2264816"/>
                  </a:lnTo>
                  <a:lnTo>
                    <a:pt x="6428473" y="2295093"/>
                  </a:lnTo>
                  <a:lnTo>
                    <a:pt x="6431889" y="2295093"/>
                  </a:lnTo>
                  <a:close/>
                  <a:moveTo>
                    <a:pt x="6481597" y="2295093"/>
                  </a:moveTo>
                  <a:lnTo>
                    <a:pt x="6480213" y="2226360"/>
                  </a:lnTo>
                  <a:lnTo>
                    <a:pt x="6479248" y="2176322"/>
                  </a:lnTo>
                  <a:lnTo>
                    <a:pt x="6478333" y="2126208"/>
                  </a:lnTo>
                  <a:lnTo>
                    <a:pt x="6477457" y="2076018"/>
                  </a:lnTo>
                  <a:lnTo>
                    <a:pt x="6476619" y="2025764"/>
                  </a:lnTo>
                  <a:lnTo>
                    <a:pt x="6475819" y="1975446"/>
                  </a:lnTo>
                  <a:lnTo>
                    <a:pt x="6475057" y="1925066"/>
                  </a:lnTo>
                  <a:lnTo>
                    <a:pt x="6474320" y="1874634"/>
                  </a:lnTo>
                  <a:lnTo>
                    <a:pt x="6473634" y="1824126"/>
                  </a:lnTo>
                  <a:lnTo>
                    <a:pt x="6472987" y="1773567"/>
                  </a:lnTo>
                  <a:lnTo>
                    <a:pt x="6472364" y="1722958"/>
                  </a:lnTo>
                  <a:lnTo>
                    <a:pt x="6471780" y="1672285"/>
                  </a:lnTo>
                  <a:lnTo>
                    <a:pt x="6471234" y="1621574"/>
                  </a:lnTo>
                  <a:lnTo>
                    <a:pt x="6470726" y="1570799"/>
                  </a:lnTo>
                  <a:lnTo>
                    <a:pt x="6470243" y="1519986"/>
                  </a:lnTo>
                  <a:lnTo>
                    <a:pt x="6469799" y="1469123"/>
                  </a:lnTo>
                  <a:lnTo>
                    <a:pt x="6469393" y="1418221"/>
                  </a:lnTo>
                  <a:lnTo>
                    <a:pt x="6469012" y="1367282"/>
                  </a:lnTo>
                  <a:lnTo>
                    <a:pt x="6468656" y="1316291"/>
                  </a:lnTo>
                  <a:lnTo>
                    <a:pt x="6468338" y="1265275"/>
                  </a:lnTo>
                  <a:lnTo>
                    <a:pt x="6468059" y="1214221"/>
                  </a:lnTo>
                  <a:lnTo>
                    <a:pt x="6467792" y="1163129"/>
                  </a:lnTo>
                  <a:lnTo>
                    <a:pt x="6462877" y="0"/>
                  </a:lnTo>
                  <a:lnTo>
                    <a:pt x="6456223" y="0"/>
                  </a:lnTo>
                  <a:lnTo>
                    <a:pt x="6456731" y="119329"/>
                  </a:lnTo>
                  <a:lnTo>
                    <a:pt x="6456921" y="169926"/>
                  </a:lnTo>
                  <a:lnTo>
                    <a:pt x="6457086" y="220535"/>
                  </a:lnTo>
                  <a:lnTo>
                    <a:pt x="6457213" y="271183"/>
                  </a:lnTo>
                  <a:lnTo>
                    <a:pt x="6457328" y="372605"/>
                  </a:lnTo>
                  <a:lnTo>
                    <a:pt x="6457709" y="422440"/>
                  </a:lnTo>
                  <a:lnTo>
                    <a:pt x="6458039" y="472274"/>
                  </a:lnTo>
                  <a:lnTo>
                    <a:pt x="6458344" y="522097"/>
                  </a:lnTo>
                  <a:lnTo>
                    <a:pt x="6458610" y="571919"/>
                  </a:lnTo>
                  <a:lnTo>
                    <a:pt x="6459067" y="671499"/>
                  </a:lnTo>
                  <a:lnTo>
                    <a:pt x="6459906" y="870381"/>
                  </a:lnTo>
                  <a:lnTo>
                    <a:pt x="6460147" y="920013"/>
                  </a:lnTo>
                  <a:lnTo>
                    <a:pt x="6460401" y="969619"/>
                  </a:lnTo>
                  <a:lnTo>
                    <a:pt x="6460706" y="1019175"/>
                  </a:lnTo>
                  <a:lnTo>
                    <a:pt x="6461036" y="1068679"/>
                  </a:lnTo>
                  <a:lnTo>
                    <a:pt x="6461417" y="1118133"/>
                  </a:lnTo>
                  <a:lnTo>
                    <a:pt x="6462306" y="1220368"/>
                  </a:lnTo>
                  <a:lnTo>
                    <a:pt x="6463246" y="1322527"/>
                  </a:lnTo>
                  <a:lnTo>
                    <a:pt x="6464262" y="1424584"/>
                  </a:lnTo>
                  <a:lnTo>
                    <a:pt x="6465367" y="1526527"/>
                  </a:lnTo>
                  <a:lnTo>
                    <a:pt x="6466560" y="1628330"/>
                  </a:lnTo>
                  <a:lnTo>
                    <a:pt x="6467856" y="1729981"/>
                  </a:lnTo>
                  <a:lnTo>
                    <a:pt x="6468542" y="1780743"/>
                  </a:lnTo>
                  <a:lnTo>
                    <a:pt x="6469253" y="1831441"/>
                  </a:lnTo>
                  <a:lnTo>
                    <a:pt x="6469989" y="1882101"/>
                  </a:lnTo>
                  <a:lnTo>
                    <a:pt x="6470764" y="1932711"/>
                  </a:lnTo>
                  <a:lnTo>
                    <a:pt x="6471564" y="1983270"/>
                  </a:lnTo>
                  <a:lnTo>
                    <a:pt x="6472402" y="2033765"/>
                  </a:lnTo>
                  <a:lnTo>
                    <a:pt x="6473266" y="2084197"/>
                  </a:lnTo>
                  <a:lnTo>
                    <a:pt x="6474168" y="2134565"/>
                  </a:lnTo>
                  <a:lnTo>
                    <a:pt x="6475108" y="2184882"/>
                  </a:lnTo>
                  <a:lnTo>
                    <a:pt x="6476085" y="2235123"/>
                  </a:lnTo>
                  <a:lnTo>
                    <a:pt x="6477292" y="2295093"/>
                  </a:lnTo>
                  <a:lnTo>
                    <a:pt x="6481597" y="2295093"/>
                  </a:lnTo>
                  <a:close/>
                  <a:moveTo>
                    <a:pt x="6531330" y="2295093"/>
                  </a:moveTo>
                  <a:lnTo>
                    <a:pt x="6530391" y="2250490"/>
                  </a:lnTo>
                  <a:lnTo>
                    <a:pt x="6529387" y="2201024"/>
                  </a:lnTo>
                  <a:lnTo>
                    <a:pt x="6528435" y="2151481"/>
                  </a:lnTo>
                  <a:lnTo>
                    <a:pt x="6527520" y="2101875"/>
                  </a:lnTo>
                  <a:lnTo>
                    <a:pt x="6526644" y="2052205"/>
                  </a:lnTo>
                  <a:lnTo>
                    <a:pt x="6525806" y="2002472"/>
                  </a:lnTo>
                  <a:lnTo>
                    <a:pt x="6525006" y="1952675"/>
                  </a:lnTo>
                  <a:lnTo>
                    <a:pt x="6524231" y="1902828"/>
                  </a:lnTo>
                  <a:lnTo>
                    <a:pt x="6523507" y="1852917"/>
                  </a:lnTo>
                  <a:lnTo>
                    <a:pt x="6522821" y="1802942"/>
                  </a:lnTo>
                  <a:lnTo>
                    <a:pt x="6522174" y="1752904"/>
                  </a:lnTo>
                  <a:lnTo>
                    <a:pt x="6521551" y="1702816"/>
                  </a:lnTo>
                  <a:lnTo>
                    <a:pt x="6520967" y="1652676"/>
                  </a:lnTo>
                  <a:lnTo>
                    <a:pt x="6520421" y="1602486"/>
                  </a:lnTo>
                  <a:lnTo>
                    <a:pt x="6519913" y="1552232"/>
                  </a:lnTo>
                  <a:lnTo>
                    <a:pt x="6519431" y="1501927"/>
                  </a:lnTo>
                  <a:lnTo>
                    <a:pt x="6518986" y="1451571"/>
                  </a:lnTo>
                  <a:lnTo>
                    <a:pt x="6518580" y="1401165"/>
                  </a:lnTo>
                  <a:lnTo>
                    <a:pt x="6518199" y="1350708"/>
                  </a:lnTo>
                  <a:lnTo>
                    <a:pt x="6517843" y="1300200"/>
                  </a:lnTo>
                  <a:lnTo>
                    <a:pt x="6517526" y="1249641"/>
                  </a:lnTo>
                  <a:lnTo>
                    <a:pt x="6517246" y="1199045"/>
                  </a:lnTo>
                  <a:lnTo>
                    <a:pt x="6516979" y="1148397"/>
                  </a:lnTo>
                  <a:lnTo>
                    <a:pt x="6516764" y="1097711"/>
                  </a:lnTo>
                  <a:lnTo>
                    <a:pt x="6516344" y="1045184"/>
                  </a:lnTo>
                  <a:lnTo>
                    <a:pt x="6515989" y="992657"/>
                  </a:lnTo>
                  <a:lnTo>
                    <a:pt x="6515684" y="940142"/>
                  </a:lnTo>
                  <a:lnTo>
                    <a:pt x="6515405" y="887615"/>
                  </a:lnTo>
                  <a:lnTo>
                    <a:pt x="6514008" y="572477"/>
                  </a:lnTo>
                  <a:lnTo>
                    <a:pt x="6513703" y="514540"/>
                  </a:lnTo>
                  <a:lnTo>
                    <a:pt x="6513411" y="465226"/>
                  </a:lnTo>
                  <a:lnTo>
                    <a:pt x="6513068" y="414921"/>
                  </a:lnTo>
                  <a:lnTo>
                    <a:pt x="6512687" y="366483"/>
                  </a:lnTo>
                  <a:lnTo>
                    <a:pt x="6512560" y="266103"/>
                  </a:lnTo>
                  <a:lnTo>
                    <a:pt x="6512446" y="211480"/>
                  </a:lnTo>
                  <a:lnTo>
                    <a:pt x="6512293" y="161112"/>
                  </a:lnTo>
                  <a:lnTo>
                    <a:pt x="6511938" y="60337"/>
                  </a:lnTo>
                  <a:lnTo>
                    <a:pt x="6511696" y="0"/>
                  </a:lnTo>
                  <a:lnTo>
                    <a:pt x="6505524" y="0"/>
                  </a:lnTo>
                  <a:lnTo>
                    <a:pt x="6505981" y="115785"/>
                  </a:lnTo>
                  <a:lnTo>
                    <a:pt x="6506286" y="211480"/>
                  </a:lnTo>
                  <a:lnTo>
                    <a:pt x="6506400" y="261823"/>
                  </a:lnTo>
                  <a:lnTo>
                    <a:pt x="6506515" y="366483"/>
                  </a:lnTo>
                  <a:lnTo>
                    <a:pt x="6506896" y="415886"/>
                  </a:lnTo>
                  <a:lnTo>
                    <a:pt x="6507239" y="467436"/>
                  </a:lnTo>
                  <a:lnTo>
                    <a:pt x="6507556" y="519963"/>
                  </a:lnTo>
                  <a:lnTo>
                    <a:pt x="6508077" y="625005"/>
                  </a:lnTo>
                  <a:lnTo>
                    <a:pt x="6509093" y="858647"/>
                  </a:lnTo>
                  <a:lnTo>
                    <a:pt x="6509588" y="956754"/>
                  </a:lnTo>
                  <a:lnTo>
                    <a:pt x="6509893" y="1005789"/>
                  </a:lnTo>
                  <a:lnTo>
                    <a:pt x="6510223" y="1054811"/>
                  </a:lnTo>
                  <a:lnTo>
                    <a:pt x="6510604" y="1103833"/>
                  </a:lnTo>
                  <a:lnTo>
                    <a:pt x="6511493" y="1205191"/>
                  </a:lnTo>
                  <a:lnTo>
                    <a:pt x="6512433" y="1306436"/>
                  </a:lnTo>
                  <a:lnTo>
                    <a:pt x="6513449" y="1407528"/>
                  </a:lnTo>
                  <a:lnTo>
                    <a:pt x="6514554" y="1508467"/>
                  </a:lnTo>
                  <a:lnTo>
                    <a:pt x="6515748" y="1609255"/>
                  </a:lnTo>
                  <a:lnTo>
                    <a:pt x="6517043" y="1709851"/>
                  </a:lnTo>
                  <a:lnTo>
                    <a:pt x="6517729" y="1760080"/>
                  </a:lnTo>
                  <a:lnTo>
                    <a:pt x="6518440" y="1810270"/>
                  </a:lnTo>
                  <a:lnTo>
                    <a:pt x="6519177" y="1860397"/>
                  </a:lnTo>
                  <a:lnTo>
                    <a:pt x="6519951" y="1910473"/>
                  </a:lnTo>
                  <a:lnTo>
                    <a:pt x="6520751" y="1960499"/>
                  </a:lnTo>
                  <a:lnTo>
                    <a:pt x="6521590" y="2010473"/>
                  </a:lnTo>
                  <a:lnTo>
                    <a:pt x="6522453" y="2060397"/>
                  </a:lnTo>
                  <a:lnTo>
                    <a:pt x="6523355" y="2110244"/>
                  </a:lnTo>
                  <a:lnTo>
                    <a:pt x="6524295" y="2160054"/>
                  </a:lnTo>
                  <a:lnTo>
                    <a:pt x="6525260" y="2209787"/>
                  </a:lnTo>
                  <a:lnTo>
                    <a:pt x="6526276" y="2259457"/>
                  </a:lnTo>
                  <a:lnTo>
                    <a:pt x="6527025" y="2295093"/>
                  </a:lnTo>
                  <a:lnTo>
                    <a:pt x="6531330" y="2295093"/>
                  </a:lnTo>
                  <a:close/>
                  <a:moveTo>
                    <a:pt x="6583273" y="2295093"/>
                  </a:moveTo>
                  <a:lnTo>
                    <a:pt x="6581584" y="2215997"/>
                  </a:lnTo>
                  <a:lnTo>
                    <a:pt x="6580556" y="2165185"/>
                  </a:lnTo>
                  <a:lnTo>
                    <a:pt x="6579578" y="2114308"/>
                  </a:lnTo>
                  <a:lnTo>
                    <a:pt x="6578638" y="2063369"/>
                  </a:lnTo>
                  <a:lnTo>
                    <a:pt x="6577736" y="2012365"/>
                  </a:lnTo>
                  <a:lnTo>
                    <a:pt x="6576885" y="1961311"/>
                  </a:lnTo>
                  <a:lnTo>
                    <a:pt x="6576073" y="1910181"/>
                  </a:lnTo>
                  <a:lnTo>
                    <a:pt x="6575298" y="1859000"/>
                  </a:lnTo>
                  <a:lnTo>
                    <a:pt x="6574574" y="1807768"/>
                  </a:lnTo>
                  <a:lnTo>
                    <a:pt x="6573875" y="1756473"/>
                  </a:lnTo>
                  <a:lnTo>
                    <a:pt x="6573215" y="1705127"/>
                  </a:lnTo>
                  <a:lnTo>
                    <a:pt x="6572605" y="1653730"/>
                  </a:lnTo>
                  <a:lnTo>
                    <a:pt x="6572021" y="1602282"/>
                  </a:lnTo>
                  <a:lnTo>
                    <a:pt x="6571475" y="1550784"/>
                  </a:lnTo>
                  <a:lnTo>
                    <a:pt x="6570967" y="1499247"/>
                  </a:lnTo>
                  <a:lnTo>
                    <a:pt x="6570497" y="1447660"/>
                  </a:lnTo>
                  <a:lnTo>
                    <a:pt x="6570065" y="1396034"/>
                  </a:lnTo>
                  <a:lnTo>
                    <a:pt x="6569672" y="1344358"/>
                  </a:lnTo>
                  <a:lnTo>
                    <a:pt x="6569303" y="1292656"/>
                  </a:lnTo>
                  <a:lnTo>
                    <a:pt x="6568961" y="1240904"/>
                  </a:lnTo>
                  <a:lnTo>
                    <a:pt x="6568668" y="1189113"/>
                  </a:lnTo>
                  <a:lnTo>
                    <a:pt x="6568402" y="1137297"/>
                  </a:lnTo>
                  <a:lnTo>
                    <a:pt x="6568160" y="1085443"/>
                  </a:lnTo>
                  <a:lnTo>
                    <a:pt x="6567754" y="1033360"/>
                  </a:lnTo>
                  <a:lnTo>
                    <a:pt x="6567398" y="981278"/>
                  </a:lnTo>
                  <a:lnTo>
                    <a:pt x="6567094" y="929195"/>
                  </a:lnTo>
                  <a:lnTo>
                    <a:pt x="6566814" y="877112"/>
                  </a:lnTo>
                  <a:lnTo>
                    <a:pt x="6565659" y="616686"/>
                  </a:lnTo>
                  <a:lnTo>
                    <a:pt x="6565417" y="564603"/>
                  </a:lnTo>
                  <a:lnTo>
                    <a:pt x="6565138" y="512521"/>
                  </a:lnTo>
                  <a:lnTo>
                    <a:pt x="6564833" y="460438"/>
                  </a:lnTo>
                  <a:lnTo>
                    <a:pt x="6564477" y="408355"/>
                  </a:lnTo>
                  <a:lnTo>
                    <a:pt x="6564084" y="358317"/>
                  </a:lnTo>
                  <a:lnTo>
                    <a:pt x="6563982" y="256667"/>
                  </a:lnTo>
                  <a:lnTo>
                    <a:pt x="6563881" y="206870"/>
                  </a:lnTo>
                  <a:lnTo>
                    <a:pt x="6563588" y="107289"/>
                  </a:lnTo>
                  <a:lnTo>
                    <a:pt x="6563207" y="0"/>
                  </a:lnTo>
                  <a:lnTo>
                    <a:pt x="6554991" y="0"/>
                  </a:lnTo>
                  <a:lnTo>
                    <a:pt x="6555397" y="109804"/>
                  </a:lnTo>
                  <a:lnTo>
                    <a:pt x="6555676" y="206870"/>
                  </a:lnTo>
                  <a:lnTo>
                    <a:pt x="6555778" y="256667"/>
                  </a:lnTo>
                  <a:lnTo>
                    <a:pt x="6555867" y="358317"/>
                  </a:lnTo>
                  <a:lnTo>
                    <a:pt x="6556273" y="410806"/>
                  </a:lnTo>
                  <a:lnTo>
                    <a:pt x="6556629" y="463232"/>
                  </a:lnTo>
                  <a:lnTo>
                    <a:pt x="6556946" y="515607"/>
                  </a:lnTo>
                  <a:lnTo>
                    <a:pt x="6557213" y="567944"/>
                  </a:lnTo>
                  <a:lnTo>
                    <a:pt x="6558369" y="829017"/>
                  </a:lnTo>
                  <a:lnTo>
                    <a:pt x="6558610" y="881151"/>
                  </a:lnTo>
                  <a:lnTo>
                    <a:pt x="6558889" y="933259"/>
                  </a:lnTo>
                  <a:lnTo>
                    <a:pt x="6559207" y="985367"/>
                  </a:lnTo>
                  <a:lnTo>
                    <a:pt x="6559563" y="1037450"/>
                  </a:lnTo>
                  <a:lnTo>
                    <a:pt x="6559969" y="1089545"/>
                  </a:lnTo>
                  <a:lnTo>
                    <a:pt x="6560883" y="1193622"/>
                  </a:lnTo>
                  <a:lnTo>
                    <a:pt x="6561861" y="1297508"/>
                  </a:lnTo>
                  <a:lnTo>
                    <a:pt x="6562928" y="1401191"/>
                  </a:lnTo>
                  <a:lnTo>
                    <a:pt x="6564071" y="1504683"/>
                  </a:lnTo>
                  <a:lnTo>
                    <a:pt x="6565328" y="1607959"/>
                  </a:lnTo>
                  <a:lnTo>
                    <a:pt x="6565989" y="1659521"/>
                  </a:lnTo>
                  <a:lnTo>
                    <a:pt x="6566687" y="1711032"/>
                  </a:lnTo>
                  <a:lnTo>
                    <a:pt x="6567411" y="1762480"/>
                  </a:lnTo>
                  <a:lnTo>
                    <a:pt x="6568160" y="1813890"/>
                  </a:lnTo>
                  <a:lnTo>
                    <a:pt x="6568948" y="1865236"/>
                  </a:lnTo>
                  <a:lnTo>
                    <a:pt x="6569761" y="1916531"/>
                  </a:lnTo>
                  <a:lnTo>
                    <a:pt x="6570612" y="1967763"/>
                  </a:lnTo>
                  <a:lnTo>
                    <a:pt x="6571501" y="2018944"/>
                  </a:lnTo>
                  <a:lnTo>
                    <a:pt x="6572428" y="2070061"/>
                  </a:lnTo>
                  <a:lnTo>
                    <a:pt x="6573380" y="2121128"/>
                  </a:lnTo>
                  <a:lnTo>
                    <a:pt x="6574371" y="2172131"/>
                  </a:lnTo>
                  <a:lnTo>
                    <a:pt x="6575412" y="2223084"/>
                  </a:lnTo>
                  <a:lnTo>
                    <a:pt x="6576949" y="2295093"/>
                  </a:lnTo>
                  <a:lnTo>
                    <a:pt x="6583273" y="2295093"/>
                  </a:lnTo>
                  <a:close/>
                  <a:moveTo>
                    <a:pt x="6633045" y="2295093"/>
                  </a:moveTo>
                  <a:lnTo>
                    <a:pt x="6631838" y="2240496"/>
                  </a:lnTo>
                  <a:lnTo>
                    <a:pt x="6630771" y="2190267"/>
                  </a:lnTo>
                  <a:lnTo>
                    <a:pt x="6629743" y="2139975"/>
                  </a:lnTo>
                  <a:lnTo>
                    <a:pt x="6628765" y="2089619"/>
                  </a:lnTo>
                  <a:lnTo>
                    <a:pt x="6627825" y="2039213"/>
                  </a:lnTo>
                  <a:lnTo>
                    <a:pt x="6626923" y="1988743"/>
                  </a:lnTo>
                  <a:lnTo>
                    <a:pt x="6626072" y="1938223"/>
                  </a:lnTo>
                  <a:lnTo>
                    <a:pt x="6625260" y="1887651"/>
                  </a:lnTo>
                  <a:lnTo>
                    <a:pt x="6624485" y="1837004"/>
                  </a:lnTo>
                  <a:lnTo>
                    <a:pt x="6623748" y="1786318"/>
                  </a:lnTo>
                  <a:lnTo>
                    <a:pt x="6623063" y="1735569"/>
                  </a:lnTo>
                  <a:lnTo>
                    <a:pt x="6622402" y="1684769"/>
                  </a:lnTo>
                  <a:lnTo>
                    <a:pt x="6621793" y="1633918"/>
                  </a:lnTo>
                  <a:lnTo>
                    <a:pt x="6621208" y="1583016"/>
                  </a:lnTo>
                  <a:lnTo>
                    <a:pt x="6620662" y="1532051"/>
                  </a:lnTo>
                  <a:lnTo>
                    <a:pt x="6620154" y="1481048"/>
                  </a:lnTo>
                  <a:lnTo>
                    <a:pt x="6619684" y="1429981"/>
                  </a:lnTo>
                  <a:lnTo>
                    <a:pt x="6619253" y="1378877"/>
                  </a:lnTo>
                  <a:lnTo>
                    <a:pt x="6618846" y="1327708"/>
                  </a:lnTo>
                  <a:lnTo>
                    <a:pt x="6618491" y="1276502"/>
                  </a:lnTo>
                  <a:lnTo>
                    <a:pt x="6618148" y="1225232"/>
                  </a:lnTo>
                  <a:lnTo>
                    <a:pt x="6617856" y="1173924"/>
                  </a:lnTo>
                  <a:lnTo>
                    <a:pt x="6617589" y="1122565"/>
                  </a:lnTo>
                  <a:lnTo>
                    <a:pt x="6617348" y="1071156"/>
                  </a:lnTo>
                  <a:lnTo>
                    <a:pt x="6616941" y="1019924"/>
                  </a:lnTo>
                  <a:lnTo>
                    <a:pt x="6616586" y="968616"/>
                  </a:lnTo>
                  <a:lnTo>
                    <a:pt x="6616281" y="917270"/>
                  </a:lnTo>
                  <a:lnTo>
                    <a:pt x="6616001" y="865860"/>
                  </a:lnTo>
                  <a:lnTo>
                    <a:pt x="6614846" y="608266"/>
                  </a:lnTo>
                  <a:lnTo>
                    <a:pt x="6614604" y="556666"/>
                  </a:lnTo>
                  <a:lnTo>
                    <a:pt x="6614325" y="505053"/>
                  </a:lnTo>
                  <a:lnTo>
                    <a:pt x="6614020" y="453428"/>
                  </a:lnTo>
                  <a:lnTo>
                    <a:pt x="6613665" y="401789"/>
                  </a:lnTo>
                  <a:lnTo>
                    <a:pt x="6613271" y="352196"/>
                  </a:lnTo>
                  <a:lnTo>
                    <a:pt x="6613169" y="247230"/>
                  </a:lnTo>
                  <a:lnTo>
                    <a:pt x="6613068" y="194767"/>
                  </a:lnTo>
                  <a:lnTo>
                    <a:pt x="6612776" y="89877"/>
                  </a:lnTo>
                  <a:lnTo>
                    <a:pt x="6612483" y="0"/>
                  </a:lnTo>
                  <a:lnTo>
                    <a:pt x="6606324" y="0"/>
                  </a:lnTo>
                  <a:lnTo>
                    <a:pt x="6606667" y="103200"/>
                  </a:lnTo>
                  <a:lnTo>
                    <a:pt x="6606908" y="194767"/>
                  </a:lnTo>
                  <a:lnTo>
                    <a:pt x="6607010" y="247230"/>
                  </a:lnTo>
                  <a:lnTo>
                    <a:pt x="6607099" y="352196"/>
                  </a:lnTo>
                  <a:lnTo>
                    <a:pt x="6607518" y="403860"/>
                  </a:lnTo>
                  <a:lnTo>
                    <a:pt x="6607873" y="455574"/>
                  </a:lnTo>
                  <a:lnTo>
                    <a:pt x="6608178" y="507339"/>
                  </a:lnTo>
                  <a:lnTo>
                    <a:pt x="6608458" y="559117"/>
                  </a:lnTo>
                  <a:lnTo>
                    <a:pt x="6609601" y="817905"/>
                  </a:lnTo>
                  <a:lnTo>
                    <a:pt x="6609855" y="869543"/>
                  </a:lnTo>
                  <a:lnTo>
                    <a:pt x="6610121" y="921105"/>
                  </a:lnTo>
                  <a:lnTo>
                    <a:pt x="6610439" y="972591"/>
                  </a:lnTo>
                  <a:lnTo>
                    <a:pt x="6610794" y="1023975"/>
                  </a:lnTo>
                  <a:lnTo>
                    <a:pt x="6611201" y="1075245"/>
                  </a:lnTo>
                  <a:lnTo>
                    <a:pt x="6612115" y="1178064"/>
                  </a:lnTo>
                  <a:lnTo>
                    <a:pt x="6613093" y="1280807"/>
                  </a:lnTo>
                  <a:lnTo>
                    <a:pt x="6614160" y="1383436"/>
                  </a:lnTo>
                  <a:lnTo>
                    <a:pt x="6615316" y="1485938"/>
                  </a:lnTo>
                  <a:lnTo>
                    <a:pt x="6616560" y="1588287"/>
                  </a:lnTo>
                  <a:lnTo>
                    <a:pt x="6617233" y="1639392"/>
                  </a:lnTo>
                  <a:lnTo>
                    <a:pt x="6617919" y="1690458"/>
                  </a:lnTo>
                  <a:lnTo>
                    <a:pt x="6618643" y="1741474"/>
                  </a:lnTo>
                  <a:lnTo>
                    <a:pt x="6619405" y="1792439"/>
                  </a:lnTo>
                  <a:lnTo>
                    <a:pt x="6620180" y="1843354"/>
                  </a:lnTo>
                  <a:lnTo>
                    <a:pt x="6621005" y="1894205"/>
                  </a:lnTo>
                  <a:lnTo>
                    <a:pt x="6621856" y="1944992"/>
                  </a:lnTo>
                  <a:lnTo>
                    <a:pt x="6622732" y="1995716"/>
                  </a:lnTo>
                  <a:lnTo>
                    <a:pt x="6623659" y="2046376"/>
                  </a:lnTo>
                  <a:lnTo>
                    <a:pt x="6624612" y="2096973"/>
                  </a:lnTo>
                  <a:lnTo>
                    <a:pt x="6625615" y="2147493"/>
                  </a:lnTo>
                  <a:lnTo>
                    <a:pt x="6626644" y="2197951"/>
                  </a:lnTo>
                  <a:lnTo>
                    <a:pt x="6627723" y="2248319"/>
                  </a:lnTo>
                  <a:lnTo>
                    <a:pt x="6628765" y="2295093"/>
                  </a:lnTo>
                  <a:lnTo>
                    <a:pt x="6633045" y="2295093"/>
                  </a:lnTo>
                  <a:close/>
                </a:path>
              </a:pathLst>
            </a:custGeom>
            <a:solidFill>
              <a:srgbClr val="91e8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ustomShape 5"/>
          <p:cNvSpPr/>
          <p:nvPr/>
        </p:nvSpPr>
        <p:spPr>
          <a:xfrm>
            <a:off x="662040" y="5143680"/>
            <a:ext cx="6367320" cy="258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>
            <a:spAutoFit/>
          </a:bodyPr>
          <a:p>
            <a:pPr marL="404640" algn="ctr">
              <a:lnSpc>
                <a:spcPct val="117000"/>
              </a:lnSpc>
              <a:spcBef>
                <a:spcPts val="1295"/>
              </a:spcBef>
            </a:pPr>
            <a:r>
              <a:rPr b="1" lang="en-IN" sz="3400" spc="29" strike="noStrike">
                <a:solidFill>
                  <a:srgbClr val="f6f6f6"/>
                </a:solidFill>
                <a:latin typeface="Arial"/>
              </a:rPr>
              <a:t>Find </a:t>
            </a:r>
            <a:r>
              <a:rPr b="1" lang="en-IN" sz="3400" spc="199" strike="noStrike">
                <a:solidFill>
                  <a:srgbClr val="f6f6f6"/>
                </a:solidFill>
                <a:latin typeface="Arial"/>
              </a:rPr>
              <a:t>the </a:t>
            </a:r>
            <a:r>
              <a:rPr b="1" lang="en-IN" sz="3400" spc="49" strike="noStrike">
                <a:solidFill>
                  <a:srgbClr val="f6f6f6"/>
                </a:solidFill>
                <a:latin typeface="Arial"/>
              </a:rPr>
              <a:t>doctors </a:t>
            </a:r>
            <a:r>
              <a:rPr b="1" lang="en-IN" sz="3400" spc="162" strike="noStrike">
                <a:solidFill>
                  <a:srgbClr val="f6f6f6"/>
                </a:solidFill>
                <a:latin typeface="Arial"/>
              </a:rPr>
              <a:t>near</a:t>
            </a:r>
            <a:r>
              <a:rPr b="1" lang="en-IN" sz="3400" spc="-542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77" strike="noStrike">
                <a:solidFill>
                  <a:srgbClr val="f6f6f6"/>
                </a:solidFill>
                <a:latin typeface="Arial"/>
              </a:rPr>
              <a:t>you  </a:t>
            </a:r>
            <a:r>
              <a:rPr b="1" lang="en-IN" sz="3400" spc="134" strike="noStrike">
                <a:solidFill>
                  <a:srgbClr val="f6f6f6"/>
                </a:solidFill>
                <a:latin typeface="Arial"/>
              </a:rPr>
              <a:t>and </a:t>
            </a:r>
            <a:r>
              <a:rPr b="1" lang="en-IN" sz="3400" spc="128" strike="noStrike">
                <a:solidFill>
                  <a:srgbClr val="f6f6f6"/>
                </a:solidFill>
                <a:latin typeface="Arial"/>
              </a:rPr>
              <a:t>submit </a:t>
            </a:r>
            <a:r>
              <a:rPr b="1" lang="en-IN" sz="3400" spc="111" strike="noStrike">
                <a:solidFill>
                  <a:srgbClr val="f6f6f6"/>
                </a:solidFill>
                <a:latin typeface="Arial"/>
              </a:rPr>
              <a:t>your </a:t>
            </a:r>
            <a:r>
              <a:rPr b="1" lang="en-IN" sz="3400" spc="162" strike="noStrike">
                <a:solidFill>
                  <a:srgbClr val="f6f6f6"/>
                </a:solidFill>
                <a:latin typeface="Arial"/>
              </a:rPr>
              <a:t>report</a:t>
            </a:r>
            <a:r>
              <a:rPr b="1" lang="en-IN" sz="3400" spc="-67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82" strike="noStrike">
                <a:solidFill>
                  <a:srgbClr val="f6f6f6"/>
                </a:solidFill>
                <a:latin typeface="Arial"/>
              </a:rPr>
              <a:t>to  </a:t>
            </a:r>
            <a:r>
              <a:rPr b="1" lang="en-IN" sz="3400" spc="202" strike="noStrike">
                <a:solidFill>
                  <a:srgbClr val="f6f6f6"/>
                </a:solidFill>
                <a:latin typeface="Arial"/>
              </a:rPr>
              <a:t>the </a:t>
            </a:r>
            <a:r>
              <a:rPr b="1" lang="en-IN" sz="3400" spc="49" strike="noStrike">
                <a:solidFill>
                  <a:srgbClr val="f6f6f6"/>
                </a:solidFill>
                <a:latin typeface="Arial"/>
              </a:rPr>
              <a:t>doctors </a:t>
            </a:r>
            <a:r>
              <a:rPr b="1" lang="en-IN" sz="3400" spc="134" strike="noStrike">
                <a:solidFill>
                  <a:srgbClr val="f6f6f6"/>
                </a:solidFill>
                <a:latin typeface="Arial"/>
              </a:rPr>
              <a:t>around</a:t>
            </a:r>
            <a:r>
              <a:rPr b="1" lang="en-IN" sz="3400" spc="-452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63" strike="noStrike">
                <a:solidFill>
                  <a:srgbClr val="f6f6f6"/>
                </a:solidFill>
                <a:latin typeface="Arial"/>
              </a:rPr>
              <a:t>you.</a:t>
            </a:r>
            <a:endParaRPr b="0" lang="en-IN" sz="3400" spc="-1" strike="noStrike">
              <a:solidFill>
                <a:srgbClr val="1e6a39"/>
              </a:solidFill>
              <a:latin typeface="Georgia"/>
            </a:endParaRPr>
          </a:p>
        </p:txBody>
      </p:sp>
      <p:grpSp>
        <p:nvGrpSpPr>
          <p:cNvPr id="230" name="Group 6"/>
          <p:cNvGrpSpPr/>
          <p:nvPr/>
        </p:nvGrpSpPr>
        <p:grpSpPr>
          <a:xfrm>
            <a:off x="7557480" y="419040"/>
            <a:ext cx="10510920" cy="9275040"/>
            <a:chOff x="7557480" y="419040"/>
            <a:chExt cx="10510920" cy="9275040"/>
          </a:xfrm>
        </p:grpSpPr>
        <p:sp>
          <p:nvSpPr>
            <p:cNvPr id="231" name="CustomShape 7"/>
            <p:cNvSpPr/>
            <p:nvPr/>
          </p:nvSpPr>
          <p:spPr>
            <a:xfrm>
              <a:off x="7693200" y="3101400"/>
              <a:ext cx="10279080" cy="6379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8"/>
            <p:cNvSpPr/>
            <p:nvPr/>
          </p:nvSpPr>
          <p:spPr>
            <a:xfrm>
              <a:off x="7565400" y="419040"/>
              <a:ext cx="2757240" cy="2229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9"/>
            <p:cNvSpPr/>
            <p:nvPr/>
          </p:nvSpPr>
          <p:spPr>
            <a:xfrm>
              <a:off x="7557480" y="2860560"/>
              <a:ext cx="10510920" cy="6833520"/>
            </a:xfrm>
            <a:custGeom>
              <a:avLst/>
              <a:gdLst/>
              <a:ahLst/>
              <a:rect l="l" t="t" r="r" b="b"/>
              <a:pathLst>
                <a:path w="10511155" h="6833870">
                  <a:moveTo>
                    <a:pt x="10262997" y="0"/>
                  </a:moveTo>
                  <a:lnTo>
                    <a:pt x="251586" y="0"/>
                  </a:lnTo>
                  <a:lnTo>
                    <a:pt x="0" y="255143"/>
                  </a:lnTo>
                  <a:lnTo>
                    <a:pt x="0" y="6589090"/>
                  </a:lnTo>
                  <a:lnTo>
                    <a:pt x="244475" y="6833616"/>
                  </a:lnTo>
                  <a:lnTo>
                    <a:pt x="10262997" y="6833616"/>
                  </a:lnTo>
                  <a:lnTo>
                    <a:pt x="10289959" y="6807034"/>
                  </a:lnTo>
                  <a:lnTo>
                    <a:pt x="255142" y="6807034"/>
                  </a:lnTo>
                  <a:lnTo>
                    <a:pt x="26542" y="6578460"/>
                  </a:lnTo>
                  <a:lnTo>
                    <a:pt x="26542" y="265810"/>
                  </a:lnTo>
                  <a:lnTo>
                    <a:pt x="262254" y="26543"/>
                  </a:lnTo>
                  <a:lnTo>
                    <a:pt x="10289540" y="26543"/>
                  </a:lnTo>
                  <a:lnTo>
                    <a:pt x="10262997" y="0"/>
                  </a:lnTo>
                  <a:close/>
                  <a:moveTo>
                    <a:pt x="10289540" y="26543"/>
                  </a:moveTo>
                  <a:lnTo>
                    <a:pt x="10252328" y="26543"/>
                  </a:lnTo>
                  <a:lnTo>
                    <a:pt x="10484485" y="258699"/>
                  </a:lnTo>
                  <a:lnTo>
                    <a:pt x="10484485" y="6578460"/>
                  </a:lnTo>
                  <a:lnTo>
                    <a:pt x="10252328" y="6807034"/>
                  </a:lnTo>
                  <a:lnTo>
                    <a:pt x="10289959" y="6807034"/>
                  </a:lnTo>
                  <a:lnTo>
                    <a:pt x="10511028" y="6589090"/>
                  </a:lnTo>
                  <a:lnTo>
                    <a:pt x="10511028" y="248030"/>
                  </a:lnTo>
                  <a:lnTo>
                    <a:pt x="10289540" y="26543"/>
                  </a:lnTo>
                  <a:close/>
                  <a:moveTo>
                    <a:pt x="10162032" y="109854"/>
                  </a:moveTo>
                  <a:lnTo>
                    <a:pt x="352551" y="109854"/>
                  </a:lnTo>
                  <a:lnTo>
                    <a:pt x="109854" y="359663"/>
                  </a:lnTo>
                  <a:lnTo>
                    <a:pt x="109854" y="6484543"/>
                  </a:lnTo>
                  <a:lnTo>
                    <a:pt x="343661" y="6721983"/>
                  </a:lnTo>
                  <a:lnTo>
                    <a:pt x="10162032" y="6721983"/>
                  </a:lnTo>
                  <a:lnTo>
                    <a:pt x="10186827" y="6697179"/>
                  </a:lnTo>
                  <a:lnTo>
                    <a:pt x="356107" y="6697179"/>
                  </a:lnTo>
                  <a:lnTo>
                    <a:pt x="138175" y="6473913"/>
                  </a:lnTo>
                  <a:lnTo>
                    <a:pt x="138175" y="370331"/>
                  </a:lnTo>
                  <a:lnTo>
                    <a:pt x="363219" y="138175"/>
                  </a:lnTo>
                  <a:lnTo>
                    <a:pt x="10189716" y="138175"/>
                  </a:lnTo>
                  <a:lnTo>
                    <a:pt x="10162032" y="109854"/>
                  </a:lnTo>
                  <a:close/>
                  <a:moveTo>
                    <a:pt x="10189716" y="138175"/>
                  </a:moveTo>
                  <a:lnTo>
                    <a:pt x="10151364" y="138175"/>
                  </a:lnTo>
                  <a:lnTo>
                    <a:pt x="10374630" y="364998"/>
                  </a:lnTo>
                  <a:lnTo>
                    <a:pt x="10374630" y="558800"/>
                  </a:lnTo>
                  <a:lnTo>
                    <a:pt x="10372851" y="558800"/>
                  </a:lnTo>
                  <a:lnTo>
                    <a:pt x="10372851" y="6473913"/>
                  </a:lnTo>
                  <a:lnTo>
                    <a:pt x="10149586" y="6697179"/>
                  </a:lnTo>
                  <a:lnTo>
                    <a:pt x="10186827" y="6697179"/>
                  </a:lnTo>
                  <a:lnTo>
                    <a:pt x="10399395" y="6484543"/>
                  </a:lnTo>
                  <a:lnTo>
                    <a:pt x="10399395" y="352678"/>
                  </a:lnTo>
                  <a:lnTo>
                    <a:pt x="10189716" y="138175"/>
                  </a:lnTo>
                  <a:close/>
                </a:path>
              </a:pathLst>
            </a:custGeom>
            <a:solidFill>
              <a:srgbClr val="2ba97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336040" y="3361680"/>
            <a:ext cx="867600" cy="1731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IN" sz="5600" spc="194" strike="noStrike">
                <a:solidFill>
                  <a:srgbClr val="363839"/>
                </a:solidFill>
                <a:latin typeface="Arial"/>
              </a:rPr>
              <a:t>03</a:t>
            </a:r>
            <a:endParaRPr b="0" lang="en-IN" sz="5600" spc="-1" strike="noStrike">
              <a:latin typeface="Calibri"/>
            </a:endParaRPr>
          </a:p>
        </p:txBody>
      </p:sp>
      <p:grpSp>
        <p:nvGrpSpPr>
          <p:cNvPr id="235" name="Group 2"/>
          <p:cNvGrpSpPr/>
          <p:nvPr/>
        </p:nvGrpSpPr>
        <p:grpSpPr>
          <a:xfrm>
            <a:off x="579240" y="4889880"/>
            <a:ext cx="6663960" cy="3462120"/>
            <a:chOff x="579240" y="4889880"/>
            <a:chExt cx="6663960" cy="3462120"/>
          </a:xfrm>
        </p:grpSpPr>
        <p:sp>
          <p:nvSpPr>
            <p:cNvPr id="236" name="CustomShape 3"/>
            <p:cNvSpPr/>
            <p:nvPr/>
          </p:nvSpPr>
          <p:spPr>
            <a:xfrm>
              <a:off x="579240" y="5012640"/>
              <a:ext cx="6663960" cy="3189240"/>
            </a:xfrm>
            <a:custGeom>
              <a:avLst/>
              <a:gdLst/>
              <a:ahLst/>
              <a:rect l="l" t="t" r="r" b="b"/>
              <a:pathLst>
                <a:path w="6664325" h="3189604">
                  <a:moveTo>
                    <a:pt x="0" y="0"/>
                  </a:moveTo>
                  <a:lnTo>
                    <a:pt x="0" y="3189360"/>
                  </a:lnTo>
                  <a:lnTo>
                    <a:pt x="6664247" y="3189360"/>
                  </a:lnTo>
                  <a:lnTo>
                    <a:pt x="6664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ce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4"/>
            <p:cNvSpPr/>
            <p:nvPr/>
          </p:nvSpPr>
          <p:spPr>
            <a:xfrm>
              <a:off x="579240" y="4889880"/>
              <a:ext cx="6663960" cy="3462120"/>
            </a:xfrm>
            <a:custGeom>
              <a:avLst/>
              <a:gdLst/>
              <a:ahLst/>
              <a:rect l="l" t="t" r="r" b="b"/>
              <a:pathLst>
                <a:path w="6664325" h="3462654">
                  <a:moveTo>
                    <a:pt x="6576111" y="3314039"/>
                  </a:moveTo>
                  <a:lnTo>
                    <a:pt x="6573952" y="3311880"/>
                  </a:lnTo>
                  <a:lnTo>
                    <a:pt x="6573952" y="3318345"/>
                  </a:lnTo>
                  <a:lnTo>
                    <a:pt x="6576111" y="3314039"/>
                  </a:lnTo>
                  <a:close/>
                  <a:moveTo>
                    <a:pt x="6626034" y="3346361"/>
                  </a:moveTo>
                  <a:lnTo>
                    <a:pt x="6617157" y="3341954"/>
                  </a:lnTo>
                  <a:lnTo>
                    <a:pt x="6592417" y="3338550"/>
                  </a:lnTo>
                  <a:lnTo>
                    <a:pt x="6554724" y="3336366"/>
                  </a:lnTo>
                  <a:lnTo>
                    <a:pt x="0" y="3320758"/>
                  </a:lnTo>
                  <a:lnTo>
                    <a:pt x="0" y="3344697"/>
                  </a:lnTo>
                  <a:lnTo>
                    <a:pt x="1953818" y="3354921"/>
                  </a:lnTo>
                  <a:lnTo>
                    <a:pt x="4250906" y="3352685"/>
                  </a:lnTo>
                  <a:lnTo>
                    <a:pt x="5626087" y="3356762"/>
                  </a:lnTo>
                  <a:lnTo>
                    <a:pt x="6493929" y="3354984"/>
                  </a:lnTo>
                  <a:lnTo>
                    <a:pt x="6543167" y="3354247"/>
                  </a:lnTo>
                  <a:lnTo>
                    <a:pt x="6584315" y="3352292"/>
                  </a:lnTo>
                  <a:lnTo>
                    <a:pt x="6604317" y="3350387"/>
                  </a:lnTo>
                  <a:lnTo>
                    <a:pt x="6613296" y="3349536"/>
                  </a:lnTo>
                  <a:lnTo>
                    <a:pt x="6626034" y="3346361"/>
                  </a:lnTo>
                  <a:close/>
                  <a:moveTo>
                    <a:pt x="6628193" y="3264484"/>
                  </a:moveTo>
                  <a:lnTo>
                    <a:pt x="6600088" y="208699"/>
                  </a:lnTo>
                  <a:lnTo>
                    <a:pt x="54229" y="210858"/>
                  </a:lnTo>
                  <a:lnTo>
                    <a:pt x="41236" y="3240760"/>
                  </a:lnTo>
                  <a:lnTo>
                    <a:pt x="6482588" y="3250806"/>
                  </a:lnTo>
                  <a:lnTo>
                    <a:pt x="6552590" y="3246094"/>
                  </a:lnTo>
                  <a:lnTo>
                    <a:pt x="6494132" y="3232924"/>
                  </a:lnTo>
                  <a:lnTo>
                    <a:pt x="65049" y="3219208"/>
                  </a:lnTo>
                  <a:lnTo>
                    <a:pt x="67221" y="225920"/>
                  </a:lnTo>
                  <a:lnTo>
                    <a:pt x="6593599" y="219468"/>
                  </a:lnTo>
                  <a:lnTo>
                    <a:pt x="6626034" y="3290341"/>
                  </a:lnTo>
                  <a:lnTo>
                    <a:pt x="6628193" y="3264484"/>
                  </a:lnTo>
                  <a:close/>
                  <a:moveTo>
                    <a:pt x="6658470" y="3398088"/>
                  </a:moveTo>
                  <a:lnTo>
                    <a:pt x="6649618" y="3393681"/>
                  </a:lnTo>
                  <a:lnTo>
                    <a:pt x="6624929" y="3390277"/>
                  </a:lnTo>
                  <a:lnTo>
                    <a:pt x="6587236" y="3388080"/>
                  </a:lnTo>
                  <a:lnTo>
                    <a:pt x="0" y="3372751"/>
                  </a:lnTo>
                  <a:lnTo>
                    <a:pt x="0" y="3396716"/>
                  </a:lnTo>
                  <a:lnTo>
                    <a:pt x="1985391" y="3406635"/>
                  </a:lnTo>
                  <a:lnTo>
                    <a:pt x="4282071" y="3404400"/>
                  </a:lnTo>
                  <a:lnTo>
                    <a:pt x="5658561" y="3408489"/>
                  </a:lnTo>
                  <a:lnTo>
                    <a:pt x="6526377" y="3406711"/>
                  </a:lnTo>
                  <a:lnTo>
                    <a:pt x="6575679" y="3405962"/>
                  </a:lnTo>
                  <a:lnTo>
                    <a:pt x="6616827" y="3404006"/>
                  </a:lnTo>
                  <a:lnTo>
                    <a:pt x="6636804" y="3402101"/>
                  </a:lnTo>
                  <a:lnTo>
                    <a:pt x="6645770" y="3401250"/>
                  </a:lnTo>
                  <a:lnTo>
                    <a:pt x="6658470" y="3398088"/>
                  </a:lnTo>
                  <a:close/>
                  <a:moveTo>
                    <a:pt x="6664236" y="3443541"/>
                  </a:moveTo>
                  <a:lnTo>
                    <a:pt x="6653047" y="3441992"/>
                  </a:lnTo>
                  <a:lnTo>
                    <a:pt x="6615354" y="3439807"/>
                  </a:lnTo>
                  <a:lnTo>
                    <a:pt x="1852980" y="3430409"/>
                  </a:lnTo>
                  <a:lnTo>
                    <a:pt x="0" y="3426129"/>
                  </a:lnTo>
                  <a:lnTo>
                    <a:pt x="0" y="3448672"/>
                  </a:lnTo>
                  <a:lnTo>
                    <a:pt x="2014397" y="3460521"/>
                  </a:lnTo>
                  <a:lnTo>
                    <a:pt x="4310761" y="3458286"/>
                  </a:lnTo>
                  <a:lnTo>
                    <a:pt x="5686755" y="3462363"/>
                  </a:lnTo>
                  <a:lnTo>
                    <a:pt x="6554483" y="3460585"/>
                  </a:lnTo>
                  <a:lnTo>
                    <a:pt x="6603797" y="3459810"/>
                  </a:lnTo>
                  <a:lnTo>
                    <a:pt x="6644932" y="3457613"/>
                  </a:lnTo>
                  <a:lnTo>
                    <a:pt x="6664236" y="3455352"/>
                  </a:lnTo>
                  <a:lnTo>
                    <a:pt x="6664236" y="3443541"/>
                  </a:lnTo>
                  <a:close/>
                  <a:moveTo>
                    <a:pt x="6664236" y="2393442"/>
                  </a:moveTo>
                  <a:lnTo>
                    <a:pt x="6663283" y="2314498"/>
                  </a:lnTo>
                  <a:lnTo>
                    <a:pt x="6662699" y="2262809"/>
                  </a:lnTo>
                  <a:lnTo>
                    <a:pt x="6662153" y="2211057"/>
                  </a:lnTo>
                  <a:lnTo>
                    <a:pt x="6661645" y="2159266"/>
                  </a:lnTo>
                  <a:lnTo>
                    <a:pt x="6661163" y="2107425"/>
                  </a:lnTo>
                  <a:lnTo>
                    <a:pt x="6660718" y="2055545"/>
                  </a:lnTo>
                  <a:lnTo>
                    <a:pt x="6660312" y="2003615"/>
                  </a:lnTo>
                  <a:lnTo>
                    <a:pt x="6659931" y="1951659"/>
                  </a:lnTo>
                  <a:lnTo>
                    <a:pt x="6659575" y="1899653"/>
                  </a:lnTo>
                  <a:lnTo>
                    <a:pt x="6659258" y="1847608"/>
                  </a:lnTo>
                  <a:lnTo>
                    <a:pt x="6658965" y="1795538"/>
                  </a:lnTo>
                  <a:lnTo>
                    <a:pt x="6658699" y="1743430"/>
                  </a:lnTo>
                  <a:lnTo>
                    <a:pt x="6652019" y="163309"/>
                  </a:lnTo>
                  <a:lnTo>
                    <a:pt x="6652019" y="161150"/>
                  </a:lnTo>
                  <a:lnTo>
                    <a:pt x="6651980" y="154698"/>
                  </a:lnTo>
                  <a:lnTo>
                    <a:pt x="2995917" y="161150"/>
                  </a:lnTo>
                  <a:lnTo>
                    <a:pt x="2273" y="156845"/>
                  </a:lnTo>
                  <a:lnTo>
                    <a:pt x="2247" y="963726"/>
                  </a:lnTo>
                  <a:lnTo>
                    <a:pt x="2095" y="1031811"/>
                  </a:lnTo>
                  <a:lnTo>
                    <a:pt x="1879" y="1083551"/>
                  </a:lnTo>
                  <a:lnTo>
                    <a:pt x="1600" y="1135303"/>
                  </a:lnTo>
                  <a:lnTo>
                    <a:pt x="1270" y="1187081"/>
                  </a:lnTo>
                  <a:lnTo>
                    <a:pt x="876" y="1238885"/>
                  </a:lnTo>
                  <a:lnTo>
                    <a:pt x="444" y="1290713"/>
                  </a:lnTo>
                  <a:lnTo>
                    <a:pt x="0" y="1342517"/>
                  </a:lnTo>
                  <a:lnTo>
                    <a:pt x="0" y="3290392"/>
                  </a:lnTo>
                  <a:lnTo>
                    <a:pt x="1923529" y="3301047"/>
                  </a:lnTo>
                  <a:lnTo>
                    <a:pt x="4220337" y="3298812"/>
                  </a:lnTo>
                  <a:lnTo>
                    <a:pt x="5595378" y="3302889"/>
                  </a:lnTo>
                  <a:lnTo>
                    <a:pt x="6463665" y="3301111"/>
                  </a:lnTo>
                  <a:lnTo>
                    <a:pt x="6512585" y="3300374"/>
                  </a:lnTo>
                  <a:lnTo>
                    <a:pt x="6553225" y="3298418"/>
                  </a:lnTo>
                  <a:lnTo>
                    <a:pt x="6573164" y="3296513"/>
                  </a:lnTo>
                  <a:lnTo>
                    <a:pt x="6573621" y="3296475"/>
                  </a:lnTo>
                  <a:lnTo>
                    <a:pt x="6573825" y="3303270"/>
                  </a:lnTo>
                  <a:lnTo>
                    <a:pt x="6573952" y="3311880"/>
                  </a:lnTo>
                  <a:lnTo>
                    <a:pt x="6576111" y="3303270"/>
                  </a:lnTo>
                  <a:lnTo>
                    <a:pt x="6576111" y="3296234"/>
                  </a:lnTo>
                  <a:lnTo>
                    <a:pt x="6582118" y="3295650"/>
                  </a:lnTo>
                  <a:lnTo>
                    <a:pt x="6595758" y="3292487"/>
                  </a:lnTo>
                  <a:lnTo>
                    <a:pt x="6586880" y="3288080"/>
                  </a:lnTo>
                  <a:lnTo>
                    <a:pt x="6575907" y="3286582"/>
                  </a:lnTo>
                  <a:lnTo>
                    <a:pt x="6574879" y="3244773"/>
                  </a:lnTo>
                  <a:lnTo>
                    <a:pt x="6572529" y="3144812"/>
                  </a:lnTo>
                  <a:lnTo>
                    <a:pt x="6571412" y="3094748"/>
                  </a:lnTo>
                  <a:lnTo>
                    <a:pt x="6570332" y="3044609"/>
                  </a:lnTo>
                  <a:lnTo>
                    <a:pt x="6569291" y="2994406"/>
                  </a:lnTo>
                  <a:lnTo>
                    <a:pt x="6568287" y="2944139"/>
                  </a:lnTo>
                  <a:lnTo>
                    <a:pt x="6567322" y="2893822"/>
                  </a:lnTo>
                  <a:lnTo>
                    <a:pt x="6566395" y="2843428"/>
                  </a:lnTo>
                  <a:lnTo>
                    <a:pt x="6565506" y="2792984"/>
                  </a:lnTo>
                  <a:lnTo>
                    <a:pt x="6564655" y="2742488"/>
                  </a:lnTo>
                  <a:lnTo>
                    <a:pt x="6563842" y="2691930"/>
                  </a:lnTo>
                  <a:lnTo>
                    <a:pt x="6563055" y="2641308"/>
                  </a:lnTo>
                  <a:lnTo>
                    <a:pt x="6562306" y="2590635"/>
                  </a:lnTo>
                  <a:lnTo>
                    <a:pt x="6561595" y="2539911"/>
                  </a:lnTo>
                  <a:lnTo>
                    <a:pt x="6560909" y="2489123"/>
                  </a:lnTo>
                  <a:lnTo>
                    <a:pt x="6560261" y="2438285"/>
                  </a:lnTo>
                  <a:lnTo>
                    <a:pt x="6559651" y="2387396"/>
                  </a:lnTo>
                  <a:lnTo>
                    <a:pt x="6559067" y="2336457"/>
                  </a:lnTo>
                  <a:lnTo>
                    <a:pt x="6558521" y="2285466"/>
                  </a:lnTo>
                  <a:lnTo>
                    <a:pt x="6558000" y="2234425"/>
                  </a:lnTo>
                  <a:lnTo>
                    <a:pt x="6557518" y="2183346"/>
                  </a:lnTo>
                  <a:lnTo>
                    <a:pt x="6557061" y="2132203"/>
                  </a:lnTo>
                  <a:lnTo>
                    <a:pt x="6556642" y="2081022"/>
                  </a:lnTo>
                  <a:lnTo>
                    <a:pt x="6556248" y="2029790"/>
                  </a:lnTo>
                  <a:lnTo>
                    <a:pt x="6555880" y="1978507"/>
                  </a:lnTo>
                  <a:lnTo>
                    <a:pt x="6555245" y="1875828"/>
                  </a:lnTo>
                  <a:lnTo>
                    <a:pt x="6554381" y="1698955"/>
                  </a:lnTo>
                  <a:lnTo>
                    <a:pt x="6548044" y="271132"/>
                  </a:lnTo>
                  <a:lnTo>
                    <a:pt x="6548031" y="266827"/>
                  </a:lnTo>
                  <a:lnTo>
                    <a:pt x="6548006" y="260375"/>
                  </a:lnTo>
                  <a:lnTo>
                    <a:pt x="6080518" y="262521"/>
                  </a:lnTo>
                  <a:lnTo>
                    <a:pt x="3028365" y="266827"/>
                  </a:lnTo>
                  <a:lnTo>
                    <a:pt x="108343" y="262521"/>
                  </a:lnTo>
                  <a:lnTo>
                    <a:pt x="108242" y="942340"/>
                  </a:lnTo>
                  <a:lnTo>
                    <a:pt x="107950" y="1023264"/>
                  </a:lnTo>
                  <a:lnTo>
                    <a:pt x="107670" y="1075016"/>
                  </a:lnTo>
                  <a:lnTo>
                    <a:pt x="107327" y="1126794"/>
                  </a:lnTo>
                  <a:lnTo>
                    <a:pt x="106946" y="1178598"/>
                  </a:lnTo>
                  <a:lnTo>
                    <a:pt x="106514" y="1230426"/>
                  </a:lnTo>
                  <a:lnTo>
                    <a:pt x="104140" y="1490154"/>
                  </a:lnTo>
                  <a:lnTo>
                    <a:pt x="103682" y="1542262"/>
                  </a:lnTo>
                  <a:lnTo>
                    <a:pt x="103251" y="1594421"/>
                  </a:lnTo>
                  <a:lnTo>
                    <a:pt x="102870" y="1646656"/>
                  </a:lnTo>
                  <a:lnTo>
                    <a:pt x="102463" y="1709724"/>
                  </a:lnTo>
                  <a:lnTo>
                    <a:pt x="102247" y="1751330"/>
                  </a:lnTo>
                  <a:lnTo>
                    <a:pt x="102031" y="1803793"/>
                  </a:lnTo>
                  <a:lnTo>
                    <a:pt x="101752" y="1927186"/>
                  </a:lnTo>
                  <a:lnTo>
                    <a:pt x="95351" y="3186900"/>
                  </a:lnTo>
                  <a:lnTo>
                    <a:pt x="1865083" y="3197606"/>
                  </a:lnTo>
                  <a:lnTo>
                    <a:pt x="4162133" y="3195370"/>
                  </a:lnTo>
                  <a:lnTo>
                    <a:pt x="5537416" y="3199447"/>
                  </a:lnTo>
                  <a:lnTo>
                    <a:pt x="6405270" y="3197669"/>
                  </a:lnTo>
                  <a:lnTo>
                    <a:pt x="6454470" y="3196920"/>
                  </a:lnTo>
                  <a:lnTo>
                    <a:pt x="6495555" y="3194977"/>
                  </a:lnTo>
                  <a:lnTo>
                    <a:pt x="6515519" y="3193072"/>
                  </a:lnTo>
                  <a:lnTo>
                    <a:pt x="6524485" y="3192221"/>
                  </a:lnTo>
                  <a:lnTo>
                    <a:pt x="6537185" y="3189059"/>
                  </a:lnTo>
                  <a:lnTo>
                    <a:pt x="6528333" y="3184639"/>
                  </a:lnTo>
                  <a:lnTo>
                    <a:pt x="6503670" y="3181235"/>
                  </a:lnTo>
                  <a:lnTo>
                    <a:pt x="6466027" y="3179038"/>
                  </a:lnTo>
                  <a:lnTo>
                    <a:pt x="474814" y="3165983"/>
                  </a:lnTo>
                  <a:lnTo>
                    <a:pt x="424383" y="3165335"/>
                  </a:lnTo>
                  <a:lnTo>
                    <a:pt x="119164" y="3165335"/>
                  </a:lnTo>
                  <a:lnTo>
                    <a:pt x="119087" y="2971469"/>
                  </a:lnTo>
                  <a:lnTo>
                    <a:pt x="118897" y="2922143"/>
                  </a:lnTo>
                  <a:lnTo>
                    <a:pt x="118605" y="2872968"/>
                  </a:lnTo>
                  <a:lnTo>
                    <a:pt x="117563" y="2726436"/>
                  </a:lnTo>
                  <a:lnTo>
                    <a:pt x="117271" y="2677909"/>
                  </a:lnTo>
                  <a:lnTo>
                    <a:pt x="117081" y="2629535"/>
                  </a:lnTo>
                  <a:lnTo>
                    <a:pt x="117119" y="2539911"/>
                  </a:lnTo>
                  <a:lnTo>
                    <a:pt x="119367" y="1698955"/>
                  </a:lnTo>
                  <a:lnTo>
                    <a:pt x="120243" y="1300518"/>
                  </a:lnTo>
                  <a:lnTo>
                    <a:pt x="120865" y="919797"/>
                  </a:lnTo>
                  <a:lnTo>
                    <a:pt x="121132" y="686193"/>
                  </a:lnTo>
                  <a:lnTo>
                    <a:pt x="121297" y="429628"/>
                  </a:lnTo>
                  <a:lnTo>
                    <a:pt x="121335" y="275437"/>
                  </a:lnTo>
                  <a:lnTo>
                    <a:pt x="565086" y="275437"/>
                  </a:lnTo>
                  <a:lnTo>
                    <a:pt x="3139097" y="274726"/>
                  </a:lnTo>
                  <a:lnTo>
                    <a:pt x="4166108" y="275145"/>
                  </a:lnTo>
                  <a:lnTo>
                    <a:pt x="5157902" y="274154"/>
                  </a:lnTo>
                  <a:lnTo>
                    <a:pt x="6541516" y="271157"/>
                  </a:lnTo>
                  <a:lnTo>
                    <a:pt x="6548006" y="1730082"/>
                  </a:lnTo>
                  <a:lnTo>
                    <a:pt x="6548869" y="1833054"/>
                  </a:lnTo>
                  <a:lnTo>
                    <a:pt x="6549796" y="1935911"/>
                  </a:lnTo>
                  <a:lnTo>
                    <a:pt x="6550800" y="2038629"/>
                  </a:lnTo>
                  <a:lnTo>
                    <a:pt x="6551892" y="2141220"/>
                  </a:lnTo>
                  <a:lnTo>
                    <a:pt x="6553073" y="2243645"/>
                  </a:lnTo>
                  <a:lnTo>
                    <a:pt x="6553708" y="2294813"/>
                  </a:lnTo>
                  <a:lnTo>
                    <a:pt x="6554368" y="2345931"/>
                  </a:lnTo>
                  <a:lnTo>
                    <a:pt x="6555067" y="2396998"/>
                  </a:lnTo>
                  <a:lnTo>
                    <a:pt x="6555778" y="2448026"/>
                  </a:lnTo>
                  <a:lnTo>
                    <a:pt x="6556527" y="2499017"/>
                  </a:lnTo>
                  <a:lnTo>
                    <a:pt x="6557315" y="2549956"/>
                  </a:lnTo>
                  <a:lnTo>
                    <a:pt x="6558140" y="2600845"/>
                  </a:lnTo>
                  <a:lnTo>
                    <a:pt x="6558991" y="2651683"/>
                  </a:lnTo>
                  <a:lnTo>
                    <a:pt x="6559880" y="2702483"/>
                  </a:lnTo>
                  <a:lnTo>
                    <a:pt x="6560820" y="2753220"/>
                  </a:lnTo>
                  <a:lnTo>
                    <a:pt x="6561785" y="2803906"/>
                  </a:lnTo>
                  <a:lnTo>
                    <a:pt x="6562801" y="2854541"/>
                  </a:lnTo>
                  <a:lnTo>
                    <a:pt x="6563842" y="2905112"/>
                  </a:lnTo>
                  <a:lnTo>
                    <a:pt x="6564947" y="2955633"/>
                  </a:lnTo>
                  <a:lnTo>
                    <a:pt x="6566090" y="3006090"/>
                  </a:lnTo>
                  <a:lnTo>
                    <a:pt x="6567271" y="3056496"/>
                  </a:lnTo>
                  <a:lnTo>
                    <a:pt x="6568503" y="3106839"/>
                  </a:lnTo>
                  <a:lnTo>
                    <a:pt x="6571132" y="3207334"/>
                  </a:lnTo>
                  <a:lnTo>
                    <a:pt x="6572517" y="3257486"/>
                  </a:lnTo>
                  <a:lnTo>
                    <a:pt x="6573329" y="3286226"/>
                  </a:lnTo>
                  <a:lnTo>
                    <a:pt x="6562153" y="3284690"/>
                  </a:lnTo>
                  <a:lnTo>
                    <a:pt x="6524447" y="3282492"/>
                  </a:lnTo>
                  <a:lnTo>
                    <a:pt x="10934" y="3266630"/>
                  </a:lnTo>
                  <a:lnTo>
                    <a:pt x="10972" y="3220669"/>
                  </a:lnTo>
                  <a:lnTo>
                    <a:pt x="11214" y="3173692"/>
                  </a:lnTo>
                  <a:lnTo>
                    <a:pt x="11849" y="3126321"/>
                  </a:lnTo>
                  <a:lnTo>
                    <a:pt x="13106" y="3079140"/>
                  </a:lnTo>
                  <a:lnTo>
                    <a:pt x="13601" y="3029648"/>
                  </a:lnTo>
                  <a:lnTo>
                    <a:pt x="13703" y="2980321"/>
                  </a:lnTo>
                  <a:lnTo>
                    <a:pt x="13500" y="2931160"/>
                  </a:lnTo>
                  <a:lnTo>
                    <a:pt x="13093" y="2882150"/>
                  </a:lnTo>
                  <a:lnTo>
                    <a:pt x="12547" y="2833306"/>
                  </a:lnTo>
                  <a:lnTo>
                    <a:pt x="11976" y="2784614"/>
                  </a:lnTo>
                  <a:lnTo>
                    <a:pt x="11455" y="2736088"/>
                  </a:lnTo>
                  <a:lnTo>
                    <a:pt x="11087" y="2687726"/>
                  </a:lnTo>
                  <a:lnTo>
                    <a:pt x="10934" y="2639504"/>
                  </a:lnTo>
                  <a:lnTo>
                    <a:pt x="11049" y="2314498"/>
                  </a:lnTo>
                  <a:lnTo>
                    <a:pt x="11341" y="2003615"/>
                  </a:lnTo>
                  <a:lnTo>
                    <a:pt x="11874" y="1630286"/>
                  </a:lnTo>
                  <a:lnTo>
                    <a:pt x="12992" y="1076921"/>
                  </a:lnTo>
                  <a:lnTo>
                    <a:pt x="15265" y="169760"/>
                  </a:lnTo>
                  <a:lnTo>
                    <a:pt x="502310" y="169760"/>
                  </a:lnTo>
                  <a:lnTo>
                    <a:pt x="3764851" y="168579"/>
                  </a:lnTo>
                  <a:lnTo>
                    <a:pt x="3951262" y="168605"/>
                  </a:lnTo>
                  <a:lnTo>
                    <a:pt x="4774095" y="168198"/>
                  </a:lnTo>
                  <a:lnTo>
                    <a:pt x="6645503" y="163334"/>
                  </a:lnTo>
                  <a:lnTo>
                    <a:pt x="6645605" y="263232"/>
                  </a:lnTo>
                  <a:lnTo>
                    <a:pt x="6645719" y="313131"/>
                  </a:lnTo>
                  <a:lnTo>
                    <a:pt x="6645872" y="362978"/>
                  </a:lnTo>
                  <a:lnTo>
                    <a:pt x="6646253" y="462610"/>
                  </a:lnTo>
                  <a:lnTo>
                    <a:pt x="6647104" y="661746"/>
                  </a:lnTo>
                  <a:lnTo>
                    <a:pt x="6647281" y="711555"/>
                  </a:lnTo>
                  <a:lnTo>
                    <a:pt x="6647434" y="761390"/>
                  </a:lnTo>
                  <a:lnTo>
                    <a:pt x="6647561" y="811263"/>
                  </a:lnTo>
                  <a:lnTo>
                    <a:pt x="6647662" y="911123"/>
                  </a:lnTo>
                  <a:lnTo>
                    <a:pt x="6648170" y="980071"/>
                  </a:lnTo>
                  <a:lnTo>
                    <a:pt x="6648805" y="1083551"/>
                  </a:lnTo>
                  <a:lnTo>
                    <a:pt x="6649072" y="1135303"/>
                  </a:lnTo>
                  <a:lnTo>
                    <a:pt x="6649542" y="1238885"/>
                  </a:lnTo>
                  <a:lnTo>
                    <a:pt x="6650380" y="1436382"/>
                  </a:lnTo>
                  <a:lnTo>
                    <a:pt x="6650634" y="1488744"/>
                  </a:lnTo>
                  <a:lnTo>
                    <a:pt x="6650914" y="1541081"/>
                  </a:lnTo>
                  <a:lnTo>
                    <a:pt x="6651231" y="1593354"/>
                  </a:lnTo>
                  <a:lnTo>
                    <a:pt x="6651587" y="1645589"/>
                  </a:lnTo>
                  <a:lnTo>
                    <a:pt x="6651980" y="1697774"/>
                  </a:lnTo>
                  <a:lnTo>
                    <a:pt x="6652882" y="1802041"/>
                  </a:lnTo>
                  <a:lnTo>
                    <a:pt x="6653847" y="1906244"/>
                  </a:lnTo>
                  <a:lnTo>
                    <a:pt x="6654876" y="2010333"/>
                  </a:lnTo>
                  <a:lnTo>
                    <a:pt x="6655994" y="2114321"/>
                  </a:lnTo>
                  <a:lnTo>
                    <a:pt x="6657187" y="2218169"/>
                  </a:lnTo>
                  <a:lnTo>
                    <a:pt x="6658496" y="2321864"/>
                  </a:lnTo>
                  <a:lnTo>
                    <a:pt x="6659181" y="2373655"/>
                  </a:lnTo>
                  <a:lnTo>
                    <a:pt x="6659893" y="2425395"/>
                  </a:lnTo>
                  <a:lnTo>
                    <a:pt x="6660642" y="2477084"/>
                  </a:lnTo>
                  <a:lnTo>
                    <a:pt x="6661404" y="2528722"/>
                  </a:lnTo>
                  <a:lnTo>
                    <a:pt x="6662204" y="2580309"/>
                  </a:lnTo>
                  <a:lnTo>
                    <a:pt x="6663042" y="2631846"/>
                  </a:lnTo>
                  <a:lnTo>
                    <a:pt x="6664236" y="2702610"/>
                  </a:lnTo>
                  <a:lnTo>
                    <a:pt x="6664236" y="2393442"/>
                  </a:lnTo>
                  <a:close/>
                  <a:moveTo>
                    <a:pt x="6664236" y="105194"/>
                  </a:moveTo>
                  <a:lnTo>
                    <a:pt x="2978620" y="111633"/>
                  </a:lnTo>
                  <a:lnTo>
                    <a:pt x="0" y="105283"/>
                  </a:lnTo>
                  <a:lnTo>
                    <a:pt x="0" y="118097"/>
                  </a:lnTo>
                  <a:lnTo>
                    <a:pt x="469836" y="118097"/>
                  </a:lnTo>
                  <a:lnTo>
                    <a:pt x="3801440" y="116840"/>
                  </a:lnTo>
                  <a:lnTo>
                    <a:pt x="3920820" y="116852"/>
                  </a:lnTo>
                  <a:lnTo>
                    <a:pt x="4707585" y="116484"/>
                  </a:lnTo>
                  <a:lnTo>
                    <a:pt x="6664236" y="111658"/>
                  </a:lnTo>
                  <a:lnTo>
                    <a:pt x="6664236" y="105194"/>
                  </a:lnTo>
                  <a:close/>
                  <a:moveTo>
                    <a:pt x="6664236" y="53581"/>
                  </a:moveTo>
                  <a:lnTo>
                    <a:pt x="2965640" y="57810"/>
                  </a:lnTo>
                  <a:lnTo>
                    <a:pt x="0" y="53505"/>
                  </a:lnTo>
                  <a:lnTo>
                    <a:pt x="0" y="64262"/>
                  </a:lnTo>
                  <a:lnTo>
                    <a:pt x="441693" y="64262"/>
                  </a:lnTo>
                  <a:lnTo>
                    <a:pt x="3015665" y="63550"/>
                  </a:lnTo>
                  <a:lnTo>
                    <a:pt x="4042664" y="63969"/>
                  </a:lnTo>
                  <a:lnTo>
                    <a:pt x="5034458" y="62979"/>
                  </a:lnTo>
                  <a:lnTo>
                    <a:pt x="6664236" y="57886"/>
                  </a:lnTo>
                  <a:lnTo>
                    <a:pt x="6664236" y="53581"/>
                  </a:lnTo>
                  <a:close/>
                  <a:moveTo>
                    <a:pt x="6664236" y="1981"/>
                  </a:moveTo>
                  <a:lnTo>
                    <a:pt x="2950502" y="6134"/>
                  </a:lnTo>
                  <a:lnTo>
                    <a:pt x="0" y="0"/>
                  </a:lnTo>
                  <a:lnTo>
                    <a:pt x="0" y="12598"/>
                  </a:lnTo>
                  <a:lnTo>
                    <a:pt x="411391" y="12598"/>
                  </a:lnTo>
                  <a:lnTo>
                    <a:pt x="3741229" y="11341"/>
                  </a:lnTo>
                  <a:lnTo>
                    <a:pt x="3860330" y="11353"/>
                  </a:lnTo>
                  <a:lnTo>
                    <a:pt x="4647044" y="10985"/>
                  </a:lnTo>
                  <a:lnTo>
                    <a:pt x="6664236" y="6286"/>
                  </a:lnTo>
                  <a:lnTo>
                    <a:pt x="6664236" y="6134"/>
                  </a:lnTo>
                  <a:lnTo>
                    <a:pt x="6664236" y="1981"/>
                  </a:lnTo>
                  <a:close/>
                </a:path>
              </a:pathLst>
            </a:custGeom>
            <a:solidFill>
              <a:srgbClr val="91e8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CustomShape 5"/>
          <p:cNvSpPr/>
          <p:nvPr/>
        </p:nvSpPr>
        <p:spPr>
          <a:xfrm>
            <a:off x="579240" y="5012640"/>
            <a:ext cx="6663960" cy="30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>
            <a:spAutoFit/>
          </a:bodyPr>
          <a:p>
            <a:pPr marL="294120" indent="720" algn="ctr">
              <a:lnSpc>
                <a:spcPct val="117000"/>
              </a:lnSpc>
              <a:spcBef>
                <a:spcPts val="196"/>
              </a:spcBef>
            </a:pPr>
            <a:r>
              <a:rPr b="1" lang="en-IN" sz="3400" spc="9" strike="noStrike">
                <a:solidFill>
                  <a:srgbClr val="f6f6f6"/>
                </a:solidFill>
                <a:latin typeface="Arial"/>
              </a:rPr>
              <a:t>Post </a:t>
            </a:r>
            <a:r>
              <a:rPr b="1" lang="en-IN" sz="3400" spc="123" strike="noStrike">
                <a:solidFill>
                  <a:srgbClr val="f6f6f6"/>
                </a:solidFill>
                <a:latin typeface="Arial"/>
              </a:rPr>
              <a:t>any </a:t>
            </a:r>
            <a:r>
              <a:rPr b="1" lang="en-IN" sz="3400" spc="83" strike="noStrike">
                <a:solidFill>
                  <a:srgbClr val="f6f6f6"/>
                </a:solidFill>
                <a:latin typeface="Arial"/>
              </a:rPr>
              <a:t>queries </a:t>
            </a:r>
            <a:r>
              <a:rPr b="1" lang="en-IN" sz="3400" spc="157" strike="noStrike">
                <a:solidFill>
                  <a:srgbClr val="f6f6f6"/>
                </a:solidFill>
                <a:latin typeface="Arial"/>
              </a:rPr>
              <a:t>related </a:t>
            </a:r>
            <a:r>
              <a:rPr b="1" lang="en-IN" sz="3400" spc="182" strike="noStrike">
                <a:solidFill>
                  <a:srgbClr val="f6f6f6"/>
                </a:solidFill>
                <a:latin typeface="Arial"/>
              </a:rPr>
              <a:t>to  </a:t>
            </a:r>
            <a:r>
              <a:rPr b="1" lang="en-IN" sz="3400" spc="117" strike="noStrike">
                <a:solidFill>
                  <a:srgbClr val="f6f6f6"/>
                </a:solidFill>
                <a:latin typeface="Arial"/>
              </a:rPr>
              <a:t>breast </a:t>
            </a:r>
            <a:r>
              <a:rPr b="1" lang="en-IN" sz="3400" spc="58" strike="noStrike">
                <a:solidFill>
                  <a:srgbClr val="f6f6f6"/>
                </a:solidFill>
                <a:latin typeface="Arial"/>
              </a:rPr>
              <a:t>cancer </a:t>
            </a:r>
            <a:r>
              <a:rPr b="1" lang="en-IN" sz="3400" spc="123" strike="noStrike">
                <a:solidFill>
                  <a:srgbClr val="f6f6f6"/>
                </a:solidFill>
                <a:latin typeface="Arial"/>
              </a:rPr>
              <a:t>in </a:t>
            </a:r>
            <a:r>
              <a:rPr b="1" lang="en-IN" sz="3400" spc="94" strike="noStrike">
                <a:solidFill>
                  <a:srgbClr val="f6f6f6"/>
                </a:solidFill>
                <a:latin typeface="Arial"/>
              </a:rPr>
              <a:t>open</a:t>
            </a:r>
            <a:r>
              <a:rPr b="1" lang="en-IN" sz="3400" spc="-576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180" strike="noStrike">
                <a:solidFill>
                  <a:srgbClr val="f6f6f6"/>
                </a:solidFill>
                <a:latin typeface="Arial"/>
              </a:rPr>
              <a:t>forum  </a:t>
            </a:r>
            <a:r>
              <a:rPr b="1" lang="en-IN" sz="3400" spc="134" strike="noStrike">
                <a:solidFill>
                  <a:srgbClr val="f6f6f6"/>
                </a:solidFill>
                <a:latin typeface="Arial"/>
              </a:rPr>
              <a:t>and </a:t>
            </a:r>
            <a:r>
              <a:rPr b="1" lang="en-IN" sz="3400" spc="109" strike="noStrike">
                <a:solidFill>
                  <a:srgbClr val="f6f6f6"/>
                </a:solidFill>
                <a:latin typeface="Arial"/>
              </a:rPr>
              <a:t>help </a:t>
            </a:r>
            <a:r>
              <a:rPr b="1" lang="en-IN" sz="3400" spc="58" strike="noStrike">
                <a:solidFill>
                  <a:srgbClr val="f6f6f6"/>
                </a:solidFill>
                <a:latin typeface="Arial"/>
              </a:rPr>
              <a:t>spreading  </a:t>
            </a:r>
            <a:r>
              <a:rPr b="1" lang="en-IN" sz="3400" spc="89" strike="noStrike">
                <a:solidFill>
                  <a:srgbClr val="f6f6f6"/>
                </a:solidFill>
                <a:latin typeface="Arial"/>
              </a:rPr>
              <a:t>awareness </a:t>
            </a:r>
            <a:r>
              <a:rPr b="1" lang="en-IN" sz="3400" spc="154" strike="noStrike">
                <a:solidFill>
                  <a:srgbClr val="f6f6f6"/>
                </a:solidFill>
                <a:latin typeface="Arial"/>
              </a:rPr>
              <a:t>about </a:t>
            </a:r>
            <a:r>
              <a:rPr b="1" lang="en-IN" sz="3400" spc="117" strike="noStrike">
                <a:solidFill>
                  <a:srgbClr val="f6f6f6"/>
                </a:solidFill>
                <a:latin typeface="Arial"/>
              </a:rPr>
              <a:t>breast  </a:t>
            </a:r>
            <a:r>
              <a:rPr b="1" lang="en-IN" sz="3400" spc="58" strike="noStrike">
                <a:solidFill>
                  <a:srgbClr val="f6f6f6"/>
                </a:solidFill>
                <a:latin typeface="Arial"/>
              </a:rPr>
              <a:t>cancer </a:t>
            </a:r>
            <a:r>
              <a:rPr b="1" lang="en-IN" sz="3400" spc="182" strike="noStrike">
                <a:solidFill>
                  <a:srgbClr val="f6f6f6"/>
                </a:solidFill>
                <a:latin typeface="Arial"/>
              </a:rPr>
              <a:t>to </a:t>
            </a:r>
            <a:r>
              <a:rPr b="1" lang="en-IN" sz="3400" spc="168" strike="noStrike">
                <a:solidFill>
                  <a:srgbClr val="f6f6f6"/>
                </a:solidFill>
                <a:latin typeface="Arial"/>
              </a:rPr>
              <a:t>other </a:t>
            </a:r>
            <a:r>
              <a:rPr b="1" lang="en-IN" sz="3400" spc="83" strike="noStrike">
                <a:solidFill>
                  <a:srgbClr val="f6f6f6"/>
                </a:solidFill>
                <a:latin typeface="Arial"/>
              </a:rPr>
              <a:t>people</a:t>
            </a:r>
            <a:r>
              <a:rPr b="1" lang="en-IN" sz="3400" spc="-681" strike="noStrike">
                <a:solidFill>
                  <a:srgbClr val="f6f6f6"/>
                </a:solidFill>
                <a:latin typeface="Arial"/>
              </a:rPr>
              <a:t> </a:t>
            </a:r>
            <a:r>
              <a:rPr b="1" lang="en-IN" sz="3400" spc="24" strike="noStrike">
                <a:solidFill>
                  <a:srgbClr val="f6f6f6"/>
                </a:solidFill>
                <a:latin typeface="Arial"/>
              </a:rPr>
              <a:t>also.</a:t>
            </a:r>
            <a:endParaRPr b="0" lang="en-IN" sz="3400" spc="-1" strike="noStrike">
              <a:solidFill>
                <a:srgbClr val="1e6a39"/>
              </a:solidFill>
              <a:latin typeface="Georgia"/>
            </a:endParaRPr>
          </a:p>
        </p:txBody>
      </p:sp>
      <p:grpSp>
        <p:nvGrpSpPr>
          <p:cNvPr id="239" name="Group 6"/>
          <p:cNvGrpSpPr/>
          <p:nvPr/>
        </p:nvGrpSpPr>
        <p:grpSpPr>
          <a:xfrm>
            <a:off x="7592400" y="791280"/>
            <a:ext cx="10494360" cy="7342200"/>
            <a:chOff x="7592400" y="791280"/>
            <a:chExt cx="10494360" cy="7342200"/>
          </a:xfrm>
        </p:grpSpPr>
        <p:sp>
          <p:nvSpPr>
            <p:cNvPr id="240" name="CustomShape 7"/>
            <p:cNvSpPr/>
            <p:nvPr/>
          </p:nvSpPr>
          <p:spPr>
            <a:xfrm>
              <a:off x="7592400" y="3540240"/>
              <a:ext cx="10494000" cy="43567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8"/>
            <p:cNvSpPr/>
            <p:nvPr/>
          </p:nvSpPr>
          <p:spPr>
            <a:xfrm>
              <a:off x="7969320" y="791280"/>
              <a:ext cx="2757240" cy="2228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9"/>
            <p:cNvSpPr/>
            <p:nvPr/>
          </p:nvSpPr>
          <p:spPr>
            <a:xfrm>
              <a:off x="7592400" y="3394080"/>
              <a:ext cx="10494360" cy="4739400"/>
            </a:xfrm>
            <a:custGeom>
              <a:avLst/>
              <a:gdLst/>
              <a:ahLst/>
              <a:rect l="l" t="t" r="r" b="b"/>
              <a:pathLst>
                <a:path w="10494644" h="4739640">
                  <a:moveTo>
                    <a:pt x="10262489" y="0"/>
                  </a:moveTo>
                  <a:lnTo>
                    <a:pt x="235076" y="0"/>
                  </a:lnTo>
                  <a:lnTo>
                    <a:pt x="0" y="238378"/>
                  </a:lnTo>
                  <a:lnTo>
                    <a:pt x="0" y="4511167"/>
                  </a:lnTo>
                  <a:lnTo>
                    <a:pt x="228473" y="4739640"/>
                  </a:lnTo>
                  <a:lnTo>
                    <a:pt x="10262489" y="4739640"/>
                  </a:lnTo>
                  <a:lnTo>
                    <a:pt x="10287740" y="4714748"/>
                  </a:lnTo>
                  <a:lnTo>
                    <a:pt x="238378" y="4714748"/>
                  </a:lnTo>
                  <a:lnTo>
                    <a:pt x="24891" y="4501260"/>
                  </a:lnTo>
                  <a:lnTo>
                    <a:pt x="24891" y="248284"/>
                  </a:lnTo>
                  <a:lnTo>
                    <a:pt x="244982" y="24892"/>
                  </a:lnTo>
                  <a:lnTo>
                    <a:pt x="10287381" y="24892"/>
                  </a:lnTo>
                  <a:lnTo>
                    <a:pt x="10262489" y="0"/>
                  </a:lnTo>
                  <a:close/>
                  <a:moveTo>
                    <a:pt x="10287381" y="24892"/>
                  </a:moveTo>
                  <a:lnTo>
                    <a:pt x="10252583" y="24892"/>
                  </a:lnTo>
                  <a:lnTo>
                    <a:pt x="10469372" y="241680"/>
                  </a:lnTo>
                  <a:lnTo>
                    <a:pt x="10469372" y="4501260"/>
                  </a:lnTo>
                  <a:lnTo>
                    <a:pt x="10252583" y="4714748"/>
                  </a:lnTo>
                  <a:lnTo>
                    <a:pt x="10287740" y="4714748"/>
                  </a:lnTo>
                  <a:lnTo>
                    <a:pt x="10494264" y="4511167"/>
                  </a:lnTo>
                  <a:lnTo>
                    <a:pt x="10494264" y="231775"/>
                  </a:lnTo>
                  <a:lnTo>
                    <a:pt x="10287381" y="24892"/>
                  </a:lnTo>
                  <a:close/>
                  <a:moveTo>
                    <a:pt x="10168128" y="102616"/>
                  </a:moveTo>
                  <a:lnTo>
                    <a:pt x="329437" y="102616"/>
                  </a:lnTo>
                  <a:lnTo>
                    <a:pt x="102615" y="336042"/>
                  </a:lnTo>
                  <a:lnTo>
                    <a:pt x="102615" y="4413504"/>
                  </a:lnTo>
                  <a:lnTo>
                    <a:pt x="321182" y="4635373"/>
                  </a:lnTo>
                  <a:lnTo>
                    <a:pt x="10168128" y="4635373"/>
                  </a:lnTo>
                  <a:lnTo>
                    <a:pt x="10191368" y="4612132"/>
                  </a:lnTo>
                  <a:lnTo>
                    <a:pt x="332739" y="4612132"/>
                  </a:lnTo>
                  <a:lnTo>
                    <a:pt x="129158" y="4403598"/>
                  </a:lnTo>
                  <a:lnTo>
                    <a:pt x="129158" y="345948"/>
                  </a:lnTo>
                  <a:lnTo>
                    <a:pt x="339343" y="129158"/>
                  </a:lnTo>
                  <a:lnTo>
                    <a:pt x="10194091" y="129158"/>
                  </a:lnTo>
                  <a:lnTo>
                    <a:pt x="10168128" y="102616"/>
                  </a:lnTo>
                  <a:close/>
                  <a:moveTo>
                    <a:pt x="10194091" y="129158"/>
                  </a:moveTo>
                  <a:lnTo>
                    <a:pt x="10158222" y="129158"/>
                  </a:lnTo>
                  <a:lnTo>
                    <a:pt x="10366755" y="340995"/>
                  </a:lnTo>
                  <a:lnTo>
                    <a:pt x="10366755" y="497077"/>
                  </a:lnTo>
                  <a:lnTo>
                    <a:pt x="10365105" y="497077"/>
                  </a:lnTo>
                  <a:lnTo>
                    <a:pt x="10365105" y="4403598"/>
                  </a:lnTo>
                  <a:lnTo>
                    <a:pt x="10156570" y="4612132"/>
                  </a:lnTo>
                  <a:lnTo>
                    <a:pt x="10191368" y="4612132"/>
                  </a:lnTo>
                  <a:lnTo>
                    <a:pt x="10389997" y="4413504"/>
                  </a:lnTo>
                  <a:lnTo>
                    <a:pt x="10389997" y="329437"/>
                  </a:lnTo>
                  <a:lnTo>
                    <a:pt x="10194091" y="129158"/>
                  </a:lnTo>
                  <a:close/>
                </a:path>
              </a:pathLst>
            </a:custGeom>
            <a:solidFill>
              <a:srgbClr val="2ba97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96c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4" name="Group 2"/>
          <p:cNvGrpSpPr/>
          <p:nvPr/>
        </p:nvGrpSpPr>
        <p:grpSpPr>
          <a:xfrm>
            <a:off x="12178440" y="1028880"/>
            <a:ext cx="6109560" cy="9258120"/>
            <a:chOff x="12178440" y="1028880"/>
            <a:chExt cx="6109560" cy="9258120"/>
          </a:xfrm>
        </p:grpSpPr>
        <p:sp>
          <p:nvSpPr>
            <p:cNvPr id="245" name="CustomShape 3"/>
            <p:cNvSpPr/>
            <p:nvPr/>
          </p:nvSpPr>
          <p:spPr>
            <a:xfrm>
              <a:off x="12178440" y="8159040"/>
              <a:ext cx="2781720" cy="2127600"/>
            </a:xfrm>
            <a:custGeom>
              <a:avLst/>
              <a:gdLst/>
              <a:ahLst/>
              <a:rect l="l" t="t" r="r" b="b"/>
              <a:pathLst>
                <a:path w="2781934" h="2127884">
                  <a:moveTo>
                    <a:pt x="2085688" y="0"/>
                  </a:moveTo>
                  <a:lnTo>
                    <a:pt x="696143" y="0"/>
                  </a:lnTo>
                  <a:lnTo>
                    <a:pt x="0" y="1203399"/>
                  </a:lnTo>
                  <a:lnTo>
                    <a:pt x="535853" y="2127838"/>
                  </a:lnTo>
                  <a:lnTo>
                    <a:pt x="2245955" y="2127838"/>
                  </a:lnTo>
                  <a:lnTo>
                    <a:pt x="2781724" y="1203399"/>
                  </a:lnTo>
                  <a:lnTo>
                    <a:pt x="2085688" y="0"/>
                  </a:lnTo>
                  <a:close/>
                </a:path>
              </a:pathLst>
            </a:custGeom>
            <a:solidFill>
              <a:srgbClr val="ffdc2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4"/>
            <p:cNvSpPr/>
            <p:nvPr/>
          </p:nvSpPr>
          <p:spPr>
            <a:xfrm>
              <a:off x="13568040" y="5797440"/>
              <a:ext cx="4170960" cy="4489560"/>
            </a:xfrm>
            <a:custGeom>
              <a:avLst/>
              <a:gdLst/>
              <a:ahLst/>
              <a:rect l="l" t="t" r="r" b="b"/>
              <a:pathLst>
                <a:path w="4171315" h="4490084">
                  <a:moveTo>
                    <a:pt x="2108898" y="0"/>
                  </a:moveTo>
                  <a:lnTo>
                    <a:pt x="672909" y="0"/>
                  </a:lnTo>
                  <a:lnTo>
                    <a:pt x="0" y="1160861"/>
                  </a:lnTo>
                  <a:lnTo>
                    <a:pt x="468514" y="1969175"/>
                  </a:lnTo>
                  <a:lnTo>
                    <a:pt x="952542" y="2806043"/>
                  </a:lnTo>
                  <a:lnTo>
                    <a:pt x="1925974" y="4489642"/>
                  </a:lnTo>
                  <a:lnTo>
                    <a:pt x="3637506" y="4489642"/>
                  </a:lnTo>
                  <a:lnTo>
                    <a:pt x="4171314" y="3565203"/>
                  </a:lnTo>
                  <a:lnTo>
                    <a:pt x="3733890" y="2806043"/>
                  </a:lnTo>
                  <a:lnTo>
                    <a:pt x="3734106" y="2805935"/>
                  </a:lnTo>
                  <a:lnTo>
                    <a:pt x="3687038" y="2724931"/>
                  </a:lnTo>
                  <a:lnTo>
                    <a:pt x="3477826" y="2361804"/>
                  </a:lnTo>
                  <a:lnTo>
                    <a:pt x="3476746" y="2361804"/>
                  </a:lnTo>
                  <a:lnTo>
                    <a:pt x="2541136" y="745174"/>
                  </a:lnTo>
                  <a:lnTo>
                    <a:pt x="2540796" y="745174"/>
                  </a:lnTo>
                  <a:lnTo>
                    <a:pt x="2108898" y="0"/>
                  </a:lnTo>
                  <a:close/>
                  <a:moveTo>
                    <a:pt x="2541012" y="744959"/>
                  </a:moveTo>
                  <a:lnTo>
                    <a:pt x="2540796" y="745174"/>
                  </a:lnTo>
                  <a:lnTo>
                    <a:pt x="2541136" y="745174"/>
                  </a:lnTo>
                  <a:lnTo>
                    <a:pt x="2541012" y="744959"/>
                  </a:lnTo>
                  <a:close/>
                </a:path>
              </a:pathLst>
            </a:custGeom>
            <a:solidFill>
              <a:srgbClr val="e38e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5"/>
            <p:cNvSpPr/>
            <p:nvPr/>
          </p:nvSpPr>
          <p:spPr>
            <a:xfrm>
              <a:off x="16349760" y="5797440"/>
              <a:ext cx="1938240" cy="4489560"/>
            </a:xfrm>
            <a:custGeom>
              <a:avLst/>
              <a:gdLst/>
              <a:ahLst/>
              <a:rect l="l" t="t" r="r" b="b"/>
              <a:pathLst>
                <a:path w="1938655" h="4490084">
                  <a:moveTo>
                    <a:pt x="1938360" y="0"/>
                  </a:moveTo>
                  <a:lnTo>
                    <a:pt x="672846" y="0"/>
                  </a:lnTo>
                  <a:lnTo>
                    <a:pt x="0" y="1160861"/>
                  </a:lnTo>
                  <a:lnTo>
                    <a:pt x="696079" y="2361804"/>
                  </a:lnTo>
                  <a:lnTo>
                    <a:pt x="696511" y="2361804"/>
                  </a:lnTo>
                  <a:lnTo>
                    <a:pt x="1391726" y="3561691"/>
                  </a:lnTo>
                  <a:lnTo>
                    <a:pt x="1389567" y="3565203"/>
                  </a:lnTo>
                  <a:lnTo>
                    <a:pt x="1925371" y="4489642"/>
                  </a:lnTo>
                  <a:lnTo>
                    <a:pt x="1938360" y="4489642"/>
                  </a:lnTo>
                  <a:lnTo>
                    <a:pt x="1938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6"/>
            <p:cNvSpPr/>
            <p:nvPr/>
          </p:nvSpPr>
          <p:spPr>
            <a:xfrm>
              <a:off x="13545360" y="3390480"/>
              <a:ext cx="2781720" cy="2404440"/>
            </a:xfrm>
            <a:custGeom>
              <a:avLst/>
              <a:gdLst/>
              <a:ahLst/>
              <a:rect l="l" t="t" r="r" b="b"/>
              <a:pathLst>
                <a:path w="2781934" h="2404745">
                  <a:moveTo>
                    <a:pt x="2085689" y="0"/>
                  </a:moveTo>
                  <a:lnTo>
                    <a:pt x="696143" y="0"/>
                  </a:lnTo>
                  <a:lnTo>
                    <a:pt x="0" y="1203399"/>
                  </a:lnTo>
                  <a:lnTo>
                    <a:pt x="696144" y="2404367"/>
                  </a:lnTo>
                  <a:lnTo>
                    <a:pt x="2085689" y="2404367"/>
                  </a:lnTo>
                  <a:lnTo>
                    <a:pt x="2781725" y="1203399"/>
                  </a:lnTo>
                  <a:lnTo>
                    <a:pt x="2085689" y="0"/>
                  </a:lnTo>
                  <a:close/>
                </a:path>
              </a:pathLst>
            </a:custGeom>
            <a:solidFill>
              <a:srgbClr val="ffdc2d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7"/>
            <p:cNvSpPr/>
            <p:nvPr/>
          </p:nvSpPr>
          <p:spPr>
            <a:xfrm>
              <a:off x="14934960" y="1028880"/>
              <a:ext cx="3353040" cy="4766040"/>
            </a:xfrm>
            <a:custGeom>
              <a:avLst/>
              <a:gdLst/>
              <a:ahLst/>
              <a:rect l="l" t="t" r="r" b="b"/>
              <a:pathLst>
                <a:path w="3353434" h="4766310">
                  <a:moveTo>
                    <a:pt x="2108898" y="0"/>
                  </a:moveTo>
                  <a:lnTo>
                    <a:pt x="672909" y="0"/>
                  </a:lnTo>
                  <a:lnTo>
                    <a:pt x="0" y="1160861"/>
                  </a:lnTo>
                  <a:lnTo>
                    <a:pt x="468514" y="1969175"/>
                  </a:lnTo>
                  <a:lnTo>
                    <a:pt x="2085667" y="4766170"/>
                  </a:lnTo>
                  <a:lnTo>
                    <a:pt x="3353078" y="4766170"/>
                  </a:lnTo>
                  <a:lnTo>
                    <a:pt x="3353078" y="2148119"/>
                  </a:lnTo>
                  <a:lnTo>
                    <a:pt x="2541136" y="745174"/>
                  </a:lnTo>
                  <a:lnTo>
                    <a:pt x="2540796" y="745174"/>
                  </a:lnTo>
                  <a:lnTo>
                    <a:pt x="2108898" y="0"/>
                  </a:lnTo>
                  <a:close/>
                  <a:moveTo>
                    <a:pt x="2541012" y="744959"/>
                  </a:moveTo>
                  <a:lnTo>
                    <a:pt x="2540796" y="745174"/>
                  </a:lnTo>
                  <a:lnTo>
                    <a:pt x="2541136" y="745174"/>
                  </a:lnTo>
                  <a:lnTo>
                    <a:pt x="2541012" y="744959"/>
                  </a:lnTo>
                  <a:close/>
                </a:path>
              </a:pathLst>
            </a:custGeom>
            <a:solidFill>
              <a:srgbClr val="e38e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8"/>
            <p:cNvSpPr/>
            <p:nvPr/>
          </p:nvSpPr>
          <p:spPr>
            <a:xfrm>
              <a:off x="17716680" y="1203840"/>
              <a:ext cx="571320" cy="1971360"/>
            </a:xfrm>
            <a:custGeom>
              <a:avLst/>
              <a:gdLst/>
              <a:ahLst/>
              <a:rect l="l" t="t" r="r" b="b"/>
              <a:pathLst>
                <a:path w="571500" h="1971675">
                  <a:moveTo>
                    <a:pt x="571331" y="0"/>
                  </a:moveTo>
                  <a:lnTo>
                    <a:pt x="0" y="985717"/>
                  </a:lnTo>
                  <a:lnTo>
                    <a:pt x="571331" y="1971434"/>
                  </a:lnTo>
                  <a:lnTo>
                    <a:pt x="57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" name="CustomShape 9"/>
          <p:cNvSpPr/>
          <p:nvPr/>
        </p:nvSpPr>
        <p:spPr>
          <a:xfrm>
            <a:off x="537840" y="6347520"/>
            <a:ext cx="8639280" cy="31284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0"/>
          <p:cNvSpPr/>
          <p:nvPr/>
        </p:nvSpPr>
        <p:spPr>
          <a:xfrm>
            <a:off x="1511280" y="6628680"/>
            <a:ext cx="524088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>
            <a:spAutoFit/>
          </a:bodyPr>
          <a:p>
            <a:pPr marL="1440" algn="ctr">
              <a:lnSpc>
                <a:spcPct val="100000"/>
              </a:lnSpc>
              <a:spcBef>
                <a:spcPts val="870"/>
              </a:spcBef>
            </a:pPr>
            <a:r>
              <a:rPr b="1" lang="en-IN" sz="3250" spc="12" strike="noStrike">
                <a:solidFill>
                  <a:srgbClr val="1e6a39"/>
                </a:solidFill>
                <a:latin typeface="Noto Sans"/>
              </a:rPr>
              <a:t>Self Defense</a:t>
            </a:r>
            <a:r>
              <a:rPr b="1" lang="en-IN" sz="3250" spc="9" strike="noStrike">
                <a:solidFill>
                  <a:srgbClr val="1e6a39"/>
                </a:solidFill>
                <a:latin typeface="Noto Sans"/>
              </a:rPr>
              <a:t> kit</a:t>
            </a:r>
            <a:endParaRPr b="0" lang="en-IN" sz="3250" spc="-1" strike="noStrike">
              <a:solidFill>
                <a:srgbClr val="1e6a39"/>
              </a:solidFill>
              <a:latin typeface="Georgia"/>
            </a:endParaRPr>
          </a:p>
          <a:p>
            <a:pPr marL="12600" indent="3960" algn="ctr">
              <a:lnSpc>
                <a:spcPct val="117000"/>
              </a:lnSpc>
              <a:spcBef>
                <a:spcPts val="54"/>
              </a:spcBef>
            </a:pPr>
            <a:r>
              <a:rPr b="0" lang="en-IN" sz="2850" spc="49" strike="noStrike">
                <a:solidFill>
                  <a:srgbClr val="1e6a39"/>
                </a:solidFill>
                <a:latin typeface="Arial"/>
              </a:rPr>
              <a:t>Where </a:t>
            </a:r>
            <a:r>
              <a:rPr b="0" lang="en-IN" sz="2850" spc="137" strike="noStrike">
                <a:solidFill>
                  <a:srgbClr val="1e6a39"/>
                </a:solidFill>
                <a:latin typeface="Arial"/>
              </a:rPr>
              <a:t>women </a:t>
            </a:r>
            <a:r>
              <a:rPr b="0" lang="en-IN" sz="2850" spc="24" strike="noStrike">
                <a:solidFill>
                  <a:srgbClr val="1e6a39"/>
                </a:solidFill>
                <a:latin typeface="Arial"/>
              </a:rPr>
              <a:t>can </a:t>
            </a:r>
            <a:r>
              <a:rPr b="0" lang="en-IN" sz="2850" spc="89" strike="noStrike">
                <a:solidFill>
                  <a:srgbClr val="1e6a39"/>
                </a:solidFill>
                <a:latin typeface="Arial"/>
              </a:rPr>
              <a:t>learn  </a:t>
            </a:r>
            <a:r>
              <a:rPr b="0" lang="en-IN" sz="2850" spc="69" strike="noStrike">
                <a:solidFill>
                  <a:srgbClr val="1e6a39"/>
                </a:solidFill>
                <a:latin typeface="Arial"/>
              </a:rPr>
              <a:t>various </a:t>
            </a:r>
            <a:r>
              <a:rPr b="0" lang="en-IN" sz="2850" spc="89" strike="noStrike">
                <a:solidFill>
                  <a:srgbClr val="1e6a39"/>
                </a:solidFill>
                <a:latin typeface="Arial"/>
              </a:rPr>
              <a:t>tips </a:t>
            </a:r>
            <a:r>
              <a:rPr b="0" lang="en-IN" sz="2850" spc="97" strike="noStrike">
                <a:solidFill>
                  <a:srgbClr val="1e6a39"/>
                </a:solidFill>
                <a:latin typeface="Arial"/>
              </a:rPr>
              <a:t>and </a:t>
            </a:r>
            <a:r>
              <a:rPr b="0" lang="en-IN" sz="2850" spc="72" strike="noStrike">
                <a:solidFill>
                  <a:srgbClr val="1e6a39"/>
                </a:solidFill>
                <a:latin typeface="Arial"/>
              </a:rPr>
              <a:t>techniques</a:t>
            </a:r>
            <a:r>
              <a:rPr b="0" lang="en-IN" sz="2850" spc="-435" strike="noStrike">
                <a:solidFill>
                  <a:srgbClr val="1e6a39"/>
                </a:solidFill>
                <a:latin typeface="Arial"/>
              </a:rPr>
              <a:t> </a:t>
            </a:r>
            <a:r>
              <a:rPr b="0" lang="en-IN" sz="2850" spc="168" strike="noStrike">
                <a:solidFill>
                  <a:srgbClr val="1e6a39"/>
                </a:solidFill>
                <a:latin typeface="Arial"/>
              </a:rPr>
              <a:t>for  </a:t>
            </a:r>
            <a:r>
              <a:rPr b="0" lang="en-IN" sz="2850" spc="43" strike="noStrike">
                <a:solidFill>
                  <a:srgbClr val="1e6a39"/>
                </a:solidFill>
                <a:latin typeface="Arial"/>
              </a:rPr>
              <a:t>self</a:t>
            </a:r>
            <a:r>
              <a:rPr b="0" lang="en-IN" sz="2850" spc="-46" strike="noStrike">
                <a:solidFill>
                  <a:srgbClr val="1e6a39"/>
                </a:solidFill>
                <a:latin typeface="Arial"/>
              </a:rPr>
              <a:t> </a:t>
            </a:r>
            <a:r>
              <a:rPr b="0" lang="en-IN" sz="2850" spc="49" strike="noStrike">
                <a:solidFill>
                  <a:srgbClr val="1e6a39"/>
                </a:solidFill>
                <a:latin typeface="Arial"/>
              </a:rPr>
              <a:t>defense.</a:t>
            </a:r>
            <a:endParaRPr b="0" lang="en-IN" sz="285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2508480" y="2535840"/>
            <a:ext cx="8439480" cy="3099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2919600" y="2574360"/>
            <a:ext cx="6600960" cy="21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7360" bIns="0">
            <a:spAutoFit/>
          </a:bodyPr>
          <a:p>
            <a:pPr marL="720" algn="ctr">
              <a:lnSpc>
                <a:spcPct val="100000"/>
              </a:lnSpc>
              <a:spcBef>
                <a:spcPts val="924"/>
              </a:spcBef>
            </a:pPr>
            <a:r>
              <a:rPr b="1" lang="en-IN" sz="3500" spc="-52" strike="noStrike">
                <a:solidFill>
                  <a:srgbClr val="1e6a39"/>
                </a:solidFill>
                <a:latin typeface="Arial"/>
              </a:rPr>
              <a:t>Emergency </a:t>
            </a:r>
            <a:r>
              <a:rPr b="1" lang="en-IN" sz="3500" spc="-75" strike="noStrike">
                <a:solidFill>
                  <a:srgbClr val="1e6a39"/>
                </a:solidFill>
                <a:latin typeface="Arial"/>
              </a:rPr>
              <a:t>contact</a:t>
            </a:r>
            <a:r>
              <a:rPr b="1" lang="en-IN" sz="3500" spc="-32" strike="noStrike">
                <a:solidFill>
                  <a:srgbClr val="1e6a39"/>
                </a:solidFill>
                <a:latin typeface="Arial"/>
              </a:rPr>
              <a:t> </a:t>
            </a:r>
            <a:r>
              <a:rPr b="1" lang="en-IN" sz="3500" spc="-7" strike="noStrike">
                <a:solidFill>
                  <a:srgbClr val="1e6a39"/>
                </a:solidFill>
                <a:latin typeface="Arial"/>
              </a:rPr>
              <a:t>book</a:t>
            </a:r>
            <a:endParaRPr b="0" lang="en-IN" sz="3500" spc="-1" strike="noStrike">
              <a:solidFill>
                <a:srgbClr val="1e6a39"/>
              </a:solidFill>
              <a:latin typeface="Georgia"/>
            </a:endParaRPr>
          </a:p>
          <a:p>
            <a:pPr marL="12600" algn="ctr">
              <a:lnSpc>
                <a:spcPct val="116000"/>
              </a:lnSpc>
              <a:spcBef>
                <a:spcPts val="125"/>
              </a:spcBef>
            </a:pPr>
            <a:r>
              <a:rPr b="0" lang="en-IN" sz="2800" spc="-126" strike="noStrike">
                <a:solidFill>
                  <a:srgbClr val="1e6a39"/>
                </a:solidFill>
                <a:latin typeface="Trebuchet MS"/>
              </a:rPr>
              <a:t>Feature </a:t>
            </a:r>
            <a:r>
              <a:rPr b="0" lang="en-IN" sz="2800" spc="4" strike="noStrike">
                <a:solidFill>
                  <a:srgbClr val="1e6a39"/>
                </a:solidFill>
                <a:latin typeface="Trebuchet MS"/>
              </a:rPr>
              <a:t>providing </a:t>
            </a:r>
            <a:r>
              <a:rPr b="0" lang="en-IN" sz="2800" spc="-66" strike="noStrike">
                <a:solidFill>
                  <a:srgbClr val="1e6a39"/>
                </a:solidFill>
                <a:latin typeface="Trebuchet MS"/>
              </a:rPr>
              <a:t>various </a:t>
            </a:r>
            <a:r>
              <a:rPr b="0" lang="en-IN" sz="2800" spc="-92" strike="noStrike">
                <a:solidFill>
                  <a:srgbClr val="1e6a39"/>
                </a:solidFill>
                <a:latin typeface="Trebuchet MS"/>
              </a:rPr>
              <a:t>helpline</a:t>
            </a:r>
            <a:r>
              <a:rPr b="0" lang="en-IN" sz="2800" spc="-236" strike="noStrike">
                <a:solidFill>
                  <a:srgbClr val="1e6a39"/>
                </a:solidFill>
                <a:latin typeface="Trebuchet MS"/>
              </a:rPr>
              <a:t> </a:t>
            </a:r>
            <a:r>
              <a:rPr b="0" lang="en-IN" sz="2800" spc="-60" strike="noStrike">
                <a:solidFill>
                  <a:srgbClr val="1e6a39"/>
                </a:solidFill>
                <a:latin typeface="Trebuchet MS"/>
              </a:rPr>
              <a:t>numbers  </a:t>
            </a:r>
            <a:r>
              <a:rPr b="0" lang="en-IN" sz="2800" spc="-75" strike="noStrike">
                <a:solidFill>
                  <a:srgbClr val="1e6a39"/>
                </a:solidFill>
                <a:latin typeface="Trebuchet MS"/>
              </a:rPr>
              <a:t>for </a:t>
            </a:r>
            <a:r>
              <a:rPr b="0" lang="en-IN" sz="2800" spc="9" strike="noStrike">
                <a:solidFill>
                  <a:srgbClr val="1e6a39"/>
                </a:solidFill>
                <a:latin typeface="Trebuchet MS"/>
              </a:rPr>
              <a:t>women's </a:t>
            </a:r>
            <a:r>
              <a:rPr b="0" lang="en-IN" sz="2800" spc="-165" strike="noStrike">
                <a:solidFill>
                  <a:srgbClr val="1e6a39"/>
                </a:solidFill>
                <a:latin typeface="Trebuchet MS"/>
              </a:rPr>
              <a:t>safety </a:t>
            </a:r>
            <a:r>
              <a:rPr b="0" lang="en-IN" sz="2800" spc="29" strike="noStrike">
                <a:solidFill>
                  <a:srgbClr val="1e6a39"/>
                </a:solidFill>
                <a:latin typeface="Trebuchet MS"/>
              </a:rPr>
              <a:t>in </a:t>
            </a:r>
            <a:r>
              <a:rPr b="0" lang="en-IN" sz="2800" spc="-151" strike="noStrike">
                <a:solidFill>
                  <a:srgbClr val="1e6a39"/>
                </a:solidFill>
                <a:latin typeface="Trebuchet MS"/>
              </a:rPr>
              <a:t>the </a:t>
            </a:r>
            <a:r>
              <a:rPr b="0" lang="en-IN" sz="2800" spc="-41" strike="noStrike">
                <a:solidFill>
                  <a:srgbClr val="1e6a39"/>
                </a:solidFill>
                <a:latin typeface="Trebuchet MS"/>
              </a:rPr>
              <a:t>form </a:t>
            </a:r>
            <a:r>
              <a:rPr b="0" lang="en-IN" sz="2800" spc="-80" strike="noStrike">
                <a:solidFill>
                  <a:srgbClr val="1e6a39"/>
                </a:solidFill>
                <a:latin typeface="Trebuchet MS"/>
              </a:rPr>
              <a:t>of </a:t>
            </a:r>
            <a:r>
              <a:rPr b="0" lang="en-IN" sz="2800" spc="-120" strike="noStrike">
                <a:solidFill>
                  <a:srgbClr val="1e6a39"/>
                </a:solidFill>
                <a:latin typeface="Trebuchet MS"/>
              </a:rPr>
              <a:t>contact  </a:t>
            </a:r>
            <a:r>
              <a:rPr b="0" lang="en-IN" sz="2800" spc="-52" strike="noStrike">
                <a:solidFill>
                  <a:srgbClr val="1e6a39"/>
                </a:solidFill>
                <a:latin typeface="Trebuchet MS"/>
              </a:rPr>
              <a:t>book.</a:t>
            </a:r>
            <a:endParaRPr b="0" lang="en-IN" sz="2800" spc="-1" strike="noStrike">
              <a:solidFill>
                <a:srgbClr val="1e6a39"/>
              </a:solidFill>
              <a:latin typeface="Georgia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8766000" y="6905520"/>
            <a:ext cx="1904040" cy="2014560"/>
          </a:xfrm>
          <a:custGeom>
            <a:avLst/>
            <a:gdLst/>
            <a:ahLst/>
            <a:rect l="l" t="t" r="r" b="b"/>
            <a:pathLst>
              <a:path w="1904365" h="2014854">
                <a:moveTo>
                  <a:pt x="351307" y="318376"/>
                </a:moveTo>
                <a:lnTo>
                  <a:pt x="343471" y="269887"/>
                </a:lnTo>
                <a:lnTo>
                  <a:pt x="321652" y="227774"/>
                </a:lnTo>
                <a:lnTo>
                  <a:pt x="288391" y="194576"/>
                </a:lnTo>
                <a:lnTo>
                  <a:pt x="246202" y="172808"/>
                </a:lnTo>
                <a:lnTo>
                  <a:pt x="197624" y="164998"/>
                </a:lnTo>
                <a:lnTo>
                  <a:pt x="149047" y="172808"/>
                </a:lnTo>
                <a:lnTo>
                  <a:pt x="106870" y="194576"/>
                </a:lnTo>
                <a:lnTo>
                  <a:pt x="73596" y="227774"/>
                </a:lnTo>
                <a:lnTo>
                  <a:pt x="51790" y="269887"/>
                </a:lnTo>
                <a:lnTo>
                  <a:pt x="43954" y="318376"/>
                </a:lnTo>
                <a:lnTo>
                  <a:pt x="51790" y="366864"/>
                </a:lnTo>
                <a:lnTo>
                  <a:pt x="73596" y="408990"/>
                </a:lnTo>
                <a:lnTo>
                  <a:pt x="106870" y="442201"/>
                </a:lnTo>
                <a:lnTo>
                  <a:pt x="149047" y="463994"/>
                </a:lnTo>
                <a:lnTo>
                  <a:pt x="197624" y="471817"/>
                </a:lnTo>
                <a:lnTo>
                  <a:pt x="246202" y="463994"/>
                </a:lnTo>
                <a:lnTo>
                  <a:pt x="288391" y="442201"/>
                </a:lnTo>
                <a:lnTo>
                  <a:pt x="321652" y="408990"/>
                </a:lnTo>
                <a:lnTo>
                  <a:pt x="343471" y="366864"/>
                </a:lnTo>
                <a:lnTo>
                  <a:pt x="351307" y="318376"/>
                </a:lnTo>
                <a:close/>
                <a:moveTo>
                  <a:pt x="531914" y="798182"/>
                </a:moveTo>
                <a:lnTo>
                  <a:pt x="506564" y="803668"/>
                </a:lnTo>
                <a:lnTo>
                  <a:pt x="481571" y="810628"/>
                </a:lnTo>
                <a:lnTo>
                  <a:pt x="391248" y="841400"/>
                </a:lnTo>
                <a:lnTo>
                  <a:pt x="307187" y="864476"/>
                </a:lnTo>
                <a:lnTo>
                  <a:pt x="266192" y="879233"/>
                </a:lnTo>
                <a:lnTo>
                  <a:pt x="226466" y="897559"/>
                </a:lnTo>
                <a:lnTo>
                  <a:pt x="206057" y="904659"/>
                </a:lnTo>
                <a:lnTo>
                  <a:pt x="184327" y="905967"/>
                </a:lnTo>
                <a:lnTo>
                  <a:pt x="176834" y="853211"/>
                </a:lnTo>
                <a:lnTo>
                  <a:pt x="171157" y="800252"/>
                </a:lnTo>
                <a:lnTo>
                  <a:pt x="157568" y="641007"/>
                </a:lnTo>
                <a:lnTo>
                  <a:pt x="153441" y="619480"/>
                </a:lnTo>
                <a:lnTo>
                  <a:pt x="141046" y="577316"/>
                </a:lnTo>
                <a:lnTo>
                  <a:pt x="114503" y="547116"/>
                </a:lnTo>
                <a:lnTo>
                  <a:pt x="94195" y="541185"/>
                </a:lnTo>
                <a:lnTo>
                  <a:pt x="73698" y="541451"/>
                </a:lnTo>
                <a:lnTo>
                  <a:pt x="30949" y="573697"/>
                </a:lnTo>
                <a:lnTo>
                  <a:pt x="3886" y="634593"/>
                </a:lnTo>
                <a:lnTo>
                  <a:pt x="0" y="667791"/>
                </a:lnTo>
                <a:lnTo>
                  <a:pt x="1803" y="722591"/>
                </a:lnTo>
                <a:lnTo>
                  <a:pt x="9982" y="776770"/>
                </a:lnTo>
                <a:lnTo>
                  <a:pt x="23926" y="829856"/>
                </a:lnTo>
                <a:lnTo>
                  <a:pt x="43027" y="881354"/>
                </a:lnTo>
                <a:lnTo>
                  <a:pt x="66662" y="930808"/>
                </a:lnTo>
                <a:lnTo>
                  <a:pt x="99110" y="977646"/>
                </a:lnTo>
                <a:lnTo>
                  <a:pt x="141376" y="1015428"/>
                </a:lnTo>
                <a:lnTo>
                  <a:pt x="173113" y="1017549"/>
                </a:lnTo>
                <a:lnTo>
                  <a:pt x="188976" y="1016368"/>
                </a:lnTo>
                <a:lnTo>
                  <a:pt x="253149" y="997724"/>
                </a:lnTo>
                <a:lnTo>
                  <a:pt x="299707" y="977582"/>
                </a:lnTo>
                <a:lnTo>
                  <a:pt x="344411" y="953630"/>
                </a:lnTo>
                <a:lnTo>
                  <a:pt x="387362" y="926465"/>
                </a:lnTo>
                <a:lnTo>
                  <a:pt x="428663" y="896658"/>
                </a:lnTo>
                <a:lnTo>
                  <a:pt x="468414" y="864819"/>
                </a:lnTo>
                <a:lnTo>
                  <a:pt x="514299" y="824204"/>
                </a:lnTo>
                <a:lnTo>
                  <a:pt x="527050" y="807529"/>
                </a:lnTo>
                <a:lnTo>
                  <a:pt x="531914" y="798182"/>
                </a:lnTo>
                <a:close/>
                <a:moveTo>
                  <a:pt x="537984" y="1186116"/>
                </a:moveTo>
                <a:lnTo>
                  <a:pt x="536905" y="1144422"/>
                </a:lnTo>
                <a:lnTo>
                  <a:pt x="532498" y="1102741"/>
                </a:lnTo>
                <a:lnTo>
                  <a:pt x="522782" y="1062266"/>
                </a:lnTo>
                <a:lnTo>
                  <a:pt x="505739" y="1024166"/>
                </a:lnTo>
                <a:lnTo>
                  <a:pt x="477774" y="991946"/>
                </a:lnTo>
                <a:lnTo>
                  <a:pt x="437946" y="975931"/>
                </a:lnTo>
                <a:lnTo>
                  <a:pt x="411048" y="996670"/>
                </a:lnTo>
                <a:lnTo>
                  <a:pt x="369824" y="1050124"/>
                </a:lnTo>
                <a:lnTo>
                  <a:pt x="351104" y="1123111"/>
                </a:lnTo>
                <a:lnTo>
                  <a:pt x="348869" y="1164666"/>
                </a:lnTo>
                <a:lnTo>
                  <a:pt x="348970" y="1282801"/>
                </a:lnTo>
                <a:lnTo>
                  <a:pt x="350342" y="1317498"/>
                </a:lnTo>
                <a:lnTo>
                  <a:pt x="353199" y="1352092"/>
                </a:lnTo>
                <a:lnTo>
                  <a:pt x="364705" y="1436065"/>
                </a:lnTo>
                <a:lnTo>
                  <a:pt x="434987" y="1982152"/>
                </a:lnTo>
                <a:lnTo>
                  <a:pt x="438378" y="1998891"/>
                </a:lnTo>
                <a:lnTo>
                  <a:pt x="445020" y="2014677"/>
                </a:lnTo>
                <a:lnTo>
                  <a:pt x="451777" y="1982609"/>
                </a:lnTo>
                <a:lnTo>
                  <a:pt x="468249" y="1885670"/>
                </a:lnTo>
                <a:lnTo>
                  <a:pt x="519417" y="1419631"/>
                </a:lnTo>
                <a:lnTo>
                  <a:pt x="522554" y="1372870"/>
                </a:lnTo>
                <a:lnTo>
                  <a:pt x="537984" y="1186116"/>
                </a:lnTo>
                <a:close/>
                <a:moveTo>
                  <a:pt x="855573" y="415124"/>
                </a:moveTo>
                <a:lnTo>
                  <a:pt x="840600" y="429425"/>
                </a:lnTo>
                <a:lnTo>
                  <a:pt x="816279" y="463054"/>
                </a:lnTo>
                <a:lnTo>
                  <a:pt x="767778" y="518160"/>
                </a:lnTo>
                <a:lnTo>
                  <a:pt x="731291" y="556653"/>
                </a:lnTo>
                <a:lnTo>
                  <a:pt x="690905" y="590169"/>
                </a:lnTo>
                <a:lnTo>
                  <a:pt x="644080" y="614438"/>
                </a:lnTo>
                <a:lnTo>
                  <a:pt x="598449" y="628650"/>
                </a:lnTo>
                <a:lnTo>
                  <a:pt x="551573" y="635114"/>
                </a:lnTo>
                <a:lnTo>
                  <a:pt x="504126" y="634834"/>
                </a:lnTo>
                <a:lnTo>
                  <a:pt x="456793" y="628777"/>
                </a:lnTo>
                <a:lnTo>
                  <a:pt x="410235" y="617918"/>
                </a:lnTo>
                <a:lnTo>
                  <a:pt x="365137" y="603237"/>
                </a:lnTo>
                <a:lnTo>
                  <a:pt x="344805" y="594639"/>
                </a:lnTo>
                <a:lnTo>
                  <a:pt x="323824" y="587209"/>
                </a:lnTo>
                <a:lnTo>
                  <a:pt x="280339" y="586676"/>
                </a:lnTo>
                <a:lnTo>
                  <a:pt x="244525" y="612241"/>
                </a:lnTo>
                <a:lnTo>
                  <a:pt x="240423" y="626516"/>
                </a:lnTo>
                <a:lnTo>
                  <a:pt x="244386" y="649363"/>
                </a:lnTo>
                <a:lnTo>
                  <a:pt x="272072" y="686244"/>
                </a:lnTo>
                <a:lnTo>
                  <a:pt x="324751" y="724293"/>
                </a:lnTo>
                <a:lnTo>
                  <a:pt x="363829" y="739000"/>
                </a:lnTo>
                <a:lnTo>
                  <a:pt x="405206" y="746340"/>
                </a:lnTo>
                <a:lnTo>
                  <a:pt x="491896" y="747255"/>
                </a:lnTo>
                <a:lnTo>
                  <a:pt x="536524" y="743407"/>
                </a:lnTo>
                <a:lnTo>
                  <a:pt x="580466" y="735076"/>
                </a:lnTo>
                <a:lnTo>
                  <a:pt x="623176" y="721601"/>
                </a:lnTo>
                <a:lnTo>
                  <a:pt x="671474" y="696810"/>
                </a:lnTo>
                <a:lnTo>
                  <a:pt x="713955" y="663562"/>
                </a:lnTo>
                <a:lnTo>
                  <a:pt x="750697" y="623684"/>
                </a:lnTo>
                <a:lnTo>
                  <a:pt x="781773" y="579005"/>
                </a:lnTo>
                <a:lnTo>
                  <a:pt x="807262" y="531368"/>
                </a:lnTo>
                <a:lnTo>
                  <a:pt x="845096" y="444779"/>
                </a:lnTo>
                <a:lnTo>
                  <a:pt x="855573" y="415124"/>
                </a:lnTo>
                <a:close/>
                <a:moveTo>
                  <a:pt x="1416850" y="927735"/>
                </a:moveTo>
                <a:lnTo>
                  <a:pt x="1415986" y="897382"/>
                </a:lnTo>
                <a:lnTo>
                  <a:pt x="1407223" y="868997"/>
                </a:lnTo>
                <a:lnTo>
                  <a:pt x="1388795" y="845375"/>
                </a:lnTo>
                <a:lnTo>
                  <a:pt x="1341920" y="847420"/>
                </a:lnTo>
                <a:lnTo>
                  <a:pt x="1297813" y="862342"/>
                </a:lnTo>
                <a:lnTo>
                  <a:pt x="1258430" y="887742"/>
                </a:lnTo>
                <a:lnTo>
                  <a:pt x="1225778" y="921258"/>
                </a:lnTo>
                <a:lnTo>
                  <a:pt x="1192593" y="962825"/>
                </a:lnTo>
                <a:lnTo>
                  <a:pt x="1160462" y="1005255"/>
                </a:lnTo>
                <a:lnTo>
                  <a:pt x="1129626" y="1048639"/>
                </a:lnTo>
                <a:lnTo>
                  <a:pt x="1100366" y="1093076"/>
                </a:lnTo>
                <a:lnTo>
                  <a:pt x="1072921" y="1138631"/>
                </a:lnTo>
                <a:lnTo>
                  <a:pt x="1047559" y="1185418"/>
                </a:lnTo>
                <a:lnTo>
                  <a:pt x="752856" y="1704848"/>
                </a:lnTo>
                <a:lnTo>
                  <a:pt x="740702" y="1732165"/>
                </a:lnTo>
                <a:lnTo>
                  <a:pt x="765467" y="1714665"/>
                </a:lnTo>
                <a:lnTo>
                  <a:pt x="831278" y="1651571"/>
                </a:lnTo>
                <a:lnTo>
                  <a:pt x="1148829" y="1309763"/>
                </a:lnTo>
                <a:lnTo>
                  <a:pt x="1320622" y="1113332"/>
                </a:lnTo>
                <a:lnTo>
                  <a:pt x="1349756" y="1078357"/>
                </a:lnTo>
                <a:lnTo>
                  <a:pt x="1374965" y="1040422"/>
                </a:lnTo>
                <a:lnTo>
                  <a:pt x="1395755" y="999921"/>
                </a:lnTo>
                <a:lnTo>
                  <a:pt x="1411605" y="957249"/>
                </a:lnTo>
                <a:lnTo>
                  <a:pt x="1416850" y="927735"/>
                </a:lnTo>
                <a:close/>
                <a:moveTo>
                  <a:pt x="1523085" y="0"/>
                </a:moveTo>
                <a:lnTo>
                  <a:pt x="1471904" y="10566"/>
                </a:lnTo>
                <a:lnTo>
                  <a:pt x="1421218" y="24206"/>
                </a:lnTo>
                <a:lnTo>
                  <a:pt x="1372146" y="42240"/>
                </a:lnTo>
                <a:lnTo>
                  <a:pt x="1325829" y="66014"/>
                </a:lnTo>
                <a:lnTo>
                  <a:pt x="1283423" y="96862"/>
                </a:lnTo>
                <a:lnTo>
                  <a:pt x="1245006" y="134035"/>
                </a:lnTo>
                <a:lnTo>
                  <a:pt x="1211224" y="176022"/>
                </a:lnTo>
                <a:lnTo>
                  <a:pt x="1185506" y="222758"/>
                </a:lnTo>
                <a:lnTo>
                  <a:pt x="1171359" y="274218"/>
                </a:lnTo>
                <a:lnTo>
                  <a:pt x="1177747" y="322351"/>
                </a:lnTo>
                <a:lnTo>
                  <a:pt x="1185113" y="343039"/>
                </a:lnTo>
                <a:lnTo>
                  <a:pt x="1162494" y="362064"/>
                </a:lnTo>
                <a:lnTo>
                  <a:pt x="803490" y="694601"/>
                </a:lnTo>
                <a:lnTo>
                  <a:pt x="733005" y="765632"/>
                </a:lnTo>
                <a:lnTo>
                  <a:pt x="668705" y="827913"/>
                </a:lnTo>
                <a:lnTo>
                  <a:pt x="641807" y="856945"/>
                </a:lnTo>
                <a:lnTo>
                  <a:pt x="617969" y="888326"/>
                </a:lnTo>
                <a:lnTo>
                  <a:pt x="598817" y="922870"/>
                </a:lnTo>
                <a:lnTo>
                  <a:pt x="583565" y="967219"/>
                </a:lnTo>
                <a:lnTo>
                  <a:pt x="580885" y="990371"/>
                </a:lnTo>
                <a:lnTo>
                  <a:pt x="583552" y="1013650"/>
                </a:lnTo>
                <a:lnTo>
                  <a:pt x="589102" y="1029004"/>
                </a:lnTo>
                <a:lnTo>
                  <a:pt x="598106" y="1042822"/>
                </a:lnTo>
                <a:lnTo>
                  <a:pt x="610743" y="1051852"/>
                </a:lnTo>
                <a:lnTo>
                  <a:pt x="627202" y="1052855"/>
                </a:lnTo>
                <a:lnTo>
                  <a:pt x="669975" y="1050340"/>
                </a:lnTo>
                <a:lnTo>
                  <a:pt x="709790" y="1036332"/>
                </a:lnTo>
                <a:lnTo>
                  <a:pt x="745832" y="1013536"/>
                </a:lnTo>
                <a:lnTo>
                  <a:pt x="777265" y="984669"/>
                </a:lnTo>
                <a:lnTo>
                  <a:pt x="843584" y="908977"/>
                </a:lnTo>
                <a:lnTo>
                  <a:pt x="875487" y="870102"/>
                </a:lnTo>
                <a:lnTo>
                  <a:pt x="905789" y="829970"/>
                </a:lnTo>
                <a:lnTo>
                  <a:pt x="1200810" y="380695"/>
                </a:lnTo>
                <a:lnTo>
                  <a:pt x="1217091" y="411099"/>
                </a:lnTo>
                <a:lnTo>
                  <a:pt x="1243914" y="451637"/>
                </a:lnTo>
                <a:lnTo>
                  <a:pt x="1287043" y="502958"/>
                </a:lnTo>
                <a:lnTo>
                  <a:pt x="1344688" y="535457"/>
                </a:lnTo>
                <a:lnTo>
                  <a:pt x="1361008" y="536778"/>
                </a:lnTo>
                <a:lnTo>
                  <a:pt x="1377670" y="536575"/>
                </a:lnTo>
                <a:lnTo>
                  <a:pt x="1421841" y="505917"/>
                </a:lnTo>
                <a:lnTo>
                  <a:pt x="1432496" y="461403"/>
                </a:lnTo>
                <a:lnTo>
                  <a:pt x="1423352" y="439966"/>
                </a:lnTo>
                <a:lnTo>
                  <a:pt x="1365275" y="382727"/>
                </a:lnTo>
                <a:lnTo>
                  <a:pt x="1330274" y="339839"/>
                </a:lnTo>
                <a:lnTo>
                  <a:pt x="1313776" y="316433"/>
                </a:lnTo>
                <a:lnTo>
                  <a:pt x="1302359" y="291020"/>
                </a:lnTo>
                <a:lnTo>
                  <a:pt x="1300124" y="262953"/>
                </a:lnTo>
                <a:lnTo>
                  <a:pt x="1309357" y="240385"/>
                </a:lnTo>
                <a:lnTo>
                  <a:pt x="1343253" y="175336"/>
                </a:lnTo>
                <a:lnTo>
                  <a:pt x="1367180" y="136956"/>
                </a:lnTo>
                <a:lnTo>
                  <a:pt x="1397482" y="103593"/>
                </a:lnTo>
                <a:lnTo>
                  <a:pt x="1431848" y="73952"/>
                </a:lnTo>
                <a:lnTo>
                  <a:pt x="1467916" y="46685"/>
                </a:lnTo>
                <a:lnTo>
                  <a:pt x="1497596" y="25603"/>
                </a:lnTo>
                <a:lnTo>
                  <a:pt x="1511452" y="13982"/>
                </a:lnTo>
                <a:lnTo>
                  <a:pt x="1523085" y="0"/>
                </a:lnTo>
                <a:close/>
                <a:moveTo>
                  <a:pt x="1816239" y="289344"/>
                </a:moveTo>
                <a:lnTo>
                  <a:pt x="1808416" y="240944"/>
                </a:lnTo>
                <a:lnTo>
                  <a:pt x="1786636" y="198920"/>
                </a:lnTo>
                <a:lnTo>
                  <a:pt x="1753425" y="165785"/>
                </a:lnTo>
                <a:lnTo>
                  <a:pt x="1711312" y="144056"/>
                </a:lnTo>
                <a:lnTo>
                  <a:pt x="1662836" y="136245"/>
                </a:lnTo>
                <a:lnTo>
                  <a:pt x="1614360" y="144056"/>
                </a:lnTo>
                <a:lnTo>
                  <a:pt x="1572247" y="165785"/>
                </a:lnTo>
                <a:lnTo>
                  <a:pt x="1539036" y="198920"/>
                </a:lnTo>
                <a:lnTo>
                  <a:pt x="1517256" y="240944"/>
                </a:lnTo>
                <a:lnTo>
                  <a:pt x="1509433" y="289344"/>
                </a:lnTo>
                <a:lnTo>
                  <a:pt x="1517256" y="337743"/>
                </a:lnTo>
                <a:lnTo>
                  <a:pt x="1539036" y="379780"/>
                </a:lnTo>
                <a:lnTo>
                  <a:pt x="1572247" y="412940"/>
                </a:lnTo>
                <a:lnTo>
                  <a:pt x="1614360" y="434682"/>
                </a:lnTo>
                <a:lnTo>
                  <a:pt x="1662836" y="442493"/>
                </a:lnTo>
                <a:lnTo>
                  <a:pt x="1711312" y="434682"/>
                </a:lnTo>
                <a:lnTo>
                  <a:pt x="1753425" y="412940"/>
                </a:lnTo>
                <a:lnTo>
                  <a:pt x="1786636" y="379780"/>
                </a:lnTo>
                <a:lnTo>
                  <a:pt x="1808416" y="337743"/>
                </a:lnTo>
                <a:lnTo>
                  <a:pt x="1816239" y="289344"/>
                </a:lnTo>
                <a:close/>
                <a:moveTo>
                  <a:pt x="1871510" y="826236"/>
                </a:moveTo>
                <a:lnTo>
                  <a:pt x="1866849" y="780389"/>
                </a:lnTo>
                <a:lnTo>
                  <a:pt x="1857514" y="735279"/>
                </a:lnTo>
                <a:lnTo>
                  <a:pt x="1844548" y="690994"/>
                </a:lnTo>
                <a:lnTo>
                  <a:pt x="1828965" y="647611"/>
                </a:lnTo>
                <a:lnTo>
                  <a:pt x="1803006" y="592582"/>
                </a:lnTo>
                <a:lnTo>
                  <a:pt x="1767814" y="543153"/>
                </a:lnTo>
                <a:lnTo>
                  <a:pt x="1722856" y="512089"/>
                </a:lnTo>
                <a:lnTo>
                  <a:pt x="1669745" y="502107"/>
                </a:lnTo>
                <a:lnTo>
                  <a:pt x="1647710" y="510095"/>
                </a:lnTo>
                <a:lnTo>
                  <a:pt x="1631670" y="526478"/>
                </a:lnTo>
                <a:lnTo>
                  <a:pt x="1621180" y="547763"/>
                </a:lnTo>
                <a:lnTo>
                  <a:pt x="1615795" y="570458"/>
                </a:lnTo>
                <a:lnTo>
                  <a:pt x="1619224" y="585851"/>
                </a:lnTo>
                <a:lnTo>
                  <a:pt x="1625168" y="600303"/>
                </a:lnTo>
                <a:lnTo>
                  <a:pt x="1633385" y="613613"/>
                </a:lnTo>
                <a:lnTo>
                  <a:pt x="1672450" y="660463"/>
                </a:lnTo>
                <a:lnTo>
                  <a:pt x="1698790" y="697344"/>
                </a:lnTo>
                <a:lnTo>
                  <a:pt x="1721637" y="736371"/>
                </a:lnTo>
                <a:lnTo>
                  <a:pt x="1739938" y="777773"/>
                </a:lnTo>
                <a:lnTo>
                  <a:pt x="1745513" y="796696"/>
                </a:lnTo>
                <a:lnTo>
                  <a:pt x="1748180" y="816406"/>
                </a:lnTo>
                <a:lnTo>
                  <a:pt x="1746745" y="836002"/>
                </a:lnTo>
                <a:lnTo>
                  <a:pt x="1714474" y="898613"/>
                </a:lnTo>
                <a:lnTo>
                  <a:pt x="1684896" y="940054"/>
                </a:lnTo>
                <a:lnTo>
                  <a:pt x="1652143" y="979119"/>
                </a:lnTo>
                <a:lnTo>
                  <a:pt x="1573707" y="1060818"/>
                </a:lnTo>
                <a:lnTo>
                  <a:pt x="1561655" y="1077747"/>
                </a:lnTo>
                <a:lnTo>
                  <a:pt x="1619300" y="1063764"/>
                </a:lnTo>
                <a:lnTo>
                  <a:pt x="1675853" y="1045438"/>
                </a:lnTo>
                <a:lnTo>
                  <a:pt x="1712722" y="1029970"/>
                </a:lnTo>
                <a:lnTo>
                  <a:pt x="1746643" y="1009078"/>
                </a:lnTo>
                <a:lnTo>
                  <a:pt x="1777873" y="984123"/>
                </a:lnTo>
                <a:lnTo>
                  <a:pt x="1806676" y="956500"/>
                </a:lnTo>
                <a:lnTo>
                  <a:pt x="1851901" y="897013"/>
                </a:lnTo>
                <a:lnTo>
                  <a:pt x="1866823" y="863257"/>
                </a:lnTo>
                <a:lnTo>
                  <a:pt x="1871510" y="826236"/>
                </a:lnTo>
                <a:close/>
                <a:moveTo>
                  <a:pt x="1904339" y="1982444"/>
                </a:moveTo>
                <a:lnTo>
                  <a:pt x="1894319" y="1933587"/>
                </a:lnTo>
                <a:lnTo>
                  <a:pt x="1882165" y="1885226"/>
                </a:lnTo>
                <a:lnTo>
                  <a:pt x="1868551" y="1837220"/>
                </a:lnTo>
                <a:lnTo>
                  <a:pt x="1750402" y="1449819"/>
                </a:lnTo>
                <a:lnTo>
                  <a:pt x="1717014" y="1353693"/>
                </a:lnTo>
                <a:lnTo>
                  <a:pt x="1688071" y="1266901"/>
                </a:lnTo>
                <a:lnTo>
                  <a:pt x="1672361" y="1223924"/>
                </a:lnTo>
                <a:lnTo>
                  <a:pt x="1652943" y="1182763"/>
                </a:lnTo>
                <a:lnTo>
                  <a:pt x="1627657" y="1144549"/>
                </a:lnTo>
                <a:lnTo>
                  <a:pt x="1580019" y="1099604"/>
                </a:lnTo>
                <a:lnTo>
                  <a:pt x="1517611" y="1086650"/>
                </a:lnTo>
                <a:lnTo>
                  <a:pt x="1506639" y="1090993"/>
                </a:lnTo>
                <a:lnTo>
                  <a:pt x="1499260" y="1100099"/>
                </a:lnTo>
                <a:lnTo>
                  <a:pt x="1488478" y="1121956"/>
                </a:lnTo>
                <a:lnTo>
                  <a:pt x="1476705" y="1161249"/>
                </a:lnTo>
                <a:lnTo>
                  <a:pt x="1476819" y="1201724"/>
                </a:lnTo>
                <a:lnTo>
                  <a:pt x="1485353" y="1241996"/>
                </a:lnTo>
                <a:lnTo>
                  <a:pt x="1498841" y="1280680"/>
                </a:lnTo>
                <a:lnTo>
                  <a:pt x="1534896" y="1364399"/>
                </a:lnTo>
                <a:lnTo>
                  <a:pt x="1554594" y="1405509"/>
                </a:lnTo>
                <a:lnTo>
                  <a:pt x="1575536" y="1446009"/>
                </a:lnTo>
                <a:lnTo>
                  <a:pt x="1602193" y="1489036"/>
                </a:lnTo>
                <a:lnTo>
                  <a:pt x="1893341" y="1972462"/>
                </a:lnTo>
                <a:lnTo>
                  <a:pt x="1904339" y="19824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14"/>
          <p:cNvSpPr txBox="1"/>
          <p:nvPr/>
        </p:nvSpPr>
        <p:spPr>
          <a:xfrm>
            <a:off x="861480" y="290160"/>
            <a:ext cx="7068960" cy="173016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IN" sz="9400" spc="333" strike="noStrike">
                <a:solidFill>
                  <a:srgbClr val="ffffff"/>
                </a:solidFill>
                <a:latin typeface="Times New Roman"/>
              </a:rPr>
              <a:t>Future</a:t>
            </a:r>
            <a:r>
              <a:rPr b="1" lang="en-IN" sz="9400" spc="6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9400" spc="262" strike="noStrike">
                <a:solidFill>
                  <a:srgbClr val="ffffff"/>
                </a:solidFill>
                <a:latin typeface="Times New Roman"/>
              </a:rPr>
              <a:t>scope</a:t>
            </a:r>
            <a:endParaRPr b="0" lang="en-IN" sz="9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8a785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2"/>
          <p:cNvSpPr txBox="1"/>
          <p:nvPr/>
        </p:nvSpPr>
        <p:spPr>
          <a:xfrm>
            <a:off x="6132240" y="2635200"/>
            <a:ext cx="6024600" cy="9266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spAutoFit/>
          </a:bodyPr>
          <a:p>
            <a:pPr marL="32400" indent="-19800">
              <a:lnSpc>
                <a:spcPct val="116000"/>
              </a:lnSpc>
              <a:spcBef>
                <a:spcPts val="99"/>
              </a:spcBef>
            </a:pPr>
            <a:r>
              <a:rPr b="1" lang="en-IN" sz="17450" spc="-250" strike="noStrike">
                <a:solidFill>
                  <a:srgbClr val="f5f1eb"/>
                </a:solidFill>
                <a:latin typeface="Arial"/>
              </a:rPr>
              <a:t>Demo  </a:t>
            </a:r>
            <a:r>
              <a:rPr b="1" lang="en-IN" sz="17450" spc="-126" strike="noStrike">
                <a:solidFill>
                  <a:srgbClr val="f5f1eb"/>
                </a:solidFill>
                <a:latin typeface="Arial"/>
              </a:rPr>
              <a:t>Video</a:t>
            </a:r>
            <a:endParaRPr b="0" lang="en-IN" sz="1745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2022-05-22T14:14:46Z</dcterms:created>
  <dc:creator/>
  <dc:description/>
  <dc:language>en-IN</dc:language>
  <cp:lastModifiedBy/>
  <dcterms:modified xsi:type="dcterms:W3CDTF">2022-05-22T20:44:28Z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2022-05-22T00:00:00Z</vt:filetime>
  </property>
  <property fmtid="{D5CDD505-2E9C-101B-9397-08002B2CF9AE}" pid="4" name="Creator">
    <vt:lpwstr>Microsoft® PowerPoint® for Microsoft 365</vt:lpwstr>
  </property>
  <property fmtid="{D5CDD505-2E9C-101B-9397-08002B2CF9AE}" pid="5" name="HyperlinksChanged">
    <vt:bool>0</vt:bool>
  </property>
  <property fmtid="{D5CDD505-2E9C-101B-9397-08002B2CF9AE}" pid="6" name="LastSaved">
    <vt:filetime>2022-05-22T00:00:00Z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