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v>HIGH</c:v>
          </c:tx>
          <c:spPr>
            <a:solidFill>
              <a:schemeClr val="accent1"/>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trendline>
            <c:spPr>
              <a:ln w="19050" cap="rnd">
                <a:solidFill>
                  <a:schemeClr val="accent2"/>
                </a:solidFill>
                <a:prstDash val="sysDot"/>
              </a:ln>
              <a:effectLst/>
            </c:spPr>
            <c:trendlineType val="exp"/>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trendline>
            <c:spPr>
              <a:ln w="19050" cap="rnd">
                <a:solidFill>
                  <a:schemeClr val="accent3"/>
                </a:solidFill>
                <a:prstDash val="sysDot"/>
              </a:ln>
              <a:effectLst/>
            </c:spPr>
            <c:trendlineType val="linear"/>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gapWidth val="219"/>
        <c:overlap val="-27"/>
        <c:axId val="62456576"/>
        <c:axId val="62458112"/>
      </c:barChart>
      <c:catAx>
        <c:axId val="6245657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2458112"/>
        <c:crosses val="autoZero"/>
        <c:auto val="1"/>
        <c:lblAlgn val="ctr"/>
        <c:lblOffset val="100"/>
      </c:catAx>
      <c:valAx>
        <c:axId val="6245811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2456576"/>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lang val="en-IN"/>
  <c:pivotSource>
    <c:name>[NM EXCEL.xlsx]Sheet1!PivotTable3</c:name>
    <c:fmtId val="4"/>
  </c:pivotSource>
  <c:chart>
    <c:title>
      <c:layout/>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Sheet1!$B$3:$B$4</c:f>
              <c:strCache>
                <c:ptCount val="1"/>
                <c:pt idx="0">
                  <c:v>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pie3DChart>
      <c:spPr>
        <a:noFill/>
        <a:ln>
          <a:noFill/>
        </a:ln>
        <a:effectLst/>
      </c:spPr>
    </c:plotArea>
    <c:legend>
      <c:legendPos val="r"/>
      <c:layout/>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38216" y="3286124"/>
            <a:ext cx="8327804" cy="2308324"/>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a:t>
            </a:r>
            <a:r>
              <a:rPr lang="en-US" sz="2400" dirty="0" smtClean="0">
                <a:latin typeface="Times New Roman" pitchFamily="18" charset="0"/>
                <a:cs typeface="Times New Roman" pitchFamily="18" charset="0"/>
              </a:rPr>
              <a:t>A.JAYA SOWBERNIKA LUXMI</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REGISTER NO: </a:t>
            </a:r>
            <a:r>
              <a:rPr lang="en-US" sz="2400" dirty="0" smtClean="0">
                <a:latin typeface="Times New Roman" pitchFamily="18" charset="0"/>
                <a:cs typeface="Times New Roman" pitchFamily="18" charset="0"/>
              </a:rPr>
              <a:t>312209805</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NAAN MUDHALVAN ID: </a:t>
            </a:r>
            <a:r>
              <a:rPr lang="en-IN" sz="2400" b="0" i="0" dirty="0" smtClean="0">
                <a:solidFill>
                  <a:srgbClr val="222222"/>
                </a:solidFill>
                <a:effectLst/>
                <a:highlight>
                  <a:srgbClr val="FFFFFF"/>
                </a:highlight>
                <a:latin typeface="Times New Roman" pitchFamily="18" charset="0"/>
                <a:cs typeface="Times New Roman" pitchFamily="18" charset="0"/>
              </a:rPr>
              <a:t>asunm1353312209805</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DEPARTMENT: </a:t>
            </a:r>
            <a:r>
              <a:rPr lang="en-US" sz="2400" dirty="0" smtClean="0">
                <a:latin typeface="Times New Roman" pitchFamily="18" charset="0"/>
                <a:cs typeface="Times New Roman" pitchFamily="18" charset="0"/>
              </a:rPr>
              <a:t>BCOM(COMPUTER APPLICATION)</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COLLEGE: ANNA ADARSH COLLEGE FO</a:t>
            </a:r>
            <a:r>
              <a:rPr lang="en-US" sz="2400" dirty="0"/>
              <a:t>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xmlns=""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xmlns=""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xmlns=""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615</Words>
  <Application>Microsoft Office PowerPoint</Application>
  <PresentationFormat>Custom</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Acer</cp:lastModifiedBy>
  <cp:revision>20</cp:revision>
  <dcterms:created xsi:type="dcterms:W3CDTF">2024-03-29T15:07:22Z</dcterms:created>
  <dcterms:modified xsi:type="dcterms:W3CDTF">2024-09-10T14:14:34Z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