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lipalli, Lakshmi Susmitha Jayasri SBOBNG-PTIY/AAF" userId="04856b88-c793-4769-a00b-f1847eebc676" providerId="ADAL" clId="{2F0F99CC-E782-4EF3-8B49-ED330814F93C}"/>
    <pc:docChg chg="custSel modSld">
      <pc:chgData name="Jallipalli, Lakshmi Susmitha Jayasri SBOBNG-PTIY/AAF" userId="04856b88-c793-4769-a00b-f1847eebc676" providerId="ADAL" clId="{2F0F99CC-E782-4EF3-8B49-ED330814F93C}" dt="2024-09-04T08:31:32.397" v="12" actId="478"/>
      <pc:docMkLst>
        <pc:docMk/>
      </pc:docMkLst>
      <pc:sldChg chg="modSp mod">
        <pc:chgData name="Jallipalli, Lakshmi Susmitha Jayasri SBOBNG-PTIY/AAF" userId="04856b88-c793-4769-a00b-f1847eebc676" providerId="ADAL" clId="{2F0F99CC-E782-4EF3-8B49-ED330814F93C}" dt="2024-09-03T03:33:55.057" v="11" actId="20577"/>
        <pc:sldMkLst>
          <pc:docMk/>
          <pc:sldMk cId="3267775274" sldId="256"/>
        </pc:sldMkLst>
        <pc:spChg chg="mod">
          <ac:chgData name="Jallipalli, Lakshmi Susmitha Jayasri SBOBNG-PTIY/AAF" userId="04856b88-c793-4769-a00b-f1847eebc676" providerId="ADAL" clId="{2F0F99CC-E782-4EF3-8B49-ED330814F93C}" dt="2024-09-03T03:33:29.852" v="1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Jallipalli, Lakshmi Susmitha Jayasri SBOBNG-PTIY/AAF" userId="04856b88-c793-4769-a00b-f1847eebc676" providerId="ADAL" clId="{2F0F99CC-E782-4EF3-8B49-ED330814F93C}" dt="2024-09-03T03:33:55.057" v="11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Sp mod">
        <pc:chgData name="Jallipalli, Lakshmi Susmitha Jayasri SBOBNG-PTIY/AAF" userId="04856b88-c793-4769-a00b-f1847eebc676" providerId="ADAL" clId="{2F0F99CC-E782-4EF3-8B49-ED330814F93C}" dt="2024-09-04T08:31:32.397" v="12" actId="478"/>
        <pc:sldMkLst>
          <pc:docMk/>
          <pc:sldMk cId="245881457" sldId="2147375597"/>
        </pc:sldMkLst>
        <pc:picChg chg="del">
          <ac:chgData name="Jallipalli, Lakshmi Susmitha Jayasri SBOBNG-PTIY/AAF" userId="04856b88-c793-4769-a00b-f1847eebc676" providerId="ADAL" clId="{2F0F99CC-E782-4EF3-8B49-ED330814F93C}" dt="2024-09-04T08:31:32.397" v="12" actId="478"/>
          <ac:picMkLst>
            <pc:docMk/>
            <pc:sldMk cId="245881457" sldId="2147375597"/>
            <ac:picMk id="5" creationId="{8192759F-85F4-D9CB-FE55-DE57B83CAC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06/09/2024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 dirty="0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Jallipalli Lakshmi Susmitha Jayasri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684269" y="5501011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7-Sept-2024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0495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Shell predominantly uses Microsoft azure for its cloud needs, leveraging Azure’s services for scalable infrastructure, data storage and computing power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Benefits for Shell</a:t>
            </a:r>
          </a:p>
          <a:p>
            <a:pPr marL="0" indent="0">
              <a:buNone/>
            </a:pPr>
            <a:r>
              <a:rPr lang="en-US" sz="1800" dirty="0"/>
              <a:t> Scalability</a:t>
            </a:r>
          </a:p>
          <a:p>
            <a:pPr marL="0" indent="0">
              <a:buNone/>
            </a:pPr>
            <a:r>
              <a:rPr lang="en-US" sz="1800" dirty="0"/>
              <a:t> Cost efficiency</a:t>
            </a:r>
          </a:p>
          <a:p>
            <a:pPr marL="0" indent="0">
              <a:buNone/>
            </a:pPr>
            <a:r>
              <a:rPr lang="en-US" sz="1800" dirty="0"/>
              <a:t>  Enhanced data management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CA2772C-D759-EBFD-F3D9-DF72FC0CC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068" y="2132115"/>
            <a:ext cx="4983209" cy="3652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706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Challenge:</a:t>
            </a:r>
            <a:r>
              <a:rPr lang="en-US" sz="2000" dirty="0"/>
              <a:t> There are many types of testing and it has been bit difficult to identify which one to use in which phase.</a:t>
            </a:r>
          </a:p>
          <a:p>
            <a:pPr marL="0" indent="0">
              <a:buNone/>
            </a:pPr>
            <a:r>
              <a:rPr lang="en-US" sz="2000" b="1" dirty="0"/>
              <a:t>Plan: </a:t>
            </a:r>
            <a:r>
              <a:rPr lang="en-US" sz="2000" dirty="0"/>
              <a:t>Study from web and other resources about testing to have more understanding on it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8345ACE-4946-9EA8-B68F-CF9B99F9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616" y="1891409"/>
            <a:ext cx="5268190" cy="405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Challenge: </a:t>
            </a:r>
            <a:r>
              <a:rPr lang="en-US" sz="2000" dirty="0"/>
              <a:t>Integrating </a:t>
            </a:r>
            <a:r>
              <a:rPr lang="en-US" sz="2000" dirty="0" err="1"/>
              <a:t>github</a:t>
            </a:r>
            <a:r>
              <a:rPr lang="en-US" sz="2000" dirty="0"/>
              <a:t> actions into CI/CD pipelines was complex. I was having difficulty in grasping </a:t>
            </a:r>
            <a:r>
              <a:rPr lang="en-US" sz="2000" dirty="0" err="1"/>
              <a:t>yaml</a:t>
            </a:r>
            <a:r>
              <a:rPr lang="en-US" sz="2000" dirty="0"/>
              <a:t> syntax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Plan: </a:t>
            </a:r>
            <a:r>
              <a:rPr lang="en-US" sz="2000" dirty="0"/>
              <a:t>Kept trying until I get the flow of it and study from web resources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F61A4B02-60FA-14F4-7A72-6D53EF8CF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73" y="2132115"/>
            <a:ext cx="5216894" cy="37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Challenge: </a:t>
            </a:r>
            <a:r>
              <a:rPr lang="en-US" sz="2000" dirty="0"/>
              <a:t>I have difficulty in using Azure portal while creating VM as it is completely new website for me.</a:t>
            </a:r>
          </a:p>
          <a:p>
            <a:pPr marL="0" indent="0">
              <a:buNone/>
            </a:pPr>
            <a:r>
              <a:rPr lang="en-US" sz="2000" b="1" dirty="0"/>
              <a:t>Plan: </a:t>
            </a:r>
            <a:r>
              <a:rPr lang="en-US" sz="2000" dirty="0"/>
              <a:t>I kept exploring the Azure portal in my free time so that I would be familiarized with the website</a:t>
            </a:r>
            <a:endParaRPr lang="en-US" sz="20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5136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EE70362-B1A8-82E7-8133-AD668952A2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60992"/>
            <a:ext cx="5226519" cy="4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different types of testing and learn different tools used for testing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hands on practice on azure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be more clear about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30 minutes per day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20 minutes per day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15 minutes per day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clear understanding on why testing is important and how it ensures reliability of product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 familiarized with azure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devops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a clear overview on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92758" y="1963817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My facilitator for soft skills training </a:t>
            </a:r>
            <a:r>
              <a:rPr lang="en-US" sz="2000" dirty="0" err="1"/>
              <a:t>Mrs</a:t>
            </a:r>
            <a:r>
              <a:rPr lang="en-US" sz="2000" dirty="0"/>
              <a:t> </a:t>
            </a:r>
            <a:r>
              <a:rPr lang="en-US" sz="2000" dirty="0" err="1"/>
              <a:t>Chaithanya</a:t>
            </a:r>
            <a:r>
              <a:rPr lang="en-US" sz="2000" dirty="0"/>
              <a:t> has been very patient and made sessions very interactive and fun and also very informative. We had many activities to understand various concepts.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One of the group activity was to make </a:t>
            </a:r>
            <a:r>
              <a:rPr lang="en-US" sz="2000" dirty="0" err="1"/>
              <a:t>aeroplanes</a:t>
            </a:r>
            <a:r>
              <a:rPr lang="en-US" sz="2000" dirty="0"/>
              <a:t> out of paper in order to understand requirements. It was very fun and also informative. It explained we should never assume what client is expecting from a product we should ask him and be clear about it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[Add a graphic or a picture of how you/your team enjoyed the new learning]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0798B1-2D68-E153-ABC1-3F6A5CE1D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93" y="1963817"/>
            <a:ext cx="5520713" cy="4076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191918"/>
            <a:ext cx="9804401" cy="444242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Quick Summary: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As Shell is data driven company, DBMS and cloud plays a major role in managing the data.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Software testing ensures product quality which is crucial for delivering a high quality product.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Devops helps in accelerating delivery of product.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“I am not a person who just completes the task, I enjoy the process and grow through it”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Please share an image / visual that best represents you</a:t>
            </a:r>
          </a:p>
        </p:txBody>
      </p:sp>
      <p:pic>
        <p:nvPicPr>
          <p:cNvPr id="6" name="Picture 5" descr="A person with a bun in her hair">
            <a:extLst>
              <a:ext uri="{FF2B5EF4-FFF2-40B4-BE49-F238E27FC236}">
                <a16:creationId xmlns:a16="http://schemas.microsoft.com/office/drawing/2014/main" id="{53AD419E-EB29-D460-6701-7886F933423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098" y="1831738"/>
            <a:ext cx="5467781" cy="41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 dirty="0"/>
              <a:t>Key Learnings:</a:t>
            </a:r>
            <a:r>
              <a:rPr lang="en-US" sz="1800" dirty="0"/>
              <a:t> I have learnt testing and understood that it ensures reliability, functionality, quality of software by identifying and fixing issues early in the development process</a:t>
            </a:r>
          </a:p>
          <a:p>
            <a:pPr marL="0" indent="0" algn="just">
              <a:buNone/>
            </a:pPr>
            <a:r>
              <a:rPr lang="en-US" sz="1800" b="1" dirty="0"/>
              <a:t>Key takeaways: </a:t>
            </a:r>
            <a:r>
              <a:rPr lang="en-US" sz="1800" dirty="0"/>
              <a:t>Testing is not a single phase; it is integrated into every phase of the SDLC and follows its own lifecycle(STLC) to ensure quality at every step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Shell implements testing through a risk based, automated approach; ensuring systems are secure, reliable, and compliant with industry standards. They focus on performance, safety, and security testing across all phases of development to maintain operational excellence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C938CB-415A-E7BC-B00B-1D916124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notebook with writing on it&#10;&#10;Description automatically generated">
            <a:extLst>
              <a:ext uri="{FF2B5EF4-FFF2-40B4-BE49-F238E27FC236}">
                <a16:creationId xmlns:a16="http://schemas.microsoft.com/office/drawing/2014/main" id="{44451901-FCAE-CEBC-B886-9233F09B7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82" y="1860994"/>
            <a:ext cx="5115574" cy="407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Key learnings: </a:t>
            </a:r>
            <a:r>
              <a:rPr lang="en-US" sz="1800" dirty="0"/>
              <a:t>I have learned </a:t>
            </a:r>
            <a:r>
              <a:rPr lang="en-US" sz="1800" dirty="0" err="1"/>
              <a:t>devops</a:t>
            </a:r>
            <a:r>
              <a:rPr lang="en-US" sz="1800" dirty="0"/>
              <a:t> and CI/CD. They promotes collaboration between development and operations, automating workflows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Key takeaways: </a:t>
            </a:r>
            <a:r>
              <a:rPr lang="en-US" sz="1800" dirty="0"/>
              <a:t>DevOps and CI/CD streamline the development process, enabling faster, more reliable software releases with automated testing and monitoring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Shell likely adopts and CI/CD to automate workflows, reduce deployment time, and enhance collaboration.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6986BA9D-432C-85A7-0F4E-B72CE28415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23" y="1975919"/>
            <a:ext cx="5197643" cy="3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2"/>
            <a:ext cx="5653806" cy="44050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/>
              <a:t>Key learnings: </a:t>
            </a:r>
            <a:r>
              <a:rPr lang="en-US" sz="1800" dirty="0"/>
              <a:t>I have learned Cloud and also DBMS which can be used for managing data and cloud enables </a:t>
            </a:r>
            <a:r>
              <a:rPr lang="en-US" sz="1800" dirty="0" err="1"/>
              <a:t>fliexibility</a:t>
            </a:r>
            <a:endParaRPr lang="en-US" sz="18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b="1" dirty="0"/>
              <a:t>Key Takeaways: </a:t>
            </a:r>
            <a:r>
              <a:rPr lang="en-US" sz="1800" dirty="0"/>
              <a:t>Cloud computing is a game changing technology which enables us to use hardware as software and DBMS plays a very important role in managing the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Shell uses cloud to scale its IT infrastructure, supporting real time data processing. And shell uses DBMS to manage the large amount of data that it deals with on a daily basis.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2"/>
            <a:ext cx="5350706" cy="43280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Picture 5" descr="A notebook with writing on it&#10;&#10;Description automatically generated">
            <a:extLst>
              <a:ext uri="{FF2B5EF4-FFF2-40B4-BE49-F238E27FC236}">
                <a16:creationId xmlns:a16="http://schemas.microsoft.com/office/drawing/2014/main" id="{17828607-F5AF-0C59-B35F-346CB6D3EA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35"/>
          <a:stretch/>
        </p:blipFill>
        <p:spPr>
          <a:xfrm>
            <a:off x="6400799" y="1923562"/>
            <a:ext cx="5171091" cy="44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Shell implements comprehensive testing through automated and structured methodologies to ensure reliability, security and compliance across </a:t>
            </a:r>
            <a:r>
              <a:rPr lang="en-US" sz="1800" dirty="0" err="1"/>
              <a:t>organisation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Shell benefits from this because it enhances operational efficiency, safeguards against vulnerabilities and supports regulatory compliance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EFC64-F3CB-3F03-9FEB-71072FED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02" y="1876983"/>
            <a:ext cx="5350706" cy="39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Shell’s </a:t>
            </a:r>
            <a:r>
              <a:rPr lang="en-US" sz="1800" dirty="0" err="1"/>
              <a:t>devops</a:t>
            </a:r>
            <a:r>
              <a:rPr lang="en-US" sz="1800" dirty="0"/>
              <a:t> implementation integrates development and operations for streamlined workflows, utilizing automation and cloud computing.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approach accelerates time to market, enhances software quality and fosters collaboration, driving cost efficiency and adaptability in a dynamic  market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10424" y="18706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91844086-0A7F-13F7-5EA8-7A5CAD84DB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23" y="1975919"/>
            <a:ext cx="5197643" cy="3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d64320fb-f9a3-4131-8206-9d18da17abe9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489eda54-cdc8-4a48-94a2-8f9cf802428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20824</TotalTime>
  <Words>962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Jallipalli, Lakshmi Susmitha Jayasri SBOBNG-PTIY/AAF</cp:lastModifiedBy>
  <cp:revision>501</cp:revision>
  <dcterms:created xsi:type="dcterms:W3CDTF">2022-01-18T12:35:56Z</dcterms:created>
  <dcterms:modified xsi:type="dcterms:W3CDTF">2024-09-06T16:28:08Z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