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53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JAYACHANDRAN D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312214390/B4426AD9CC1048398E54E5BC638201F8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599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56</cp:revision>
  <dcterms:created xsi:type="dcterms:W3CDTF">2024-03-29T15:07:22Z</dcterms:created>
  <dcterms:modified xsi:type="dcterms:W3CDTF">2024-08-30T09:56:50Z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