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272" y="-88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70123" y="3961824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Jayashree.S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au960221104062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577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ACEW</cp:lastModifiedBy>
  <cp:revision>9</cp:revision>
  <dcterms:modified xsi:type="dcterms:W3CDTF">2024-04-29T08:56:07Z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