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5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05c258d639474e2b" Type="http://schemas.microsoft.com/office/2006/relationships/ui/extensibility" Target="customUI/customUI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4"/>
    <p:sldMasterId id="2147483661" r:id="rId5"/>
    <p:sldMasterId id="2147483664" r:id="rId6"/>
    <p:sldMasterId id="2147483667" r:id="rId7"/>
    <p:sldMasterId id="2147483670" r:id="rId8"/>
    <p:sldMasterId id="2147483673" r:id="rId9"/>
  </p:sldMasterIdLst>
  <p:notesMasterIdLst>
    <p:notesMasterId r:id="rId31"/>
  </p:notesMasterIdLst>
  <p:handoutMasterIdLst>
    <p:handoutMasterId r:id="rId32"/>
  </p:handoutMasterIdLst>
  <p:sldIdLst>
    <p:sldId id="278" r:id="rId10"/>
    <p:sldId id="340" r:id="rId11"/>
    <p:sldId id="341" r:id="rId12"/>
    <p:sldId id="339" r:id="rId13"/>
    <p:sldId id="342" r:id="rId14"/>
    <p:sldId id="319" r:id="rId15"/>
    <p:sldId id="336" r:id="rId16"/>
    <p:sldId id="311" r:id="rId17"/>
    <p:sldId id="327" r:id="rId18"/>
    <p:sldId id="329" r:id="rId19"/>
    <p:sldId id="333" r:id="rId20"/>
    <p:sldId id="332" r:id="rId21"/>
    <p:sldId id="330" r:id="rId22"/>
    <p:sldId id="337" r:id="rId23"/>
    <p:sldId id="331" r:id="rId24"/>
    <p:sldId id="335" r:id="rId25"/>
    <p:sldId id="312" r:id="rId26"/>
    <p:sldId id="317" r:id="rId27"/>
    <p:sldId id="313" r:id="rId28"/>
    <p:sldId id="316" r:id="rId29"/>
    <p:sldId id="318" r:id="rId30"/>
  </p:sldIdLst>
  <p:sldSz cx="9144000" cy="5143500" type="screen16x9"/>
  <p:notesSz cx="6797675" cy="9926638"/>
  <p:defaultTextStyle>
    <a:defPPr>
      <a:defRPr lang="nl-N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35779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71558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0733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43117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1788967" algn="l" defTabSz="715587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146761" algn="l" defTabSz="715587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2504554" algn="l" defTabSz="715587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2862347" algn="l" defTabSz="715587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34">
          <p15:clr>
            <a:srgbClr val="A4A3A4"/>
          </p15:clr>
        </p15:guide>
        <p15:guide id="2" orient="horz" pos="384">
          <p15:clr>
            <a:srgbClr val="A4A3A4"/>
          </p15:clr>
        </p15:guide>
        <p15:guide id="3" orient="horz" pos="3239">
          <p15:clr>
            <a:srgbClr val="A4A3A4"/>
          </p15:clr>
        </p15:guide>
        <p15:guide id="4" pos="5759">
          <p15:clr>
            <a:srgbClr val="A4A3A4"/>
          </p15:clr>
        </p15:guide>
        <p15:guide id="5" pos="30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7C62"/>
    <a:srgbClr val="009286"/>
    <a:srgbClr val="000000"/>
    <a:srgbClr val="00ABE9"/>
    <a:srgbClr val="F3C000"/>
    <a:srgbClr val="94C23C"/>
    <a:srgbClr val="79838C"/>
    <a:srgbClr val="006480"/>
    <a:srgbClr val="54646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217" autoAdjust="0"/>
    <p:restoredTop sz="92818" autoAdjust="0"/>
  </p:normalViewPr>
  <p:slideViewPr>
    <p:cSldViewPr snapToGrid="0">
      <p:cViewPr varScale="1">
        <p:scale>
          <a:sx n="99" d="100"/>
          <a:sy n="99" d="100"/>
        </p:scale>
        <p:origin x="-630" y="-84"/>
      </p:cViewPr>
      <p:guideLst>
        <p:guide orient="horz" pos="2834"/>
        <p:guide orient="horz" pos="384"/>
        <p:guide orient="horz" pos="3239"/>
        <p:guide pos="5759"/>
        <p:guide pos="30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" Type="http://schemas.openxmlformats.org/officeDocument/2006/relationships/customXml" Target="../customXml/item3.xml"/><Relationship Id="rId21" Type="http://schemas.openxmlformats.org/officeDocument/2006/relationships/slide" Target="slides/slide12.xml"/><Relationship Id="rId34" Type="http://schemas.openxmlformats.org/officeDocument/2006/relationships/viewProps" Target="viewProp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slide" Target="slides/slide20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tableStyles" Target="tableStyles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FA90BD-D939-473D-8824-1F2AB6943B6A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FDDB8A3-519B-4779-AFCD-EBCD784572E8}">
      <dgm:prSet phldrT="[Text]" custT="1"/>
      <dgm:spPr/>
      <dgm:t>
        <a:bodyPr/>
        <a:lstStyle/>
        <a:p>
          <a:endParaRPr lang="en-US" sz="800" dirty="0" smtClean="0"/>
        </a:p>
        <a:p>
          <a:r>
            <a:rPr lang="en-GB" sz="1300" b="1" dirty="0" smtClean="0">
              <a:solidFill>
                <a:schemeClr val="bg1"/>
              </a:solidFill>
            </a:rPr>
            <a:t>Test Automation Capabilities</a:t>
          </a:r>
          <a:endParaRPr lang="en-US" sz="1300" b="1" dirty="0">
            <a:solidFill>
              <a:schemeClr val="bg1"/>
            </a:solidFill>
          </a:endParaRPr>
        </a:p>
      </dgm:t>
    </dgm:pt>
    <dgm:pt modelId="{282A89EF-A300-4BD6-B84C-F75B4B30C8B5}" type="parTrans" cxnId="{A99284C8-1D5C-4624-A127-C96ECF5D2DF4}">
      <dgm:prSet/>
      <dgm:spPr/>
      <dgm:t>
        <a:bodyPr/>
        <a:lstStyle/>
        <a:p>
          <a:endParaRPr lang="en-US"/>
        </a:p>
      </dgm:t>
    </dgm:pt>
    <dgm:pt modelId="{AFD3B8CF-9624-48BF-B7C0-1E1BB6A685BA}" type="sibTrans" cxnId="{A99284C8-1D5C-4624-A127-C96ECF5D2DF4}">
      <dgm:prSet custT="1"/>
      <dgm:spPr/>
      <dgm:t>
        <a:bodyPr/>
        <a:lstStyle/>
        <a:p>
          <a:r>
            <a:rPr lang="en-GB" sz="1300" b="1" dirty="0" smtClean="0">
              <a:solidFill>
                <a:schemeClr val="bg1"/>
              </a:solidFill>
            </a:rPr>
            <a:t>Test Management Capabilities</a:t>
          </a:r>
          <a:endParaRPr lang="en-US" sz="1300" b="1" dirty="0">
            <a:solidFill>
              <a:schemeClr val="bg1"/>
            </a:solidFill>
          </a:endParaRPr>
        </a:p>
      </dgm:t>
    </dgm:pt>
    <dgm:pt modelId="{790FC721-A461-4617-B7D1-7904ED99A5A2}">
      <dgm:prSet phldrT="[Text]" custT="1"/>
      <dgm:spPr>
        <a:solidFill>
          <a:srgbClr val="FFC000"/>
        </a:solidFill>
        <a:ln>
          <a:solidFill>
            <a:srgbClr val="FFC000"/>
          </a:solidFill>
        </a:ln>
      </dgm:spPr>
      <dgm:t>
        <a:bodyPr/>
        <a:lstStyle/>
        <a:p>
          <a:r>
            <a:rPr lang="en-GB" sz="1300" b="1" dirty="0" smtClean="0">
              <a:solidFill>
                <a:schemeClr val="bg1"/>
              </a:solidFill>
              <a:latin typeface="+mj-lt"/>
            </a:rPr>
            <a:t>Integration Capabilities with other tools</a:t>
          </a:r>
          <a:endParaRPr lang="en-US" sz="1300" dirty="0">
            <a:solidFill>
              <a:schemeClr val="bg1"/>
            </a:solidFill>
          </a:endParaRPr>
        </a:p>
      </dgm:t>
    </dgm:pt>
    <dgm:pt modelId="{86B2E770-B04B-4732-B94C-11409706687C}" type="parTrans" cxnId="{DCF7F91A-7984-494B-B50B-A9A223595C5D}">
      <dgm:prSet/>
      <dgm:spPr/>
      <dgm:t>
        <a:bodyPr/>
        <a:lstStyle/>
        <a:p>
          <a:endParaRPr lang="en-US"/>
        </a:p>
      </dgm:t>
    </dgm:pt>
    <dgm:pt modelId="{604FB405-106F-4301-94FC-6495E8755AD7}" type="sibTrans" cxnId="{DCF7F91A-7984-494B-B50B-A9A223595C5D}">
      <dgm:prSet custT="1"/>
      <dgm:spPr/>
      <dgm:t>
        <a:bodyPr/>
        <a:lstStyle/>
        <a:p>
          <a:r>
            <a:rPr lang="en-GB" sz="1300" b="1" dirty="0" smtClean="0">
              <a:solidFill>
                <a:schemeClr val="bg1"/>
              </a:solidFill>
            </a:rPr>
            <a:t>Miscellaneous Capabilities</a:t>
          </a:r>
          <a:endParaRPr lang="en-US" sz="1300" b="1" dirty="0">
            <a:solidFill>
              <a:schemeClr val="bg1"/>
            </a:solidFill>
          </a:endParaRPr>
        </a:p>
      </dgm:t>
    </dgm:pt>
    <dgm:pt modelId="{326835C0-679C-42D2-83EF-316443E4A563}" type="pres">
      <dgm:prSet presAssocID="{11FA90BD-D939-473D-8824-1F2AB6943B6A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82348B7A-093E-4BCE-A48B-5DACBEA219F3}" type="pres">
      <dgm:prSet presAssocID="{CFDDB8A3-519B-4779-AFCD-EBCD784572E8}" presName="composite" presStyleCnt="0"/>
      <dgm:spPr/>
    </dgm:pt>
    <dgm:pt modelId="{772D44C6-761F-43F7-BDD5-2598C1F46638}" type="pres">
      <dgm:prSet presAssocID="{CFDDB8A3-519B-4779-AFCD-EBCD784572E8}" presName="Parent1" presStyleLbl="node1" presStyleIdx="0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D8775D-7284-477D-80D5-79426DA6BB71}" type="pres">
      <dgm:prSet presAssocID="{CFDDB8A3-519B-4779-AFCD-EBCD784572E8}" presName="Childtext1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16142595-F527-40CF-8A65-959081C4267E}" type="pres">
      <dgm:prSet presAssocID="{CFDDB8A3-519B-4779-AFCD-EBCD784572E8}" presName="BalanceSpacing" presStyleCnt="0"/>
      <dgm:spPr/>
    </dgm:pt>
    <dgm:pt modelId="{E6524E96-C158-4AD8-A175-E04166310620}" type="pres">
      <dgm:prSet presAssocID="{CFDDB8A3-519B-4779-AFCD-EBCD784572E8}" presName="BalanceSpacing1" presStyleCnt="0"/>
      <dgm:spPr/>
    </dgm:pt>
    <dgm:pt modelId="{D120C438-3DC0-4865-A839-E2186D1B978E}" type="pres">
      <dgm:prSet presAssocID="{AFD3B8CF-9624-48BF-B7C0-1E1BB6A685BA}" presName="Accent1Text" presStyleLbl="node1" presStyleIdx="1" presStyleCnt="4"/>
      <dgm:spPr/>
      <dgm:t>
        <a:bodyPr/>
        <a:lstStyle/>
        <a:p>
          <a:endParaRPr lang="en-US"/>
        </a:p>
      </dgm:t>
    </dgm:pt>
    <dgm:pt modelId="{01EA7A73-AD8D-4D21-A0FF-51744CADC4DF}" type="pres">
      <dgm:prSet presAssocID="{AFD3B8CF-9624-48BF-B7C0-1E1BB6A685BA}" presName="spaceBetweenRectangles" presStyleCnt="0"/>
      <dgm:spPr/>
    </dgm:pt>
    <dgm:pt modelId="{9913FA8C-8505-4217-B9C1-891B098E1A83}" type="pres">
      <dgm:prSet presAssocID="{790FC721-A461-4617-B7D1-7904ED99A5A2}" presName="composite" presStyleCnt="0"/>
      <dgm:spPr/>
    </dgm:pt>
    <dgm:pt modelId="{8F9C50D5-102A-4F65-83F6-CD050A993500}" type="pres">
      <dgm:prSet presAssocID="{790FC721-A461-4617-B7D1-7904ED99A5A2}" presName="Parent1" presStyleLbl="node1" presStyleIdx="2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B701D2-1846-444F-B732-178DFF08C088}" type="pres">
      <dgm:prSet presAssocID="{790FC721-A461-4617-B7D1-7904ED99A5A2}" presName="Childtext1" presStyleLbl="revTx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1F1A3E-81DC-4C31-9B1D-06FD3C99B92F}" type="pres">
      <dgm:prSet presAssocID="{790FC721-A461-4617-B7D1-7904ED99A5A2}" presName="BalanceSpacing" presStyleCnt="0"/>
      <dgm:spPr/>
    </dgm:pt>
    <dgm:pt modelId="{D5F6591F-EE96-4BA7-A5F3-C0B68AE91D0D}" type="pres">
      <dgm:prSet presAssocID="{790FC721-A461-4617-B7D1-7904ED99A5A2}" presName="BalanceSpacing1" presStyleCnt="0"/>
      <dgm:spPr/>
    </dgm:pt>
    <dgm:pt modelId="{8A887626-9881-4606-8CC5-68178B855143}" type="pres">
      <dgm:prSet presAssocID="{604FB405-106F-4301-94FC-6495E8755AD7}" presName="Accent1Text" presStyleLbl="node1" presStyleIdx="3" presStyleCnt="4"/>
      <dgm:spPr/>
      <dgm:t>
        <a:bodyPr/>
        <a:lstStyle/>
        <a:p>
          <a:endParaRPr lang="en-US"/>
        </a:p>
      </dgm:t>
    </dgm:pt>
  </dgm:ptLst>
  <dgm:cxnLst>
    <dgm:cxn modelId="{DCF7F91A-7984-494B-B50B-A9A223595C5D}" srcId="{11FA90BD-D939-473D-8824-1F2AB6943B6A}" destId="{790FC721-A461-4617-B7D1-7904ED99A5A2}" srcOrd="1" destOrd="0" parTransId="{86B2E770-B04B-4732-B94C-11409706687C}" sibTransId="{604FB405-106F-4301-94FC-6495E8755AD7}"/>
    <dgm:cxn modelId="{0CBC340C-A18B-4304-896B-B9D9AB579CAA}" type="presOf" srcId="{AFD3B8CF-9624-48BF-B7C0-1E1BB6A685BA}" destId="{D120C438-3DC0-4865-A839-E2186D1B978E}" srcOrd="0" destOrd="0" presId="urn:microsoft.com/office/officeart/2008/layout/AlternatingHexagons"/>
    <dgm:cxn modelId="{8C065671-3731-41EA-AE5B-D9539C7FC6D9}" type="presOf" srcId="{CFDDB8A3-519B-4779-AFCD-EBCD784572E8}" destId="{772D44C6-761F-43F7-BDD5-2598C1F46638}" srcOrd="0" destOrd="0" presId="urn:microsoft.com/office/officeart/2008/layout/AlternatingHexagons"/>
    <dgm:cxn modelId="{E2E6985B-C050-4AFA-9440-F311CA971B7E}" type="presOf" srcId="{790FC721-A461-4617-B7D1-7904ED99A5A2}" destId="{8F9C50D5-102A-4F65-83F6-CD050A993500}" srcOrd="0" destOrd="0" presId="urn:microsoft.com/office/officeart/2008/layout/AlternatingHexagons"/>
    <dgm:cxn modelId="{581F8535-5666-4044-9037-A23A9D3DA4F4}" type="presOf" srcId="{604FB405-106F-4301-94FC-6495E8755AD7}" destId="{8A887626-9881-4606-8CC5-68178B855143}" srcOrd="0" destOrd="0" presId="urn:microsoft.com/office/officeart/2008/layout/AlternatingHexagons"/>
    <dgm:cxn modelId="{A99284C8-1D5C-4624-A127-C96ECF5D2DF4}" srcId="{11FA90BD-D939-473D-8824-1F2AB6943B6A}" destId="{CFDDB8A3-519B-4779-AFCD-EBCD784572E8}" srcOrd="0" destOrd="0" parTransId="{282A89EF-A300-4BD6-B84C-F75B4B30C8B5}" sibTransId="{AFD3B8CF-9624-48BF-B7C0-1E1BB6A685BA}"/>
    <dgm:cxn modelId="{2DB44AD5-A2E3-438B-A37F-58F4AABFB81C}" type="presOf" srcId="{11FA90BD-D939-473D-8824-1F2AB6943B6A}" destId="{326835C0-679C-42D2-83EF-316443E4A563}" srcOrd="0" destOrd="0" presId="urn:microsoft.com/office/officeart/2008/layout/AlternatingHexagons"/>
    <dgm:cxn modelId="{86917942-56D2-4799-BE82-27F41AC0FD35}" type="presParOf" srcId="{326835C0-679C-42D2-83EF-316443E4A563}" destId="{82348B7A-093E-4BCE-A48B-5DACBEA219F3}" srcOrd="0" destOrd="0" presId="urn:microsoft.com/office/officeart/2008/layout/AlternatingHexagons"/>
    <dgm:cxn modelId="{71FE9BB7-A704-47B0-8EE3-F0F5A5964593}" type="presParOf" srcId="{82348B7A-093E-4BCE-A48B-5DACBEA219F3}" destId="{772D44C6-761F-43F7-BDD5-2598C1F46638}" srcOrd="0" destOrd="0" presId="urn:microsoft.com/office/officeart/2008/layout/AlternatingHexagons"/>
    <dgm:cxn modelId="{50DDB283-6FF2-449C-855F-4DC10491989D}" type="presParOf" srcId="{82348B7A-093E-4BCE-A48B-5DACBEA219F3}" destId="{AAD8775D-7284-477D-80D5-79426DA6BB71}" srcOrd="1" destOrd="0" presId="urn:microsoft.com/office/officeart/2008/layout/AlternatingHexagons"/>
    <dgm:cxn modelId="{D905DAF9-A28C-479E-88F8-36797F973CA3}" type="presParOf" srcId="{82348B7A-093E-4BCE-A48B-5DACBEA219F3}" destId="{16142595-F527-40CF-8A65-959081C4267E}" srcOrd="2" destOrd="0" presId="urn:microsoft.com/office/officeart/2008/layout/AlternatingHexagons"/>
    <dgm:cxn modelId="{27216616-3BC9-4C6F-8B49-6A67241C32B3}" type="presParOf" srcId="{82348B7A-093E-4BCE-A48B-5DACBEA219F3}" destId="{E6524E96-C158-4AD8-A175-E04166310620}" srcOrd="3" destOrd="0" presId="urn:microsoft.com/office/officeart/2008/layout/AlternatingHexagons"/>
    <dgm:cxn modelId="{EB22F032-8EF8-4572-A79E-69FD0EA13E28}" type="presParOf" srcId="{82348B7A-093E-4BCE-A48B-5DACBEA219F3}" destId="{D120C438-3DC0-4865-A839-E2186D1B978E}" srcOrd="4" destOrd="0" presId="urn:microsoft.com/office/officeart/2008/layout/AlternatingHexagons"/>
    <dgm:cxn modelId="{651980C6-FA52-4380-B49E-FE6C9282585C}" type="presParOf" srcId="{326835C0-679C-42D2-83EF-316443E4A563}" destId="{01EA7A73-AD8D-4D21-A0FF-51744CADC4DF}" srcOrd="1" destOrd="0" presId="urn:microsoft.com/office/officeart/2008/layout/AlternatingHexagons"/>
    <dgm:cxn modelId="{E96679A8-D67A-4C5C-A107-088912648C14}" type="presParOf" srcId="{326835C0-679C-42D2-83EF-316443E4A563}" destId="{9913FA8C-8505-4217-B9C1-891B098E1A83}" srcOrd="2" destOrd="0" presId="urn:microsoft.com/office/officeart/2008/layout/AlternatingHexagons"/>
    <dgm:cxn modelId="{BBCEB15B-6451-4454-BB28-2098611D12F2}" type="presParOf" srcId="{9913FA8C-8505-4217-B9C1-891B098E1A83}" destId="{8F9C50D5-102A-4F65-83F6-CD050A993500}" srcOrd="0" destOrd="0" presId="urn:microsoft.com/office/officeart/2008/layout/AlternatingHexagons"/>
    <dgm:cxn modelId="{9FD0C2C4-12AA-4C88-AE1E-90E09C22CBCF}" type="presParOf" srcId="{9913FA8C-8505-4217-B9C1-891B098E1A83}" destId="{19B701D2-1846-444F-B732-178DFF08C088}" srcOrd="1" destOrd="0" presId="urn:microsoft.com/office/officeart/2008/layout/AlternatingHexagons"/>
    <dgm:cxn modelId="{4FC17B63-8B5B-4692-8E5B-6C86BCEE3270}" type="presParOf" srcId="{9913FA8C-8505-4217-B9C1-891B098E1A83}" destId="{C71F1A3E-81DC-4C31-9B1D-06FD3C99B92F}" srcOrd="2" destOrd="0" presId="urn:microsoft.com/office/officeart/2008/layout/AlternatingHexagons"/>
    <dgm:cxn modelId="{B8866A39-CF78-46D6-87D7-46D7695D6320}" type="presParOf" srcId="{9913FA8C-8505-4217-B9C1-891B098E1A83}" destId="{D5F6591F-EE96-4BA7-A5F3-C0B68AE91D0D}" srcOrd="3" destOrd="0" presId="urn:microsoft.com/office/officeart/2008/layout/AlternatingHexagons"/>
    <dgm:cxn modelId="{6C3D22C7-CFEE-40C0-9D4F-91E0371270A7}" type="presParOf" srcId="{9913FA8C-8505-4217-B9C1-891B098E1A83}" destId="{8A887626-9881-4606-8CC5-68178B855143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EA7A63B-5D01-4016-8F5D-94B571F85AE7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6F8C00-3EDF-4FA4-942B-D53A4F515B94}">
      <dgm:prSet phldrT="[Text]"/>
      <dgm:spPr/>
      <dgm:t>
        <a:bodyPr/>
        <a:lstStyle/>
        <a:p>
          <a:r>
            <a:rPr lang="en-GB" dirty="0" smtClean="0"/>
            <a:t>Sprint planning</a:t>
          </a:r>
          <a:endParaRPr lang="en-US" dirty="0"/>
        </a:p>
      </dgm:t>
    </dgm:pt>
    <dgm:pt modelId="{136685B6-5541-4587-8853-F4671F9C6F1A}" type="parTrans" cxnId="{40450696-64CC-491C-96D0-A0B51DF70E0F}">
      <dgm:prSet/>
      <dgm:spPr/>
      <dgm:t>
        <a:bodyPr/>
        <a:lstStyle/>
        <a:p>
          <a:endParaRPr lang="en-US"/>
        </a:p>
      </dgm:t>
    </dgm:pt>
    <dgm:pt modelId="{0138391D-6D8C-4D07-A220-9843FD0FCC19}" type="sibTrans" cxnId="{40450696-64CC-491C-96D0-A0B51DF70E0F}">
      <dgm:prSet/>
      <dgm:spPr/>
      <dgm:t>
        <a:bodyPr/>
        <a:lstStyle/>
        <a:p>
          <a:endParaRPr lang="en-US"/>
        </a:p>
      </dgm:t>
    </dgm:pt>
    <dgm:pt modelId="{AFA8234D-1A05-47F4-87A1-182661FAE611}">
      <dgm:prSet phldrT="[Text]"/>
      <dgm:spPr/>
      <dgm:t>
        <a:bodyPr/>
        <a:lstStyle/>
        <a:p>
          <a:r>
            <a:rPr lang="en-GB" dirty="0" smtClean="0"/>
            <a:t>Daily scrum</a:t>
          </a:r>
          <a:endParaRPr lang="en-US" dirty="0"/>
        </a:p>
      </dgm:t>
    </dgm:pt>
    <dgm:pt modelId="{E16D2969-B74B-4BEF-98F3-A8624EB99D87}" type="parTrans" cxnId="{D0DAA606-73BD-4DDA-92C5-63C9A0BE26FC}">
      <dgm:prSet/>
      <dgm:spPr/>
      <dgm:t>
        <a:bodyPr/>
        <a:lstStyle/>
        <a:p>
          <a:endParaRPr lang="en-US"/>
        </a:p>
      </dgm:t>
    </dgm:pt>
    <dgm:pt modelId="{C85AC240-C86E-4710-A241-52BB8F1FB511}" type="sibTrans" cxnId="{D0DAA606-73BD-4DDA-92C5-63C9A0BE26FC}">
      <dgm:prSet/>
      <dgm:spPr/>
      <dgm:t>
        <a:bodyPr/>
        <a:lstStyle/>
        <a:p>
          <a:endParaRPr lang="en-US"/>
        </a:p>
      </dgm:t>
    </dgm:pt>
    <dgm:pt modelId="{CB2AEE39-0B0B-423D-930A-FE764E63F4DD}">
      <dgm:prSet phldrT="[Text]"/>
      <dgm:spPr/>
      <dgm:t>
        <a:bodyPr/>
        <a:lstStyle/>
        <a:p>
          <a:r>
            <a:rPr lang="en-GB" dirty="0" smtClean="0"/>
            <a:t>Sprint review</a:t>
          </a:r>
          <a:endParaRPr lang="en-US" dirty="0"/>
        </a:p>
      </dgm:t>
    </dgm:pt>
    <dgm:pt modelId="{0D119103-8908-4ADB-860E-89009DAB6CEB}" type="parTrans" cxnId="{3995CEA2-DDB9-456B-ADCA-E575D8DC0E07}">
      <dgm:prSet/>
      <dgm:spPr/>
      <dgm:t>
        <a:bodyPr/>
        <a:lstStyle/>
        <a:p>
          <a:endParaRPr lang="en-US"/>
        </a:p>
      </dgm:t>
    </dgm:pt>
    <dgm:pt modelId="{9EAFC285-C9F1-4F90-BA24-BA1033241D2B}" type="sibTrans" cxnId="{3995CEA2-DDB9-456B-ADCA-E575D8DC0E07}">
      <dgm:prSet/>
      <dgm:spPr/>
      <dgm:t>
        <a:bodyPr/>
        <a:lstStyle/>
        <a:p>
          <a:endParaRPr lang="en-US"/>
        </a:p>
      </dgm:t>
    </dgm:pt>
    <dgm:pt modelId="{92738CBF-5F4B-45FB-8A21-9AE350618ADC}">
      <dgm:prSet phldrT="[Text]"/>
      <dgm:spPr/>
      <dgm:t>
        <a:bodyPr/>
        <a:lstStyle/>
        <a:p>
          <a:r>
            <a:rPr lang="en-GB" dirty="0" smtClean="0"/>
            <a:t>Sprint retro</a:t>
          </a:r>
          <a:endParaRPr lang="en-US" dirty="0"/>
        </a:p>
      </dgm:t>
    </dgm:pt>
    <dgm:pt modelId="{07810C04-E0E8-4C80-868D-53D5B13A0CB6}" type="parTrans" cxnId="{01915CB2-AA2B-4027-AC36-AA90FC01D76E}">
      <dgm:prSet/>
      <dgm:spPr/>
      <dgm:t>
        <a:bodyPr/>
        <a:lstStyle/>
        <a:p>
          <a:endParaRPr lang="en-US"/>
        </a:p>
      </dgm:t>
    </dgm:pt>
    <dgm:pt modelId="{EF7F9FDD-DE00-43A2-9B70-4219FC0B1308}" type="sibTrans" cxnId="{01915CB2-AA2B-4027-AC36-AA90FC01D76E}">
      <dgm:prSet/>
      <dgm:spPr/>
      <dgm:t>
        <a:bodyPr/>
        <a:lstStyle/>
        <a:p>
          <a:endParaRPr lang="en-US"/>
        </a:p>
      </dgm:t>
    </dgm:pt>
    <dgm:pt modelId="{51D84F16-97D6-4266-B496-48E191E5AB88}" type="pres">
      <dgm:prSet presAssocID="{3EA7A63B-5D01-4016-8F5D-94B571F85AE7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E2EF4B6-4470-430E-A346-F0DDDA60BAD3}" type="pres">
      <dgm:prSet presAssocID="{676F8C00-3EDF-4FA4-942B-D53A4F515B94}" presName="dummy" presStyleCnt="0"/>
      <dgm:spPr/>
    </dgm:pt>
    <dgm:pt modelId="{2311D9C0-D9A3-4917-82C4-242D36C27658}" type="pres">
      <dgm:prSet presAssocID="{676F8C00-3EDF-4FA4-942B-D53A4F515B94}" presName="node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55916C-178D-4064-A254-CC1FCF0A0B34}" type="pres">
      <dgm:prSet presAssocID="{0138391D-6D8C-4D07-A220-9843FD0FCC19}" presName="sibTrans" presStyleLbl="node1" presStyleIdx="0" presStyleCnt="4"/>
      <dgm:spPr/>
      <dgm:t>
        <a:bodyPr/>
        <a:lstStyle/>
        <a:p>
          <a:endParaRPr lang="en-US"/>
        </a:p>
      </dgm:t>
    </dgm:pt>
    <dgm:pt modelId="{36E310DD-CA31-479B-BE2A-6FA884FE3FF6}" type="pres">
      <dgm:prSet presAssocID="{AFA8234D-1A05-47F4-87A1-182661FAE611}" presName="dummy" presStyleCnt="0"/>
      <dgm:spPr/>
    </dgm:pt>
    <dgm:pt modelId="{FD99FA7E-7414-4AFA-AAD0-F50A791AB99A}" type="pres">
      <dgm:prSet presAssocID="{AFA8234D-1A05-47F4-87A1-182661FAE611}" presName="node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85D30D-A3CE-4AF9-9646-8220F889A679}" type="pres">
      <dgm:prSet presAssocID="{C85AC240-C86E-4710-A241-52BB8F1FB511}" presName="sibTrans" presStyleLbl="node1" presStyleIdx="1" presStyleCnt="4"/>
      <dgm:spPr/>
      <dgm:t>
        <a:bodyPr/>
        <a:lstStyle/>
        <a:p>
          <a:endParaRPr lang="en-US"/>
        </a:p>
      </dgm:t>
    </dgm:pt>
    <dgm:pt modelId="{DC85D90F-441C-40B2-9E32-DA0AB8B7781D}" type="pres">
      <dgm:prSet presAssocID="{CB2AEE39-0B0B-423D-930A-FE764E63F4DD}" presName="dummy" presStyleCnt="0"/>
      <dgm:spPr/>
    </dgm:pt>
    <dgm:pt modelId="{BB731413-B343-4EDD-B2DD-5C73B4C51EA1}" type="pres">
      <dgm:prSet presAssocID="{CB2AEE39-0B0B-423D-930A-FE764E63F4DD}" presName="node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D9402F-C72D-4F98-A43E-F304EF543955}" type="pres">
      <dgm:prSet presAssocID="{9EAFC285-C9F1-4F90-BA24-BA1033241D2B}" presName="sibTrans" presStyleLbl="node1" presStyleIdx="2" presStyleCnt="4"/>
      <dgm:spPr/>
      <dgm:t>
        <a:bodyPr/>
        <a:lstStyle/>
        <a:p>
          <a:endParaRPr lang="en-US"/>
        </a:p>
      </dgm:t>
    </dgm:pt>
    <dgm:pt modelId="{BB28392A-BF3F-49C9-B12D-1318633418CF}" type="pres">
      <dgm:prSet presAssocID="{92738CBF-5F4B-45FB-8A21-9AE350618ADC}" presName="dummy" presStyleCnt="0"/>
      <dgm:spPr/>
    </dgm:pt>
    <dgm:pt modelId="{9D72BD36-515F-4219-A7C5-A6A824976080}" type="pres">
      <dgm:prSet presAssocID="{92738CBF-5F4B-45FB-8A21-9AE350618ADC}" presName="node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12D02E-DB92-4C96-9EA8-614DC7070410}" type="pres">
      <dgm:prSet presAssocID="{EF7F9FDD-DE00-43A2-9B70-4219FC0B1308}" presName="sibTrans" presStyleLbl="node1" presStyleIdx="3" presStyleCnt="4"/>
      <dgm:spPr/>
      <dgm:t>
        <a:bodyPr/>
        <a:lstStyle/>
        <a:p>
          <a:endParaRPr lang="en-US"/>
        </a:p>
      </dgm:t>
    </dgm:pt>
  </dgm:ptLst>
  <dgm:cxnLst>
    <dgm:cxn modelId="{D0DAA606-73BD-4DDA-92C5-63C9A0BE26FC}" srcId="{3EA7A63B-5D01-4016-8F5D-94B571F85AE7}" destId="{AFA8234D-1A05-47F4-87A1-182661FAE611}" srcOrd="1" destOrd="0" parTransId="{E16D2969-B74B-4BEF-98F3-A8624EB99D87}" sibTransId="{C85AC240-C86E-4710-A241-52BB8F1FB511}"/>
    <dgm:cxn modelId="{D80CD327-FB79-4BC3-84EB-3D7AEC41A237}" type="presOf" srcId="{3EA7A63B-5D01-4016-8F5D-94B571F85AE7}" destId="{51D84F16-97D6-4266-B496-48E191E5AB88}" srcOrd="0" destOrd="0" presId="urn:microsoft.com/office/officeart/2005/8/layout/cycle1"/>
    <dgm:cxn modelId="{F47F8E8B-2054-4458-91EF-5250DBFD22A4}" type="presOf" srcId="{92738CBF-5F4B-45FB-8A21-9AE350618ADC}" destId="{9D72BD36-515F-4219-A7C5-A6A824976080}" srcOrd="0" destOrd="0" presId="urn:microsoft.com/office/officeart/2005/8/layout/cycle1"/>
    <dgm:cxn modelId="{0E299273-6333-47FA-A37D-25780FF50985}" type="presOf" srcId="{AFA8234D-1A05-47F4-87A1-182661FAE611}" destId="{FD99FA7E-7414-4AFA-AAD0-F50A791AB99A}" srcOrd="0" destOrd="0" presId="urn:microsoft.com/office/officeart/2005/8/layout/cycle1"/>
    <dgm:cxn modelId="{AD3C1A2A-A17F-437B-A9E1-C7B90F34018B}" type="presOf" srcId="{0138391D-6D8C-4D07-A220-9843FD0FCC19}" destId="{3155916C-178D-4064-A254-CC1FCF0A0B34}" srcOrd="0" destOrd="0" presId="urn:microsoft.com/office/officeart/2005/8/layout/cycle1"/>
    <dgm:cxn modelId="{01915CB2-AA2B-4027-AC36-AA90FC01D76E}" srcId="{3EA7A63B-5D01-4016-8F5D-94B571F85AE7}" destId="{92738CBF-5F4B-45FB-8A21-9AE350618ADC}" srcOrd="3" destOrd="0" parTransId="{07810C04-E0E8-4C80-868D-53D5B13A0CB6}" sibTransId="{EF7F9FDD-DE00-43A2-9B70-4219FC0B1308}"/>
    <dgm:cxn modelId="{AE565671-723B-43DB-8224-ECCB23E420E3}" type="presOf" srcId="{C85AC240-C86E-4710-A241-52BB8F1FB511}" destId="{7885D30D-A3CE-4AF9-9646-8220F889A679}" srcOrd="0" destOrd="0" presId="urn:microsoft.com/office/officeart/2005/8/layout/cycle1"/>
    <dgm:cxn modelId="{C4EF7B8D-DC33-45C9-8612-A9EA087EA1E4}" type="presOf" srcId="{EF7F9FDD-DE00-43A2-9B70-4219FC0B1308}" destId="{D112D02E-DB92-4C96-9EA8-614DC7070410}" srcOrd="0" destOrd="0" presId="urn:microsoft.com/office/officeart/2005/8/layout/cycle1"/>
    <dgm:cxn modelId="{3995CEA2-DDB9-456B-ADCA-E575D8DC0E07}" srcId="{3EA7A63B-5D01-4016-8F5D-94B571F85AE7}" destId="{CB2AEE39-0B0B-423D-930A-FE764E63F4DD}" srcOrd="2" destOrd="0" parTransId="{0D119103-8908-4ADB-860E-89009DAB6CEB}" sibTransId="{9EAFC285-C9F1-4F90-BA24-BA1033241D2B}"/>
    <dgm:cxn modelId="{343B5851-7F30-4D2E-ACED-15377C92E0AF}" type="presOf" srcId="{676F8C00-3EDF-4FA4-942B-D53A4F515B94}" destId="{2311D9C0-D9A3-4917-82C4-242D36C27658}" srcOrd="0" destOrd="0" presId="urn:microsoft.com/office/officeart/2005/8/layout/cycle1"/>
    <dgm:cxn modelId="{697197F7-E541-4887-B65A-454B475425F6}" type="presOf" srcId="{9EAFC285-C9F1-4F90-BA24-BA1033241D2B}" destId="{F4D9402F-C72D-4F98-A43E-F304EF543955}" srcOrd="0" destOrd="0" presId="urn:microsoft.com/office/officeart/2005/8/layout/cycle1"/>
    <dgm:cxn modelId="{40450696-64CC-491C-96D0-A0B51DF70E0F}" srcId="{3EA7A63B-5D01-4016-8F5D-94B571F85AE7}" destId="{676F8C00-3EDF-4FA4-942B-D53A4F515B94}" srcOrd="0" destOrd="0" parTransId="{136685B6-5541-4587-8853-F4671F9C6F1A}" sibTransId="{0138391D-6D8C-4D07-A220-9843FD0FCC19}"/>
    <dgm:cxn modelId="{CB64051D-BD73-44D8-AEC2-3DAFC1163EA9}" type="presOf" srcId="{CB2AEE39-0B0B-423D-930A-FE764E63F4DD}" destId="{BB731413-B343-4EDD-B2DD-5C73B4C51EA1}" srcOrd="0" destOrd="0" presId="urn:microsoft.com/office/officeart/2005/8/layout/cycle1"/>
    <dgm:cxn modelId="{6AB5DB93-E0E0-4A6A-9235-153B79FFF03F}" type="presParOf" srcId="{51D84F16-97D6-4266-B496-48E191E5AB88}" destId="{1E2EF4B6-4470-430E-A346-F0DDDA60BAD3}" srcOrd="0" destOrd="0" presId="urn:microsoft.com/office/officeart/2005/8/layout/cycle1"/>
    <dgm:cxn modelId="{30A66233-6925-4B0F-94B5-12B8C26E43E4}" type="presParOf" srcId="{51D84F16-97D6-4266-B496-48E191E5AB88}" destId="{2311D9C0-D9A3-4917-82C4-242D36C27658}" srcOrd="1" destOrd="0" presId="urn:microsoft.com/office/officeart/2005/8/layout/cycle1"/>
    <dgm:cxn modelId="{0D07952D-9ED4-4719-9BA4-AA678F724E23}" type="presParOf" srcId="{51D84F16-97D6-4266-B496-48E191E5AB88}" destId="{3155916C-178D-4064-A254-CC1FCF0A0B34}" srcOrd="2" destOrd="0" presId="urn:microsoft.com/office/officeart/2005/8/layout/cycle1"/>
    <dgm:cxn modelId="{C150C011-34B2-491E-9FA9-FD7D7E544EC3}" type="presParOf" srcId="{51D84F16-97D6-4266-B496-48E191E5AB88}" destId="{36E310DD-CA31-479B-BE2A-6FA884FE3FF6}" srcOrd="3" destOrd="0" presId="urn:microsoft.com/office/officeart/2005/8/layout/cycle1"/>
    <dgm:cxn modelId="{25D8F16B-737F-48DA-B553-E5BC5877C3D5}" type="presParOf" srcId="{51D84F16-97D6-4266-B496-48E191E5AB88}" destId="{FD99FA7E-7414-4AFA-AAD0-F50A791AB99A}" srcOrd="4" destOrd="0" presId="urn:microsoft.com/office/officeart/2005/8/layout/cycle1"/>
    <dgm:cxn modelId="{1CAADE93-D953-45CA-81F6-3807F9005C48}" type="presParOf" srcId="{51D84F16-97D6-4266-B496-48E191E5AB88}" destId="{7885D30D-A3CE-4AF9-9646-8220F889A679}" srcOrd="5" destOrd="0" presId="urn:microsoft.com/office/officeart/2005/8/layout/cycle1"/>
    <dgm:cxn modelId="{066CD6B0-41D3-4D4A-B47B-32C4225C5AA7}" type="presParOf" srcId="{51D84F16-97D6-4266-B496-48E191E5AB88}" destId="{DC85D90F-441C-40B2-9E32-DA0AB8B7781D}" srcOrd="6" destOrd="0" presId="urn:microsoft.com/office/officeart/2005/8/layout/cycle1"/>
    <dgm:cxn modelId="{D822BAF9-49F3-4B65-917C-68BCD80A9BA1}" type="presParOf" srcId="{51D84F16-97D6-4266-B496-48E191E5AB88}" destId="{BB731413-B343-4EDD-B2DD-5C73B4C51EA1}" srcOrd="7" destOrd="0" presId="urn:microsoft.com/office/officeart/2005/8/layout/cycle1"/>
    <dgm:cxn modelId="{1B6A6A7A-B464-458B-891C-47290A46C5A0}" type="presParOf" srcId="{51D84F16-97D6-4266-B496-48E191E5AB88}" destId="{F4D9402F-C72D-4F98-A43E-F304EF543955}" srcOrd="8" destOrd="0" presId="urn:microsoft.com/office/officeart/2005/8/layout/cycle1"/>
    <dgm:cxn modelId="{F2F3EC05-87AC-4FC3-B2A5-FF2A1B268C4B}" type="presParOf" srcId="{51D84F16-97D6-4266-B496-48E191E5AB88}" destId="{BB28392A-BF3F-49C9-B12D-1318633418CF}" srcOrd="9" destOrd="0" presId="urn:microsoft.com/office/officeart/2005/8/layout/cycle1"/>
    <dgm:cxn modelId="{0CB58AB1-5914-4899-B884-84F63C1D7B9C}" type="presParOf" srcId="{51D84F16-97D6-4266-B496-48E191E5AB88}" destId="{9D72BD36-515F-4219-A7C5-A6A824976080}" srcOrd="10" destOrd="0" presId="urn:microsoft.com/office/officeart/2005/8/layout/cycle1"/>
    <dgm:cxn modelId="{E701342E-3E19-4598-BF14-185E506926C4}" type="presParOf" srcId="{51D84F16-97D6-4266-B496-48E191E5AB88}" destId="{D112D02E-DB92-4C96-9EA8-614DC7070410}" srcOrd="11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E5B9ECB-47C0-468D-9AA2-D08DCDA3E275}" type="doc">
      <dgm:prSet loTypeId="urn:microsoft.com/office/officeart/2005/8/layout/gear1" loCatId="relationship" qsTypeId="urn:microsoft.com/office/officeart/2005/8/quickstyle/simple1" qsCatId="simple" csTypeId="urn:microsoft.com/office/officeart/2005/8/colors/accent1_2" csCatId="accent1" phldr="1"/>
      <dgm:spPr/>
    </dgm:pt>
    <dgm:pt modelId="{73597195-150D-4134-968A-1E08E8B24666}">
      <dgm:prSet phldrT="[Text]" custT="1"/>
      <dgm:spPr/>
      <dgm:t>
        <a:bodyPr/>
        <a:lstStyle/>
        <a:p>
          <a:r>
            <a:rPr lang="en-GB" sz="1100" dirty="0" smtClean="0">
              <a:solidFill>
                <a:schemeClr val="bg1"/>
              </a:solidFill>
            </a:rPr>
            <a:t>Project, Release, Cycle</a:t>
          </a:r>
          <a:endParaRPr lang="en-US" sz="1100" dirty="0">
            <a:solidFill>
              <a:schemeClr val="bg1"/>
            </a:solidFill>
          </a:endParaRPr>
        </a:p>
      </dgm:t>
    </dgm:pt>
    <dgm:pt modelId="{880F54F2-9CA1-4893-A759-AAC43655EBE9}" type="parTrans" cxnId="{1C49A677-BBF0-4BFE-87DC-06F5912CA3DF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1662AD04-5853-47F4-AFCC-BF5396D21D4A}" type="sibTrans" cxnId="{1C49A677-BBF0-4BFE-87DC-06F5912CA3DF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63913F2A-9049-42F9-8DCD-328E92D7F469}">
      <dgm:prSet phldrT="[Text]"/>
      <dgm:spPr/>
      <dgm:t>
        <a:bodyPr/>
        <a:lstStyle/>
        <a:p>
          <a:r>
            <a:rPr lang="en-GB" dirty="0" smtClean="0">
              <a:solidFill>
                <a:schemeClr val="bg1"/>
              </a:solidFill>
            </a:rPr>
            <a:t>Requirement</a:t>
          </a:r>
          <a:endParaRPr lang="en-US" dirty="0">
            <a:solidFill>
              <a:schemeClr val="bg1"/>
            </a:solidFill>
          </a:endParaRPr>
        </a:p>
      </dgm:t>
    </dgm:pt>
    <dgm:pt modelId="{C979FE2B-D297-4A1E-8C86-4A84A2E34880}" type="parTrans" cxnId="{ECDAB820-93CF-4EB7-8072-091956336E85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EF338F5F-FD65-4BCF-892D-896F8941C871}" type="sibTrans" cxnId="{ECDAB820-93CF-4EB7-8072-091956336E85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32CB71F2-98FE-4C4A-80AD-B7E8EFD37020}">
      <dgm:prSet phldrT="[Text]" custT="1"/>
      <dgm:spPr/>
      <dgm:t>
        <a:bodyPr/>
        <a:lstStyle/>
        <a:p>
          <a:r>
            <a:rPr lang="en-GB" sz="1100" dirty="0" smtClean="0">
              <a:solidFill>
                <a:schemeClr val="bg1"/>
              </a:solidFill>
            </a:rPr>
            <a:t>Issues</a:t>
          </a:r>
          <a:endParaRPr lang="en-US" sz="1100" dirty="0">
            <a:solidFill>
              <a:schemeClr val="bg1"/>
            </a:solidFill>
          </a:endParaRPr>
        </a:p>
      </dgm:t>
    </dgm:pt>
    <dgm:pt modelId="{3FB1B9E9-9F2F-4A1D-9EDC-47219A73D9E1}" type="parTrans" cxnId="{7905F545-F77D-426F-BDDD-C50D7254CCF3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0E13D1A3-D992-42C8-9F0F-26AB1F8B1083}" type="sibTrans" cxnId="{7905F545-F77D-426F-BDDD-C50D7254CCF3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0DE9BDEF-45AF-405F-8C3A-48ED0A904548}" type="pres">
      <dgm:prSet presAssocID="{5E5B9ECB-47C0-468D-9AA2-D08DCDA3E275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2B48E02B-D4FF-431F-834F-BFC506355C4B}" type="pres">
      <dgm:prSet presAssocID="{73597195-150D-4134-968A-1E08E8B24666}" presName="gear1" presStyleLbl="node1" presStyleIdx="0" presStyleCnt="3" custScaleX="84956" custScaleY="76276" custLinFactNeighborX="590" custLinFactNeighborY="134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879B10-E9E8-459C-A4ED-58E258B29903}" type="pres">
      <dgm:prSet presAssocID="{73597195-150D-4134-968A-1E08E8B24666}" presName="gear1srcNode" presStyleLbl="node1" presStyleIdx="0" presStyleCnt="3"/>
      <dgm:spPr/>
      <dgm:t>
        <a:bodyPr/>
        <a:lstStyle/>
        <a:p>
          <a:endParaRPr lang="en-US"/>
        </a:p>
      </dgm:t>
    </dgm:pt>
    <dgm:pt modelId="{05A5CCA7-4AEB-4CE2-9F9B-E472C9590A20}" type="pres">
      <dgm:prSet presAssocID="{73597195-150D-4134-968A-1E08E8B24666}" presName="gear1dstNode" presStyleLbl="node1" presStyleIdx="0" presStyleCnt="3"/>
      <dgm:spPr/>
      <dgm:t>
        <a:bodyPr/>
        <a:lstStyle/>
        <a:p>
          <a:endParaRPr lang="en-US"/>
        </a:p>
      </dgm:t>
    </dgm:pt>
    <dgm:pt modelId="{E1567F7C-701F-4021-AA90-59B34A05CF85}" type="pres">
      <dgm:prSet presAssocID="{63913F2A-9049-42F9-8DCD-328E92D7F469}" presName="gear2" presStyleLbl="node1" presStyleIdx="1" presStyleCnt="3" custScaleX="122415" custScaleY="11512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A48D62-BB52-49C0-BF29-26052F679885}" type="pres">
      <dgm:prSet presAssocID="{63913F2A-9049-42F9-8DCD-328E92D7F469}" presName="gear2srcNode" presStyleLbl="node1" presStyleIdx="1" presStyleCnt="3"/>
      <dgm:spPr/>
      <dgm:t>
        <a:bodyPr/>
        <a:lstStyle/>
        <a:p>
          <a:endParaRPr lang="en-US"/>
        </a:p>
      </dgm:t>
    </dgm:pt>
    <dgm:pt modelId="{EC350280-9535-411F-BF40-9700D0B19A8C}" type="pres">
      <dgm:prSet presAssocID="{63913F2A-9049-42F9-8DCD-328E92D7F469}" presName="gear2dstNode" presStyleLbl="node1" presStyleIdx="1" presStyleCnt="3"/>
      <dgm:spPr/>
      <dgm:t>
        <a:bodyPr/>
        <a:lstStyle/>
        <a:p>
          <a:endParaRPr lang="en-US"/>
        </a:p>
      </dgm:t>
    </dgm:pt>
    <dgm:pt modelId="{601365AB-3F39-453D-A576-637F748C7092}" type="pres">
      <dgm:prSet presAssocID="{32CB71F2-98FE-4C4A-80AD-B7E8EFD37020}" presName="gear3" presStyleLbl="node1" presStyleIdx="2" presStyleCnt="3" custLinFactNeighborX="2287" custLinFactNeighborY="-3971"/>
      <dgm:spPr/>
      <dgm:t>
        <a:bodyPr/>
        <a:lstStyle/>
        <a:p>
          <a:endParaRPr lang="en-US"/>
        </a:p>
      </dgm:t>
    </dgm:pt>
    <dgm:pt modelId="{0D0D18FB-AC13-4D08-8E7D-7C8DB97FD1C0}" type="pres">
      <dgm:prSet presAssocID="{32CB71F2-98FE-4C4A-80AD-B7E8EFD37020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936584-C8DF-4F08-BAD2-5F73314277DF}" type="pres">
      <dgm:prSet presAssocID="{32CB71F2-98FE-4C4A-80AD-B7E8EFD37020}" presName="gear3srcNode" presStyleLbl="node1" presStyleIdx="2" presStyleCnt="3"/>
      <dgm:spPr/>
      <dgm:t>
        <a:bodyPr/>
        <a:lstStyle/>
        <a:p>
          <a:endParaRPr lang="en-US"/>
        </a:p>
      </dgm:t>
    </dgm:pt>
    <dgm:pt modelId="{0B8D47F5-BB07-4350-81B8-DB2436986ED9}" type="pres">
      <dgm:prSet presAssocID="{32CB71F2-98FE-4C4A-80AD-B7E8EFD37020}" presName="gear3dstNode" presStyleLbl="node1" presStyleIdx="2" presStyleCnt="3"/>
      <dgm:spPr/>
      <dgm:t>
        <a:bodyPr/>
        <a:lstStyle/>
        <a:p>
          <a:endParaRPr lang="en-US"/>
        </a:p>
      </dgm:t>
    </dgm:pt>
    <dgm:pt modelId="{67B1EE23-F2EC-430D-AB74-9319EEAC4915}" type="pres">
      <dgm:prSet presAssocID="{1662AD04-5853-47F4-AFCC-BF5396D21D4A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A907E245-E773-42D2-A718-4C3B1D6973C1}" type="pres">
      <dgm:prSet presAssocID="{EF338F5F-FD65-4BCF-892D-896F8941C871}" presName="connector2" presStyleLbl="sibTrans2D1" presStyleIdx="1" presStyleCnt="3" custLinFactNeighborX="-7257" custLinFactNeighborY="-3632"/>
      <dgm:spPr/>
      <dgm:t>
        <a:bodyPr/>
        <a:lstStyle/>
        <a:p>
          <a:endParaRPr lang="en-US"/>
        </a:p>
      </dgm:t>
    </dgm:pt>
    <dgm:pt modelId="{D219DD14-4DB4-4819-AABF-D460E8480A4D}" type="pres">
      <dgm:prSet presAssocID="{0E13D1A3-D992-42C8-9F0F-26AB1F8B1083}" presName="connector3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399EA79E-372F-48D5-A4E9-63F951C4E106}" type="presOf" srcId="{73597195-150D-4134-968A-1E08E8B24666}" destId="{05A5CCA7-4AEB-4CE2-9F9B-E472C9590A20}" srcOrd="2" destOrd="0" presId="urn:microsoft.com/office/officeart/2005/8/layout/gear1"/>
    <dgm:cxn modelId="{5E0AC6CE-5A82-4759-8832-CB0B84AEB797}" type="presOf" srcId="{EF338F5F-FD65-4BCF-892D-896F8941C871}" destId="{A907E245-E773-42D2-A718-4C3B1D6973C1}" srcOrd="0" destOrd="0" presId="urn:microsoft.com/office/officeart/2005/8/layout/gear1"/>
    <dgm:cxn modelId="{A1362C57-8C53-4973-89A3-F70FC9C8669C}" type="presOf" srcId="{32CB71F2-98FE-4C4A-80AD-B7E8EFD37020}" destId="{601365AB-3F39-453D-A576-637F748C7092}" srcOrd="0" destOrd="0" presId="urn:microsoft.com/office/officeart/2005/8/layout/gear1"/>
    <dgm:cxn modelId="{85AEE333-0AF0-4C4C-AD89-B80D10969EF8}" type="presOf" srcId="{0E13D1A3-D992-42C8-9F0F-26AB1F8B1083}" destId="{D219DD14-4DB4-4819-AABF-D460E8480A4D}" srcOrd="0" destOrd="0" presId="urn:microsoft.com/office/officeart/2005/8/layout/gear1"/>
    <dgm:cxn modelId="{7905F545-F77D-426F-BDDD-C50D7254CCF3}" srcId="{5E5B9ECB-47C0-468D-9AA2-D08DCDA3E275}" destId="{32CB71F2-98FE-4C4A-80AD-B7E8EFD37020}" srcOrd="2" destOrd="0" parTransId="{3FB1B9E9-9F2F-4A1D-9EDC-47219A73D9E1}" sibTransId="{0E13D1A3-D992-42C8-9F0F-26AB1F8B1083}"/>
    <dgm:cxn modelId="{DE3493C1-229D-49B9-A9F3-8F9D51CCEC5B}" type="presOf" srcId="{73597195-150D-4134-968A-1E08E8B24666}" destId="{2B48E02B-D4FF-431F-834F-BFC506355C4B}" srcOrd="0" destOrd="0" presId="urn:microsoft.com/office/officeart/2005/8/layout/gear1"/>
    <dgm:cxn modelId="{6967E7AD-F1E9-4D19-8336-F11D3C1CA2AC}" type="presOf" srcId="{32CB71F2-98FE-4C4A-80AD-B7E8EFD37020}" destId="{F6936584-C8DF-4F08-BAD2-5F73314277DF}" srcOrd="2" destOrd="0" presId="urn:microsoft.com/office/officeart/2005/8/layout/gear1"/>
    <dgm:cxn modelId="{C71C4A35-D52F-499C-9774-9F674751D86A}" type="presOf" srcId="{1662AD04-5853-47F4-AFCC-BF5396D21D4A}" destId="{67B1EE23-F2EC-430D-AB74-9319EEAC4915}" srcOrd="0" destOrd="0" presId="urn:microsoft.com/office/officeart/2005/8/layout/gear1"/>
    <dgm:cxn modelId="{CD0132CE-A5D4-429B-9493-D522B208B7F3}" type="presOf" srcId="{63913F2A-9049-42F9-8DCD-328E92D7F469}" destId="{C4A48D62-BB52-49C0-BF29-26052F679885}" srcOrd="1" destOrd="0" presId="urn:microsoft.com/office/officeart/2005/8/layout/gear1"/>
    <dgm:cxn modelId="{D267ECA8-02BE-4FEB-9A56-CBE0305B8B0B}" type="presOf" srcId="{5E5B9ECB-47C0-468D-9AA2-D08DCDA3E275}" destId="{0DE9BDEF-45AF-405F-8C3A-48ED0A904548}" srcOrd="0" destOrd="0" presId="urn:microsoft.com/office/officeart/2005/8/layout/gear1"/>
    <dgm:cxn modelId="{ECDAB820-93CF-4EB7-8072-091956336E85}" srcId="{5E5B9ECB-47C0-468D-9AA2-D08DCDA3E275}" destId="{63913F2A-9049-42F9-8DCD-328E92D7F469}" srcOrd="1" destOrd="0" parTransId="{C979FE2B-D297-4A1E-8C86-4A84A2E34880}" sibTransId="{EF338F5F-FD65-4BCF-892D-896F8941C871}"/>
    <dgm:cxn modelId="{1C49A677-BBF0-4BFE-87DC-06F5912CA3DF}" srcId="{5E5B9ECB-47C0-468D-9AA2-D08DCDA3E275}" destId="{73597195-150D-4134-968A-1E08E8B24666}" srcOrd="0" destOrd="0" parTransId="{880F54F2-9CA1-4893-A759-AAC43655EBE9}" sibTransId="{1662AD04-5853-47F4-AFCC-BF5396D21D4A}"/>
    <dgm:cxn modelId="{3DC6E50F-378F-4E50-80EB-739A34AD8BE1}" type="presOf" srcId="{63913F2A-9049-42F9-8DCD-328E92D7F469}" destId="{EC350280-9535-411F-BF40-9700D0B19A8C}" srcOrd="2" destOrd="0" presId="urn:microsoft.com/office/officeart/2005/8/layout/gear1"/>
    <dgm:cxn modelId="{686CEAD5-516A-41B7-BAA1-9033CF645000}" type="presOf" srcId="{73597195-150D-4134-968A-1E08E8B24666}" destId="{4A879B10-E9E8-459C-A4ED-58E258B29903}" srcOrd="1" destOrd="0" presId="urn:microsoft.com/office/officeart/2005/8/layout/gear1"/>
    <dgm:cxn modelId="{BC83CC5B-F7B0-451C-B06D-CC08FD81D677}" type="presOf" srcId="{63913F2A-9049-42F9-8DCD-328E92D7F469}" destId="{E1567F7C-701F-4021-AA90-59B34A05CF85}" srcOrd="0" destOrd="0" presId="urn:microsoft.com/office/officeart/2005/8/layout/gear1"/>
    <dgm:cxn modelId="{72F1F80C-E37B-4A27-8C54-37227A91A70E}" type="presOf" srcId="{32CB71F2-98FE-4C4A-80AD-B7E8EFD37020}" destId="{0D0D18FB-AC13-4D08-8E7D-7C8DB97FD1C0}" srcOrd="1" destOrd="0" presId="urn:microsoft.com/office/officeart/2005/8/layout/gear1"/>
    <dgm:cxn modelId="{3546471B-2355-4901-B66C-5D4B9663C7DD}" type="presOf" srcId="{32CB71F2-98FE-4C4A-80AD-B7E8EFD37020}" destId="{0B8D47F5-BB07-4350-81B8-DB2436986ED9}" srcOrd="3" destOrd="0" presId="urn:microsoft.com/office/officeart/2005/8/layout/gear1"/>
    <dgm:cxn modelId="{4EC96C61-9FDC-4535-9FC8-935CD60B8331}" type="presParOf" srcId="{0DE9BDEF-45AF-405F-8C3A-48ED0A904548}" destId="{2B48E02B-D4FF-431F-834F-BFC506355C4B}" srcOrd="0" destOrd="0" presId="urn:microsoft.com/office/officeart/2005/8/layout/gear1"/>
    <dgm:cxn modelId="{707A674D-7B82-4454-ADE7-B674623074F5}" type="presParOf" srcId="{0DE9BDEF-45AF-405F-8C3A-48ED0A904548}" destId="{4A879B10-E9E8-459C-A4ED-58E258B29903}" srcOrd="1" destOrd="0" presId="urn:microsoft.com/office/officeart/2005/8/layout/gear1"/>
    <dgm:cxn modelId="{7A629B0C-FAE9-4081-BE79-6E22999A26BB}" type="presParOf" srcId="{0DE9BDEF-45AF-405F-8C3A-48ED0A904548}" destId="{05A5CCA7-4AEB-4CE2-9F9B-E472C9590A20}" srcOrd="2" destOrd="0" presId="urn:microsoft.com/office/officeart/2005/8/layout/gear1"/>
    <dgm:cxn modelId="{8F949CD6-AEEC-4DF7-935B-506B86F73344}" type="presParOf" srcId="{0DE9BDEF-45AF-405F-8C3A-48ED0A904548}" destId="{E1567F7C-701F-4021-AA90-59B34A05CF85}" srcOrd="3" destOrd="0" presId="urn:microsoft.com/office/officeart/2005/8/layout/gear1"/>
    <dgm:cxn modelId="{598CA970-B9A8-4214-8DAB-183D2FB52C2A}" type="presParOf" srcId="{0DE9BDEF-45AF-405F-8C3A-48ED0A904548}" destId="{C4A48D62-BB52-49C0-BF29-26052F679885}" srcOrd="4" destOrd="0" presId="urn:microsoft.com/office/officeart/2005/8/layout/gear1"/>
    <dgm:cxn modelId="{13CFC321-530E-4B0C-8A07-2D4C62539DC1}" type="presParOf" srcId="{0DE9BDEF-45AF-405F-8C3A-48ED0A904548}" destId="{EC350280-9535-411F-BF40-9700D0B19A8C}" srcOrd="5" destOrd="0" presId="urn:microsoft.com/office/officeart/2005/8/layout/gear1"/>
    <dgm:cxn modelId="{F2F55BC4-1545-412C-925E-C667E52FDBBF}" type="presParOf" srcId="{0DE9BDEF-45AF-405F-8C3A-48ED0A904548}" destId="{601365AB-3F39-453D-A576-637F748C7092}" srcOrd="6" destOrd="0" presId="urn:microsoft.com/office/officeart/2005/8/layout/gear1"/>
    <dgm:cxn modelId="{AADFBF56-B041-4AFA-A50A-C1ED31FE3F00}" type="presParOf" srcId="{0DE9BDEF-45AF-405F-8C3A-48ED0A904548}" destId="{0D0D18FB-AC13-4D08-8E7D-7C8DB97FD1C0}" srcOrd="7" destOrd="0" presId="urn:microsoft.com/office/officeart/2005/8/layout/gear1"/>
    <dgm:cxn modelId="{5322D271-2143-4FDE-A4E8-B0017A36ED8B}" type="presParOf" srcId="{0DE9BDEF-45AF-405F-8C3A-48ED0A904548}" destId="{F6936584-C8DF-4F08-BAD2-5F73314277DF}" srcOrd="8" destOrd="0" presId="urn:microsoft.com/office/officeart/2005/8/layout/gear1"/>
    <dgm:cxn modelId="{17648682-CD1E-4B04-AFB6-208EB305083D}" type="presParOf" srcId="{0DE9BDEF-45AF-405F-8C3A-48ED0A904548}" destId="{0B8D47F5-BB07-4350-81B8-DB2436986ED9}" srcOrd="9" destOrd="0" presId="urn:microsoft.com/office/officeart/2005/8/layout/gear1"/>
    <dgm:cxn modelId="{A1100E1C-3293-4530-BD63-AE5D66408FEF}" type="presParOf" srcId="{0DE9BDEF-45AF-405F-8C3A-48ED0A904548}" destId="{67B1EE23-F2EC-430D-AB74-9319EEAC4915}" srcOrd="10" destOrd="0" presId="urn:microsoft.com/office/officeart/2005/8/layout/gear1"/>
    <dgm:cxn modelId="{765703ED-5F5C-43A3-9AB0-E153513863A5}" type="presParOf" srcId="{0DE9BDEF-45AF-405F-8C3A-48ED0A904548}" destId="{A907E245-E773-42D2-A718-4C3B1D6973C1}" srcOrd="11" destOrd="0" presId="urn:microsoft.com/office/officeart/2005/8/layout/gear1"/>
    <dgm:cxn modelId="{5719770D-80DE-45E6-BC5A-9F442FDC69B6}" type="presParOf" srcId="{0DE9BDEF-45AF-405F-8C3A-48ED0A904548}" destId="{D219DD14-4DB4-4819-AABF-D460E8480A4D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0FD0C47-C4B1-4981-8DFF-E7D47D488B8F}" type="doc">
      <dgm:prSet loTypeId="urn:microsoft.com/office/officeart/2005/8/layout/cycle4" loCatId="cycle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B969BA6-1A2C-4093-9093-A31053D78F26}">
      <dgm:prSet phldrT="[Text]"/>
      <dgm:spPr/>
      <dgm:t>
        <a:bodyPr/>
        <a:lstStyle/>
        <a:p>
          <a:r>
            <a:rPr lang="en-GB" dirty="0" err="1" smtClean="0"/>
            <a:t>Qmetry</a:t>
          </a:r>
          <a:endParaRPr lang="en-US" dirty="0"/>
        </a:p>
      </dgm:t>
    </dgm:pt>
    <dgm:pt modelId="{E58AE29B-EB94-42DE-BBCE-48AF2E29893A}" type="parTrans" cxnId="{9D37F815-C9CC-47C3-B866-D02B31734ED4}">
      <dgm:prSet/>
      <dgm:spPr/>
      <dgm:t>
        <a:bodyPr/>
        <a:lstStyle/>
        <a:p>
          <a:endParaRPr lang="en-US"/>
        </a:p>
      </dgm:t>
    </dgm:pt>
    <dgm:pt modelId="{00A4B5D9-4367-416B-837D-9B924A26F30F}" type="sibTrans" cxnId="{9D37F815-C9CC-47C3-B866-D02B31734ED4}">
      <dgm:prSet/>
      <dgm:spPr/>
      <dgm:t>
        <a:bodyPr/>
        <a:lstStyle/>
        <a:p>
          <a:endParaRPr lang="en-US"/>
        </a:p>
      </dgm:t>
    </dgm:pt>
    <dgm:pt modelId="{EC54073D-58E3-472E-87EB-E221D9556F32}">
      <dgm:prSet phldrT="[Text]"/>
      <dgm:spPr/>
      <dgm:t>
        <a:bodyPr/>
        <a:lstStyle/>
        <a:p>
          <a:endParaRPr lang="en-US" dirty="0"/>
        </a:p>
      </dgm:t>
    </dgm:pt>
    <dgm:pt modelId="{43C1E59C-9E00-43A6-8107-99BC613A561F}" type="parTrans" cxnId="{03BCB7E8-5605-4BCA-B86C-BEA4223E6848}">
      <dgm:prSet/>
      <dgm:spPr/>
      <dgm:t>
        <a:bodyPr/>
        <a:lstStyle/>
        <a:p>
          <a:endParaRPr lang="en-US"/>
        </a:p>
      </dgm:t>
    </dgm:pt>
    <dgm:pt modelId="{2AFA35EC-983C-486D-A501-7CD65E69916C}" type="sibTrans" cxnId="{03BCB7E8-5605-4BCA-B86C-BEA4223E6848}">
      <dgm:prSet/>
      <dgm:spPr/>
      <dgm:t>
        <a:bodyPr/>
        <a:lstStyle/>
        <a:p>
          <a:endParaRPr lang="en-US"/>
        </a:p>
      </dgm:t>
    </dgm:pt>
    <dgm:pt modelId="{E81B640F-8BEC-4EA2-B7C8-B29050403A9C}">
      <dgm:prSet phldrT="[Text]"/>
      <dgm:spPr/>
      <dgm:t>
        <a:bodyPr/>
        <a:lstStyle/>
        <a:p>
          <a:r>
            <a:rPr lang="en-GB" dirty="0" err="1" smtClean="0"/>
            <a:t>Qmetry</a:t>
          </a:r>
          <a:endParaRPr lang="en-US" dirty="0"/>
        </a:p>
      </dgm:t>
    </dgm:pt>
    <dgm:pt modelId="{0674A0AC-9B00-446D-80BB-048BDEC3782B}" type="parTrans" cxnId="{AEA63127-9E4A-4EBD-B7CC-9801190E76EC}">
      <dgm:prSet/>
      <dgm:spPr/>
      <dgm:t>
        <a:bodyPr/>
        <a:lstStyle/>
        <a:p>
          <a:endParaRPr lang="en-US"/>
        </a:p>
      </dgm:t>
    </dgm:pt>
    <dgm:pt modelId="{5AD42E4B-9995-489B-98AC-AD6AE0BF688A}" type="sibTrans" cxnId="{AEA63127-9E4A-4EBD-B7CC-9801190E76EC}">
      <dgm:prSet/>
      <dgm:spPr/>
      <dgm:t>
        <a:bodyPr/>
        <a:lstStyle/>
        <a:p>
          <a:endParaRPr lang="en-US"/>
        </a:p>
      </dgm:t>
    </dgm:pt>
    <dgm:pt modelId="{FAE9A711-D2E9-4AFD-B99E-A84BCBC30E9F}">
      <dgm:prSet phldrT="[Text]"/>
      <dgm:spPr/>
      <dgm:t>
        <a:bodyPr/>
        <a:lstStyle/>
        <a:p>
          <a:r>
            <a:rPr lang="en-GB" dirty="0" err="1" smtClean="0"/>
            <a:t>Qmetry</a:t>
          </a:r>
          <a:endParaRPr lang="en-US" dirty="0"/>
        </a:p>
      </dgm:t>
    </dgm:pt>
    <dgm:pt modelId="{248496F8-2B9F-4253-806E-60E3E10EA387}" type="parTrans" cxnId="{61D4FBE0-D274-4F26-8970-36AED48BEFDA}">
      <dgm:prSet/>
      <dgm:spPr/>
      <dgm:t>
        <a:bodyPr/>
        <a:lstStyle/>
        <a:p>
          <a:endParaRPr lang="en-US"/>
        </a:p>
      </dgm:t>
    </dgm:pt>
    <dgm:pt modelId="{2484F30E-2C19-4E55-AF88-C56A28EEDC92}" type="sibTrans" cxnId="{61D4FBE0-D274-4F26-8970-36AED48BEFDA}">
      <dgm:prSet/>
      <dgm:spPr/>
      <dgm:t>
        <a:bodyPr/>
        <a:lstStyle/>
        <a:p>
          <a:endParaRPr lang="en-US"/>
        </a:p>
      </dgm:t>
    </dgm:pt>
    <dgm:pt modelId="{8CD56569-E669-4B1A-97CE-B4530ADB09BD}">
      <dgm:prSet phldrT="[Text]" phldr="1"/>
      <dgm:spPr/>
      <dgm:t>
        <a:bodyPr/>
        <a:lstStyle/>
        <a:p>
          <a:endParaRPr lang="en-US" dirty="0"/>
        </a:p>
      </dgm:t>
    </dgm:pt>
    <dgm:pt modelId="{3E075B63-158D-46C2-826C-F78EA26C298A}" type="parTrans" cxnId="{CB9E0194-F6E7-49C2-80E5-29F43F4641EC}">
      <dgm:prSet/>
      <dgm:spPr/>
      <dgm:t>
        <a:bodyPr/>
        <a:lstStyle/>
        <a:p>
          <a:endParaRPr lang="en-US"/>
        </a:p>
      </dgm:t>
    </dgm:pt>
    <dgm:pt modelId="{C3896E0B-413C-41AD-A61E-35458ED29745}" type="sibTrans" cxnId="{CB9E0194-F6E7-49C2-80E5-29F43F4641EC}">
      <dgm:prSet/>
      <dgm:spPr/>
      <dgm:t>
        <a:bodyPr/>
        <a:lstStyle/>
        <a:p>
          <a:endParaRPr lang="en-US"/>
        </a:p>
      </dgm:t>
    </dgm:pt>
    <dgm:pt modelId="{041407EA-2D7C-4ECB-B4AA-41835BC25CC5}">
      <dgm:prSet phldrT="[Text]"/>
      <dgm:spPr/>
      <dgm:t>
        <a:bodyPr/>
        <a:lstStyle/>
        <a:p>
          <a:r>
            <a:rPr lang="en-GB" dirty="0" err="1" smtClean="0"/>
            <a:t>Qmetry</a:t>
          </a:r>
          <a:endParaRPr lang="en-US" dirty="0"/>
        </a:p>
      </dgm:t>
    </dgm:pt>
    <dgm:pt modelId="{BDCCE49E-13A4-4F03-86D4-37B54D8FB96D}" type="parTrans" cxnId="{E10C009E-592A-43DA-AC7E-7D0CB2CBEBE9}">
      <dgm:prSet/>
      <dgm:spPr/>
      <dgm:t>
        <a:bodyPr/>
        <a:lstStyle/>
        <a:p>
          <a:endParaRPr lang="en-US"/>
        </a:p>
      </dgm:t>
    </dgm:pt>
    <dgm:pt modelId="{F959A0C2-E829-4786-8BF6-AC79178C89CD}" type="sibTrans" cxnId="{E10C009E-592A-43DA-AC7E-7D0CB2CBEBE9}">
      <dgm:prSet/>
      <dgm:spPr/>
      <dgm:t>
        <a:bodyPr/>
        <a:lstStyle/>
        <a:p>
          <a:endParaRPr lang="en-US"/>
        </a:p>
      </dgm:t>
    </dgm:pt>
    <dgm:pt modelId="{63A9B66B-4D51-4A16-A352-0A5D825FED12}">
      <dgm:prSet phldrT="[Text]"/>
      <dgm:spPr/>
      <dgm:t>
        <a:bodyPr/>
        <a:lstStyle/>
        <a:p>
          <a:endParaRPr lang="en-US" dirty="0"/>
        </a:p>
      </dgm:t>
    </dgm:pt>
    <dgm:pt modelId="{7B6314F2-B3B8-4228-8F54-453E9A43B742}" type="parTrans" cxnId="{DDCC1FEC-725F-4BEE-AC7F-4F8A2B589C3F}">
      <dgm:prSet/>
      <dgm:spPr/>
      <dgm:t>
        <a:bodyPr/>
        <a:lstStyle/>
        <a:p>
          <a:endParaRPr lang="en-US"/>
        </a:p>
      </dgm:t>
    </dgm:pt>
    <dgm:pt modelId="{336D752C-63A3-4AA5-ACB8-67AAAD701C2E}" type="sibTrans" cxnId="{DDCC1FEC-725F-4BEE-AC7F-4F8A2B589C3F}">
      <dgm:prSet/>
      <dgm:spPr/>
      <dgm:t>
        <a:bodyPr/>
        <a:lstStyle/>
        <a:p>
          <a:endParaRPr lang="en-US"/>
        </a:p>
      </dgm:t>
    </dgm:pt>
    <dgm:pt modelId="{062CD9EC-293B-431C-93C3-A00CF5DEB016}">
      <dgm:prSet phldrT="[Text]"/>
      <dgm:spPr/>
      <dgm:t>
        <a:bodyPr/>
        <a:lstStyle/>
        <a:p>
          <a:endParaRPr lang="en-US" dirty="0"/>
        </a:p>
      </dgm:t>
    </dgm:pt>
    <dgm:pt modelId="{4803CDE9-F869-452D-9AC1-52239AAD7ED4}" type="sibTrans" cxnId="{117CDD20-AE6C-418A-849D-F193956D3696}">
      <dgm:prSet/>
      <dgm:spPr/>
      <dgm:t>
        <a:bodyPr/>
        <a:lstStyle/>
        <a:p>
          <a:endParaRPr lang="en-US"/>
        </a:p>
      </dgm:t>
    </dgm:pt>
    <dgm:pt modelId="{59C32A2D-F5F6-4D28-B05F-3BF0EBA00C95}" type="parTrans" cxnId="{117CDD20-AE6C-418A-849D-F193956D3696}">
      <dgm:prSet/>
      <dgm:spPr/>
      <dgm:t>
        <a:bodyPr/>
        <a:lstStyle/>
        <a:p>
          <a:endParaRPr lang="en-US"/>
        </a:p>
      </dgm:t>
    </dgm:pt>
    <dgm:pt modelId="{9944E4EA-97BF-46C2-97A6-CF56EC53C4F6}" type="pres">
      <dgm:prSet presAssocID="{80FD0C47-C4B1-4981-8DFF-E7D47D488B8F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837C08A-56F0-47EE-8921-E95524268E44}" type="pres">
      <dgm:prSet presAssocID="{80FD0C47-C4B1-4981-8DFF-E7D47D488B8F}" presName="children" presStyleCnt="0"/>
      <dgm:spPr/>
    </dgm:pt>
    <dgm:pt modelId="{B6C548B6-F55A-4F20-A155-6162411BEFF5}" type="pres">
      <dgm:prSet presAssocID="{80FD0C47-C4B1-4981-8DFF-E7D47D488B8F}" presName="child1group" presStyleCnt="0"/>
      <dgm:spPr/>
    </dgm:pt>
    <dgm:pt modelId="{2D893F67-661E-429F-AE69-6EC6193BA87F}" type="pres">
      <dgm:prSet presAssocID="{80FD0C47-C4B1-4981-8DFF-E7D47D488B8F}" presName="child1" presStyleLbl="bgAcc1" presStyleIdx="0" presStyleCnt="4" custLinFactNeighborX="-20709" custLinFactNeighborY="-799"/>
      <dgm:spPr/>
      <dgm:t>
        <a:bodyPr/>
        <a:lstStyle/>
        <a:p>
          <a:endParaRPr lang="en-US"/>
        </a:p>
      </dgm:t>
    </dgm:pt>
    <dgm:pt modelId="{BDD97AE5-888E-445A-B13A-496733A9873F}" type="pres">
      <dgm:prSet presAssocID="{80FD0C47-C4B1-4981-8DFF-E7D47D488B8F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6D5BDF-D041-4213-88CC-4C6F786A0E31}" type="pres">
      <dgm:prSet presAssocID="{80FD0C47-C4B1-4981-8DFF-E7D47D488B8F}" presName="child2group" presStyleCnt="0"/>
      <dgm:spPr/>
    </dgm:pt>
    <dgm:pt modelId="{67B233FC-5E26-49A8-92B1-6E091D9E2CD6}" type="pres">
      <dgm:prSet presAssocID="{80FD0C47-C4B1-4981-8DFF-E7D47D488B8F}" presName="child2" presStyleLbl="bgAcc1" presStyleIdx="1" presStyleCnt="4" custLinFactNeighborX="20631" custLinFactNeighborY="-796"/>
      <dgm:spPr/>
      <dgm:t>
        <a:bodyPr/>
        <a:lstStyle/>
        <a:p>
          <a:endParaRPr lang="en-US"/>
        </a:p>
      </dgm:t>
    </dgm:pt>
    <dgm:pt modelId="{6F38536A-8C1A-4B93-948C-4DFCBBA16A93}" type="pres">
      <dgm:prSet presAssocID="{80FD0C47-C4B1-4981-8DFF-E7D47D488B8F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8C0644-86EB-4367-8058-ED79AB4158DB}" type="pres">
      <dgm:prSet presAssocID="{80FD0C47-C4B1-4981-8DFF-E7D47D488B8F}" presName="child3group" presStyleCnt="0"/>
      <dgm:spPr/>
    </dgm:pt>
    <dgm:pt modelId="{03A81C5E-D0A0-420D-8D46-25E20B89FE2F}" type="pres">
      <dgm:prSet presAssocID="{80FD0C47-C4B1-4981-8DFF-E7D47D488B8F}" presName="child3" presStyleLbl="bgAcc1" presStyleIdx="2" presStyleCnt="4" custLinFactNeighborX="20202"/>
      <dgm:spPr/>
      <dgm:t>
        <a:bodyPr/>
        <a:lstStyle/>
        <a:p>
          <a:endParaRPr lang="en-US"/>
        </a:p>
      </dgm:t>
    </dgm:pt>
    <dgm:pt modelId="{2BFE9341-B4C8-4B73-AF13-74FF282284E9}" type="pres">
      <dgm:prSet presAssocID="{80FD0C47-C4B1-4981-8DFF-E7D47D488B8F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30EC03-FE78-4DBB-BEB7-930A616B592C}" type="pres">
      <dgm:prSet presAssocID="{80FD0C47-C4B1-4981-8DFF-E7D47D488B8F}" presName="child4group" presStyleCnt="0"/>
      <dgm:spPr/>
    </dgm:pt>
    <dgm:pt modelId="{2ABB5E3A-C7E5-43D6-A35D-107553C003B3}" type="pres">
      <dgm:prSet presAssocID="{80FD0C47-C4B1-4981-8DFF-E7D47D488B8F}" presName="child4" presStyleLbl="bgAcc1" presStyleIdx="3" presStyleCnt="4" custLinFactNeighborX="-19596" custLinFactNeighborY="-5595"/>
      <dgm:spPr/>
      <dgm:t>
        <a:bodyPr/>
        <a:lstStyle/>
        <a:p>
          <a:endParaRPr lang="en-US"/>
        </a:p>
      </dgm:t>
    </dgm:pt>
    <dgm:pt modelId="{DE4E5D90-5E59-4C28-B673-43FAE1915F95}" type="pres">
      <dgm:prSet presAssocID="{80FD0C47-C4B1-4981-8DFF-E7D47D488B8F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3352EA-D950-4A65-9AD0-F1A5C6743F8B}" type="pres">
      <dgm:prSet presAssocID="{80FD0C47-C4B1-4981-8DFF-E7D47D488B8F}" presName="childPlaceholder" presStyleCnt="0"/>
      <dgm:spPr/>
    </dgm:pt>
    <dgm:pt modelId="{431D4267-B4DA-45E1-9502-BBB9E8940B47}" type="pres">
      <dgm:prSet presAssocID="{80FD0C47-C4B1-4981-8DFF-E7D47D488B8F}" presName="circle" presStyleCnt="0"/>
      <dgm:spPr/>
    </dgm:pt>
    <dgm:pt modelId="{0C4CF23B-3BF9-4AD4-B2E3-CAFC6224DAC5}" type="pres">
      <dgm:prSet presAssocID="{80FD0C47-C4B1-4981-8DFF-E7D47D488B8F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D160A2-CB0B-4B59-932C-CB9DC0FCC9EF}" type="pres">
      <dgm:prSet presAssocID="{80FD0C47-C4B1-4981-8DFF-E7D47D488B8F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8DE0C8-42EC-4EC6-B4EF-D6C1B01D0B40}" type="pres">
      <dgm:prSet presAssocID="{80FD0C47-C4B1-4981-8DFF-E7D47D488B8F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38FC0B-EABF-4C8F-90CD-1B934FB6FFD0}" type="pres">
      <dgm:prSet presAssocID="{80FD0C47-C4B1-4981-8DFF-E7D47D488B8F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BF0EB3-4C05-4F40-97CA-BFA4B01A9288}" type="pres">
      <dgm:prSet presAssocID="{80FD0C47-C4B1-4981-8DFF-E7D47D488B8F}" presName="quadrantPlaceholder" presStyleCnt="0"/>
      <dgm:spPr/>
    </dgm:pt>
    <dgm:pt modelId="{9FCC3FD3-43FE-4B79-934B-9F820FBAD283}" type="pres">
      <dgm:prSet presAssocID="{80FD0C47-C4B1-4981-8DFF-E7D47D488B8F}" presName="center1" presStyleLbl="fgShp" presStyleIdx="0" presStyleCnt="2"/>
      <dgm:spPr/>
    </dgm:pt>
    <dgm:pt modelId="{5C6CBDA2-32BD-498C-9EC4-AD62479662A0}" type="pres">
      <dgm:prSet presAssocID="{80FD0C47-C4B1-4981-8DFF-E7D47D488B8F}" presName="center2" presStyleLbl="fgShp" presStyleIdx="1" presStyleCnt="2"/>
      <dgm:spPr/>
    </dgm:pt>
  </dgm:ptLst>
  <dgm:cxnLst>
    <dgm:cxn modelId="{C48C14B2-2A66-4C50-BCFA-D38A8E7B58F0}" type="presOf" srcId="{8CD56569-E669-4B1A-97CE-B4530ADB09BD}" destId="{03A81C5E-D0A0-420D-8D46-25E20B89FE2F}" srcOrd="0" destOrd="0" presId="urn:microsoft.com/office/officeart/2005/8/layout/cycle4"/>
    <dgm:cxn modelId="{12205363-13A7-472D-8BE7-F8E0F4BE088F}" type="presOf" srcId="{062CD9EC-293B-431C-93C3-A00CF5DEB016}" destId="{67B233FC-5E26-49A8-92B1-6E091D9E2CD6}" srcOrd="0" destOrd="0" presId="urn:microsoft.com/office/officeart/2005/8/layout/cycle4"/>
    <dgm:cxn modelId="{DDCC1FEC-725F-4BEE-AC7F-4F8A2B589C3F}" srcId="{041407EA-2D7C-4ECB-B4AA-41835BC25CC5}" destId="{63A9B66B-4D51-4A16-A352-0A5D825FED12}" srcOrd="0" destOrd="0" parTransId="{7B6314F2-B3B8-4228-8F54-453E9A43B742}" sibTransId="{336D752C-63A3-4AA5-ACB8-67AAAD701C2E}"/>
    <dgm:cxn modelId="{208CD30D-CA54-4035-ADB3-BAFC6FB3FBC1}" type="presOf" srcId="{63A9B66B-4D51-4A16-A352-0A5D825FED12}" destId="{2ABB5E3A-C7E5-43D6-A35D-107553C003B3}" srcOrd="0" destOrd="0" presId="urn:microsoft.com/office/officeart/2005/8/layout/cycle4"/>
    <dgm:cxn modelId="{03BCB7E8-5605-4BCA-B86C-BEA4223E6848}" srcId="{FB969BA6-1A2C-4093-9093-A31053D78F26}" destId="{EC54073D-58E3-472E-87EB-E221D9556F32}" srcOrd="0" destOrd="0" parTransId="{43C1E59C-9E00-43A6-8107-99BC613A561F}" sibTransId="{2AFA35EC-983C-486D-A501-7CD65E69916C}"/>
    <dgm:cxn modelId="{61D4FBE0-D274-4F26-8970-36AED48BEFDA}" srcId="{80FD0C47-C4B1-4981-8DFF-E7D47D488B8F}" destId="{FAE9A711-D2E9-4AFD-B99E-A84BCBC30E9F}" srcOrd="2" destOrd="0" parTransId="{248496F8-2B9F-4253-806E-60E3E10EA387}" sibTransId="{2484F30E-2C19-4E55-AF88-C56A28EEDC92}"/>
    <dgm:cxn modelId="{87901F87-6210-49B0-8D6D-5772017C0CEA}" type="presOf" srcId="{8CD56569-E669-4B1A-97CE-B4530ADB09BD}" destId="{2BFE9341-B4C8-4B73-AF13-74FF282284E9}" srcOrd="1" destOrd="0" presId="urn:microsoft.com/office/officeart/2005/8/layout/cycle4"/>
    <dgm:cxn modelId="{E10C009E-592A-43DA-AC7E-7D0CB2CBEBE9}" srcId="{80FD0C47-C4B1-4981-8DFF-E7D47D488B8F}" destId="{041407EA-2D7C-4ECB-B4AA-41835BC25CC5}" srcOrd="3" destOrd="0" parTransId="{BDCCE49E-13A4-4F03-86D4-37B54D8FB96D}" sibTransId="{F959A0C2-E829-4786-8BF6-AC79178C89CD}"/>
    <dgm:cxn modelId="{52659262-03E0-4A15-BE8F-3DAE94308AB3}" type="presOf" srcId="{80FD0C47-C4B1-4981-8DFF-E7D47D488B8F}" destId="{9944E4EA-97BF-46C2-97A6-CF56EC53C4F6}" srcOrd="0" destOrd="0" presId="urn:microsoft.com/office/officeart/2005/8/layout/cycle4"/>
    <dgm:cxn modelId="{16E72F70-80FF-4DD5-8493-D79ADD2C5929}" type="presOf" srcId="{FB969BA6-1A2C-4093-9093-A31053D78F26}" destId="{0C4CF23B-3BF9-4AD4-B2E3-CAFC6224DAC5}" srcOrd="0" destOrd="0" presId="urn:microsoft.com/office/officeart/2005/8/layout/cycle4"/>
    <dgm:cxn modelId="{8B1C139C-C7C1-41C1-B9A0-25E9DCFC65D4}" type="presOf" srcId="{062CD9EC-293B-431C-93C3-A00CF5DEB016}" destId="{6F38536A-8C1A-4B93-948C-4DFCBBA16A93}" srcOrd="1" destOrd="0" presId="urn:microsoft.com/office/officeart/2005/8/layout/cycle4"/>
    <dgm:cxn modelId="{41A274FE-7013-4573-90FC-7979FF534D60}" type="presOf" srcId="{63A9B66B-4D51-4A16-A352-0A5D825FED12}" destId="{DE4E5D90-5E59-4C28-B673-43FAE1915F95}" srcOrd="1" destOrd="0" presId="urn:microsoft.com/office/officeart/2005/8/layout/cycle4"/>
    <dgm:cxn modelId="{27D61AF0-AE78-49C1-9DD6-A2281045F977}" type="presOf" srcId="{E81B640F-8BEC-4EA2-B7C8-B29050403A9C}" destId="{73D160A2-CB0B-4B59-932C-CB9DC0FCC9EF}" srcOrd="0" destOrd="0" presId="urn:microsoft.com/office/officeart/2005/8/layout/cycle4"/>
    <dgm:cxn modelId="{3621FB5A-49C4-40F4-B461-76107DC11018}" type="presOf" srcId="{FAE9A711-D2E9-4AFD-B99E-A84BCBC30E9F}" destId="{E88DE0C8-42EC-4EC6-B4EF-D6C1B01D0B40}" srcOrd="0" destOrd="0" presId="urn:microsoft.com/office/officeart/2005/8/layout/cycle4"/>
    <dgm:cxn modelId="{117CDD20-AE6C-418A-849D-F193956D3696}" srcId="{E81B640F-8BEC-4EA2-B7C8-B29050403A9C}" destId="{062CD9EC-293B-431C-93C3-A00CF5DEB016}" srcOrd="0" destOrd="0" parTransId="{59C32A2D-F5F6-4D28-B05F-3BF0EBA00C95}" sibTransId="{4803CDE9-F869-452D-9AC1-52239AAD7ED4}"/>
    <dgm:cxn modelId="{5DC548A5-8583-438D-9229-A2C3E557F0C6}" type="presOf" srcId="{041407EA-2D7C-4ECB-B4AA-41835BC25CC5}" destId="{F938FC0B-EABF-4C8F-90CD-1B934FB6FFD0}" srcOrd="0" destOrd="0" presId="urn:microsoft.com/office/officeart/2005/8/layout/cycle4"/>
    <dgm:cxn modelId="{AEA63127-9E4A-4EBD-B7CC-9801190E76EC}" srcId="{80FD0C47-C4B1-4981-8DFF-E7D47D488B8F}" destId="{E81B640F-8BEC-4EA2-B7C8-B29050403A9C}" srcOrd="1" destOrd="0" parTransId="{0674A0AC-9B00-446D-80BB-048BDEC3782B}" sibTransId="{5AD42E4B-9995-489B-98AC-AD6AE0BF688A}"/>
    <dgm:cxn modelId="{9D37F815-C9CC-47C3-B866-D02B31734ED4}" srcId="{80FD0C47-C4B1-4981-8DFF-E7D47D488B8F}" destId="{FB969BA6-1A2C-4093-9093-A31053D78F26}" srcOrd="0" destOrd="0" parTransId="{E58AE29B-EB94-42DE-BBCE-48AF2E29893A}" sibTransId="{00A4B5D9-4367-416B-837D-9B924A26F30F}"/>
    <dgm:cxn modelId="{6FC1772F-9985-4B39-ABC3-A4F403315CB7}" type="presOf" srcId="{EC54073D-58E3-472E-87EB-E221D9556F32}" destId="{2D893F67-661E-429F-AE69-6EC6193BA87F}" srcOrd="0" destOrd="0" presId="urn:microsoft.com/office/officeart/2005/8/layout/cycle4"/>
    <dgm:cxn modelId="{730BD851-9866-4CF0-A281-0DF99130842C}" type="presOf" srcId="{EC54073D-58E3-472E-87EB-E221D9556F32}" destId="{BDD97AE5-888E-445A-B13A-496733A9873F}" srcOrd="1" destOrd="0" presId="urn:microsoft.com/office/officeart/2005/8/layout/cycle4"/>
    <dgm:cxn modelId="{CB9E0194-F6E7-49C2-80E5-29F43F4641EC}" srcId="{FAE9A711-D2E9-4AFD-B99E-A84BCBC30E9F}" destId="{8CD56569-E669-4B1A-97CE-B4530ADB09BD}" srcOrd="0" destOrd="0" parTransId="{3E075B63-158D-46C2-826C-F78EA26C298A}" sibTransId="{C3896E0B-413C-41AD-A61E-35458ED29745}"/>
    <dgm:cxn modelId="{0F908CDB-6B95-4053-A59D-9271386D90E7}" type="presParOf" srcId="{9944E4EA-97BF-46C2-97A6-CF56EC53C4F6}" destId="{D837C08A-56F0-47EE-8921-E95524268E44}" srcOrd="0" destOrd="0" presId="urn:microsoft.com/office/officeart/2005/8/layout/cycle4"/>
    <dgm:cxn modelId="{86032396-4201-4415-8C9C-38E3A5E6D8F0}" type="presParOf" srcId="{D837C08A-56F0-47EE-8921-E95524268E44}" destId="{B6C548B6-F55A-4F20-A155-6162411BEFF5}" srcOrd="0" destOrd="0" presId="urn:microsoft.com/office/officeart/2005/8/layout/cycle4"/>
    <dgm:cxn modelId="{9EC5CB5D-DEDC-4837-B076-92692687A7F1}" type="presParOf" srcId="{B6C548B6-F55A-4F20-A155-6162411BEFF5}" destId="{2D893F67-661E-429F-AE69-6EC6193BA87F}" srcOrd="0" destOrd="0" presId="urn:microsoft.com/office/officeart/2005/8/layout/cycle4"/>
    <dgm:cxn modelId="{174BCAEC-7ED0-4C58-B256-A173A8B0AADF}" type="presParOf" srcId="{B6C548B6-F55A-4F20-A155-6162411BEFF5}" destId="{BDD97AE5-888E-445A-B13A-496733A9873F}" srcOrd="1" destOrd="0" presId="urn:microsoft.com/office/officeart/2005/8/layout/cycle4"/>
    <dgm:cxn modelId="{70F641E3-2428-42F4-A6E0-1FF139425112}" type="presParOf" srcId="{D837C08A-56F0-47EE-8921-E95524268E44}" destId="{816D5BDF-D041-4213-88CC-4C6F786A0E31}" srcOrd="1" destOrd="0" presId="urn:microsoft.com/office/officeart/2005/8/layout/cycle4"/>
    <dgm:cxn modelId="{293D6023-AF53-418C-B192-20DF5492F514}" type="presParOf" srcId="{816D5BDF-D041-4213-88CC-4C6F786A0E31}" destId="{67B233FC-5E26-49A8-92B1-6E091D9E2CD6}" srcOrd="0" destOrd="0" presId="urn:microsoft.com/office/officeart/2005/8/layout/cycle4"/>
    <dgm:cxn modelId="{53FC42EB-9AB6-4C1F-ACC7-13EF40DAC42F}" type="presParOf" srcId="{816D5BDF-D041-4213-88CC-4C6F786A0E31}" destId="{6F38536A-8C1A-4B93-948C-4DFCBBA16A93}" srcOrd="1" destOrd="0" presId="urn:microsoft.com/office/officeart/2005/8/layout/cycle4"/>
    <dgm:cxn modelId="{7E0375E4-5F39-41CD-AF44-702B0DE87BF1}" type="presParOf" srcId="{D837C08A-56F0-47EE-8921-E95524268E44}" destId="{2E8C0644-86EB-4367-8058-ED79AB4158DB}" srcOrd="2" destOrd="0" presId="urn:microsoft.com/office/officeart/2005/8/layout/cycle4"/>
    <dgm:cxn modelId="{02585D4F-90CF-47C7-850F-F058BA20C1A0}" type="presParOf" srcId="{2E8C0644-86EB-4367-8058-ED79AB4158DB}" destId="{03A81C5E-D0A0-420D-8D46-25E20B89FE2F}" srcOrd="0" destOrd="0" presId="urn:microsoft.com/office/officeart/2005/8/layout/cycle4"/>
    <dgm:cxn modelId="{20909AF8-C944-41D9-BA6E-29514F12EA11}" type="presParOf" srcId="{2E8C0644-86EB-4367-8058-ED79AB4158DB}" destId="{2BFE9341-B4C8-4B73-AF13-74FF282284E9}" srcOrd="1" destOrd="0" presId="urn:microsoft.com/office/officeart/2005/8/layout/cycle4"/>
    <dgm:cxn modelId="{3071E861-DDCC-49E9-832C-BFA77294F91A}" type="presParOf" srcId="{D837C08A-56F0-47EE-8921-E95524268E44}" destId="{B730EC03-FE78-4DBB-BEB7-930A616B592C}" srcOrd="3" destOrd="0" presId="urn:microsoft.com/office/officeart/2005/8/layout/cycle4"/>
    <dgm:cxn modelId="{DEFF7C9F-09A0-4E30-8EDD-0DCB14448987}" type="presParOf" srcId="{B730EC03-FE78-4DBB-BEB7-930A616B592C}" destId="{2ABB5E3A-C7E5-43D6-A35D-107553C003B3}" srcOrd="0" destOrd="0" presId="urn:microsoft.com/office/officeart/2005/8/layout/cycle4"/>
    <dgm:cxn modelId="{D7D4C638-0E04-41AD-B6A7-E28E88A1ACDC}" type="presParOf" srcId="{B730EC03-FE78-4DBB-BEB7-930A616B592C}" destId="{DE4E5D90-5E59-4C28-B673-43FAE1915F95}" srcOrd="1" destOrd="0" presId="urn:microsoft.com/office/officeart/2005/8/layout/cycle4"/>
    <dgm:cxn modelId="{E8B64E7D-B5E1-444B-A536-11A5143F256B}" type="presParOf" srcId="{D837C08A-56F0-47EE-8921-E95524268E44}" destId="{673352EA-D950-4A65-9AD0-F1A5C6743F8B}" srcOrd="4" destOrd="0" presId="urn:microsoft.com/office/officeart/2005/8/layout/cycle4"/>
    <dgm:cxn modelId="{1A490A21-6ED1-4D01-8379-97CC39CEBB24}" type="presParOf" srcId="{9944E4EA-97BF-46C2-97A6-CF56EC53C4F6}" destId="{431D4267-B4DA-45E1-9502-BBB9E8940B47}" srcOrd="1" destOrd="0" presId="urn:microsoft.com/office/officeart/2005/8/layout/cycle4"/>
    <dgm:cxn modelId="{4E90C256-3CC5-4D39-94B1-5412C1C86191}" type="presParOf" srcId="{431D4267-B4DA-45E1-9502-BBB9E8940B47}" destId="{0C4CF23B-3BF9-4AD4-B2E3-CAFC6224DAC5}" srcOrd="0" destOrd="0" presId="urn:microsoft.com/office/officeart/2005/8/layout/cycle4"/>
    <dgm:cxn modelId="{6EC947E5-CEAB-4158-B107-37BE8FC7CBA0}" type="presParOf" srcId="{431D4267-B4DA-45E1-9502-BBB9E8940B47}" destId="{73D160A2-CB0B-4B59-932C-CB9DC0FCC9EF}" srcOrd="1" destOrd="0" presId="urn:microsoft.com/office/officeart/2005/8/layout/cycle4"/>
    <dgm:cxn modelId="{004BC422-A5C9-42A1-A1E6-0C644F691322}" type="presParOf" srcId="{431D4267-B4DA-45E1-9502-BBB9E8940B47}" destId="{E88DE0C8-42EC-4EC6-B4EF-D6C1B01D0B40}" srcOrd="2" destOrd="0" presId="urn:microsoft.com/office/officeart/2005/8/layout/cycle4"/>
    <dgm:cxn modelId="{0E842A77-F300-4E5A-8C13-E3598E1D970A}" type="presParOf" srcId="{431D4267-B4DA-45E1-9502-BBB9E8940B47}" destId="{F938FC0B-EABF-4C8F-90CD-1B934FB6FFD0}" srcOrd="3" destOrd="0" presId="urn:microsoft.com/office/officeart/2005/8/layout/cycle4"/>
    <dgm:cxn modelId="{DFB14625-2B39-4125-9F88-4062A38E1560}" type="presParOf" srcId="{431D4267-B4DA-45E1-9502-BBB9E8940B47}" destId="{8DBF0EB3-4C05-4F40-97CA-BFA4B01A9288}" srcOrd="4" destOrd="0" presId="urn:microsoft.com/office/officeart/2005/8/layout/cycle4"/>
    <dgm:cxn modelId="{86317E6B-B4FA-4026-B7F3-55247BF06D15}" type="presParOf" srcId="{9944E4EA-97BF-46C2-97A6-CF56EC53C4F6}" destId="{9FCC3FD3-43FE-4B79-934B-9F820FBAD283}" srcOrd="2" destOrd="0" presId="urn:microsoft.com/office/officeart/2005/8/layout/cycle4"/>
    <dgm:cxn modelId="{50C7D1C0-C20D-4221-88E2-46282288790E}" type="presParOf" srcId="{9944E4EA-97BF-46C2-97A6-CF56EC53C4F6}" destId="{5C6CBDA2-32BD-498C-9EC4-AD62479662A0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EA7A63B-5D01-4016-8F5D-94B571F85AE7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6F8C00-3EDF-4FA4-942B-D53A4F515B94}">
      <dgm:prSet phldrT="[Text]"/>
      <dgm:spPr/>
      <dgm:t>
        <a:bodyPr/>
        <a:lstStyle/>
        <a:p>
          <a:r>
            <a:rPr lang="en-GB" dirty="0" smtClean="0"/>
            <a:t>Learning</a:t>
          </a:r>
          <a:endParaRPr lang="en-US" dirty="0"/>
        </a:p>
      </dgm:t>
    </dgm:pt>
    <dgm:pt modelId="{136685B6-5541-4587-8853-F4671F9C6F1A}" type="parTrans" cxnId="{40450696-64CC-491C-96D0-A0B51DF70E0F}">
      <dgm:prSet/>
      <dgm:spPr/>
      <dgm:t>
        <a:bodyPr/>
        <a:lstStyle/>
        <a:p>
          <a:endParaRPr lang="en-US"/>
        </a:p>
      </dgm:t>
    </dgm:pt>
    <dgm:pt modelId="{0138391D-6D8C-4D07-A220-9843FD0FCC19}" type="sibTrans" cxnId="{40450696-64CC-491C-96D0-A0B51DF70E0F}">
      <dgm:prSet/>
      <dgm:spPr/>
      <dgm:t>
        <a:bodyPr/>
        <a:lstStyle/>
        <a:p>
          <a:endParaRPr lang="en-US"/>
        </a:p>
      </dgm:t>
    </dgm:pt>
    <dgm:pt modelId="{AFA8234D-1A05-47F4-87A1-182661FAE611}">
      <dgm:prSet phldrT="[Text]"/>
      <dgm:spPr/>
      <dgm:t>
        <a:bodyPr/>
        <a:lstStyle/>
        <a:p>
          <a:r>
            <a:rPr lang="en-GB" dirty="0" smtClean="0"/>
            <a:t>Design</a:t>
          </a:r>
          <a:endParaRPr lang="en-US" dirty="0"/>
        </a:p>
      </dgm:t>
    </dgm:pt>
    <dgm:pt modelId="{E16D2969-B74B-4BEF-98F3-A8624EB99D87}" type="parTrans" cxnId="{D0DAA606-73BD-4DDA-92C5-63C9A0BE26FC}">
      <dgm:prSet/>
      <dgm:spPr/>
      <dgm:t>
        <a:bodyPr/>
        <a:lstStyle/>
        <a:p>
          <a:endParaRPr lang="en-US"/>
        </a:p>
      </dgm:t>
    </dgm:pt>
    <dgm:pt modelId="{C85AC240-C86E-4710-A241-52BB8F1FB511}" type="sibTrans" cxnId="{D0DAA606-73BD-4DDA-92C5-63C9A0BE26FC}">
      <dgm:prSet/>
      <dgm:spPr/>
      <dgm:t>
        <a:bodyPr/>
        <a:lstStyle/>
        <a:p>
          <a:endParaRPr lang="en-US"/>
        </a:p>
      </dgm:t>
    </dgm:pt>
    <dgm:pt modelId="{CB2AEE39-0B0B-423D-930A-FE764E63F4DD}">
      <dgm:prSet phldrT="[Text]"/>
      <dgm:spPr/>
      <dgm:t>
        <a:bodyPr/>
        <a:lstStyle/>
        <a:p>
          <a:r>
            <a:rPr lang="en-GB" dirty="0" smtClean="0"/>
            <a:t>Execution</a:t>
          </a:r>
          <a:endParaRPr lang="en-US" dirty="0"/>
        </a:p>
      </dgm:t>
    </dgm:pt>
    <dgm:pt modelId="{0D119103-8908-4ADB-860E-89009DAB6CEB}" type="parTrans" cxnId="{3995CEA2-DDB9-456B-ADCA-E575D8DC0E07}">
      <dgm:prSet/>
      <dgm:spPr/>
      <dgm:t>
        <a:bodyPr/>
        <a:lstStyle/>
        <a:p>
          <a:endParaRPr lang="en-US"/>
        </a:p>
      </dgm:t>
    </dgm:pt>
    <dgm:pt modelId="{9EAFC285-C9F1-4F90-BA24-BA1033241D2B}" type="sibTrans" cxnId="{3995CEA2-DDB9-456B-ADCA-E575D8DC0E07}">
      <dgm:prSet/>
      <dgm:spPr/>
      <dgm:t>
        <a:bodyPr/>
        <a:lstStyle/>
        <a:p>
          <a:endParaRPr lang="en-US"/>
        </a:p>
      </dgm:t>
    </dgm:pt>
    <dgm:pt modelId="{92738CBF-5F4B-45FB-8A21-9AE350618ADC}">
      <dgm:prSet phldrT="[Text]"/>
      <dgm:spPr/>
      <dgm:t>
        <a:bodyPr/>
        <a:lstStyle/>
        <a:p>
          <a:r>
            <a:rPr lang="en-GB" dirty="0" smtClean="0"/>
            <a:t>Feedback</a:t>
          </a:r>
          <a:endParaRPr lang="en-US" dirty="0"/>
        </a:p>
      </dgm:t>
    </dgm:pt>
    <dgm:pt modelId="{07810C04-E0E8-4C80-868D-53D5B13A0CB6}" type="parTrans" cxnId="{01915CB2-AA2B-4027-AC36-AA90FC01D76E}">
      <dgm:prSet/>
      <dgm:spPr/>
      <dgm:t>
        <a:bodyPr/>
        <a:lstStyle/>
        <a:p>
          <a:endParaRPr lang="en-US"/>
        </a:p>
      </dgm:t>
    </dgm:pt>
    <dgm:pt modelId="{EF7F9FDD-DE00-43A2-9B70-4219FC0B1308}" type="sibTrans" cxnId="{01915CB2-AA2B-4027-AC36-AA90FC01D76E}">
      <dgm:prSet/>
      <dgm:spPr/>
      <dgm:t>
        <a:bodyPr/>
        <a:lstStyle/>
        <a:p>
          <a:endParaRPr lang="en-US"/>
        </a:p>
      </dgm:t>
    </dgm:pt>
    <dgm:pt modelId="{51D84F16-97D6-4266-B496-48E191E5AB88}" type="pres">
      <dgm:prSet presAssocID="{3EA7A63B-5D01-4016-8F5D-94B571F85AE7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E2EF4B6-4470-430E-A346-F0DDDA60BAD3}" type="pres">
      <dgm:prSet presAssocID="{676F8C00-3EDF-4FA4-942B-D53A4F515B94}" presName="dummy" presStyleCnt="0"/>
      <dgm:spPr/>
    </dgm:pt>
    <dgm:pt modelId="{2311D9C0-D9A3-4917-82C4-242D36C27658}" type="pres">
      <dgm:prSet presAssocID="{676F8C00-3EDF-4FA4-942B-D53A4F515B94}" presName="node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55916C-178D-4064-A254-CC1FCF0A0B34}" type="pres">
      <dgm:prSet presAssocID="{0138391D-6D8C-4D07-A220-9843FD0FCC19}" presName="sibTrans" presStyleLbl="node1" presStyleIdx="0" presStyleCnt="4"/>
      <dgm:spPr/>
      <dgm:t>
        <a:bodyPr/>
        <a:lstStyle/>
        <a:p>
          <a:endParaRPr lang="en-US"/>
        </a:p>
      </dgm:t>
    </dgm:pt>
    <dgm:pt modelId="{36E310DD-CA31-479B-BE2A-6FA884FE3FF6}" type="pres">
      <dgm:prSet presAssocID="{AFA8234D-1A05-47F4-87A1-182661FAE611}" presName="dummy" presStyleCnt="0"/>
      <dgm:spPr/>
    </dgm:pt>
    <dgm:pt modelId="{FD99FA7E-7414-4AFA-AAD0-F50A791AB99A}" type="pres">
      <dgm:prSet presAssocID="{AFA8234D-1A05-47F4-87A1-182661FAE611}" presName="node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85D30D-A3CE-4AF9-9646-8220F889A679}" type="pres">
      <dgm:prSet presAssocID="{C85AC240-C86E-4710-A241-52BB8F1FB511}" presName="sibTrans" presStyleLbl="node1" presStyleIdx="1" presStyleCnt="4"/>
      <dgm:spPr/>
      <dgm:t>
        <a:bodyPr/>
        <a:lstStyle/>
        <a:p>
          <a:endParaRPr lang="en-US"/>
        </a:p>
      </dgm:t>
    </dgm:pt>
    <dgm:pt modelId="{DC85D90F-441C-40B2-9E32-DA0AB8B7781D}" type="pres">
      <dgm:prSet presAssocID="{CB2AEE39-0B0B-423D-930A-FE764E63F4DD}" presName="dummy" presStyleCnt="0"/>
      <dgm:spPr/>
    </dgm:pt>
    <dgm:pt modelId="{BB731413-B343-4EDD-B2DD-5C73B4C51EA1}" type="pres">
      <dgm:prSet presAssocID="{CB2AEE39-0B0B-423D-930A-FE764E63F4DD}" presName="node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D9402F-C72D-4F98-A43E-F304EF543955}" type="pres">
      <dgm:prSet presAssocID="{9EAFC285-C9F1-4F90-BA24-BA1033241D2B}" presName="sibTrans" presStyleLbl="node1" presStyleIdx="2" presStyleCnt="4"/>
      <dgm:spPr/>
      <dgm:t>
        <a:bodyPr/>
        <a:lstStyle/>
        <a:p>
          <a:endParaRPr lang="en-US"/>
        </a:p>
      </dgm:t>
    </dgm:pt>
    <dgm:pt modelId="{BB28392A-BF3F-49C9-B12D-1318633418CF}" type="pres">
      <dgm:prSet presAssocID="{92738CBF-5F4B-45FB-8A21-9AE350618ADC}" presName="dummy" presStyleCnt="0"/>
      <dgm:spPr/>
    </dgm:pt>
    <dgm:pt modelId="{9D72BD36-515F-4219-A7C5-A6A824976080}" type="pres">
      <dgm:prSet presAssocID="{92738CBF-5F4B-45FB-8A21-9AE350618ADC}" presName="node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12D02E-DB92-4C96-9EA8-614DC7070410}" type="pres">
      <dgm:prSet presAssocID="{EF7F9FDD-DE00-43A2-9B70-4219FC0B1308}" presName="sibTrans" presStyleLbl="node1" presStyleIdx="3" presStyleCnt="4"/>
      <dgm:spPr/>
      <dgm:t>
        <a:bodyPr/>
        <a:lstStyle/>
        <a:p>
          <a:endParaRPr lang="en-US"/>
        </a:p>
      </dgm:t>
    </dgm:pt>
  </dgm:ptLst>
  <dgm:cxnLst>
    <dgm:cxn modelId="{8A6EEB10-53FE-4B52-A751-E845C750E9EE}" type="presOf" srcId="{CB2AEE39-0B0B-423D-930A-FE764E63F4DD}" destId="{BB731413-B343-4EDD-B2DD-5C73B4C51EA1}" srcOrd="0" destOrd="0" presId="urn:microsoft.com/office/officeart/2005/8/layout/cycle1"/>
    <dgm:cxn modelId="{D0DAA606-73BD-4DDA-92C5-63C9A0BE26FC}" srcId="{3EA7A63B-5D01-4016-8F5D-94B571F85AE7}" destId="{AFA8234D-1A05-47F4-87A1-182661FAE611}" srcOrd="1" destOrd="0" parTransId="{E16D2969-B74B-4BEF-98F3-A8624EB99D87}" sibTransId="{C85AC240-C86E-4710-A241-52BB8F1FB511}"/>
    <dgm:cxn modelId="{17320F0F-0B00-44B0-BF27-15D6F7B8BAF8}" type="presOf" srcId="{9EAFC285-C9F1-4F90-BA24-BA1033241D2B}" destId="{F4D9402F-C72D-4F98-A43E-F304EF543955}" srcOrd="0" destOrd="0" presId="urn:microsoft.com/office/officeart/2005/8/layout/cycle1"/>
    <dgm:cxn modelId="{D60C69C7-6D8B-4A5E-8F95-468A15328AEF}" type="presOf" srcId="{AFA8234D-1A05-47F4-87A1-182661FAE611}" destId="{FD99FA7E-7414-4AFA-AAD0-F50A791AB99A}" srcOrd="0" destOrd="0" presId="urn:microsoft.com/office/officeart/2005/8/layout/cycle1"/>
    <dgm:cxn modelId="{01915CB2-AA2B-4027-AC36-AA90FC01D76E}" srcId="{3EA7A63B-5D01-4016-8F5D-94B571F85AE7}" destId="{92738CBF-5F4B-45FB-8A21-9AE350618ADC}" srcOrd="3" destOrd="0" parTransId="{07810C04-E0E8-4C80-868D-53D5B13A0CB6}" sibTransId="{EF7F9FDD-DE00-43A2-9B70-4219FC0B1308}"/>
    <dgm:cxn modelId="{CE1ABD7E-C0D7-4BAE-BE32-0542D4CA71A2}" type="presOf" srcId="{3EA7A63B-5D01-4016-8F5D-94B571F85AE7}" destId="{51D84F16-97D6-4266-B496-48E191E5AB88}" srcOrd="0" destOrd="0" presId="urn:microsoft.com/office/officeart/2005/8/layout/cycle1"/>
    <dgm:cxn modelId="{86DFCE02-D167-4C39-B9F1-230BBCDD1DF0}" type="presOf" srcId="{EF7F9FDD-DE00-43A2-9B70-4219FC0B1308}" destId="{D112D02E-DB92-4C96-9EA8-614DC7070410}" srcOrd="0" destOrd="0" presId="urn:microsoft.com/office/officeart/2005/8/layout/cycle1"/>
    <dgm:cxn modelId="{3995CEA2-DDB9-456B-ADCA-E575D8DC0E07}" srcId="{3EA7A63B-5D01-4016-8F5D-94B571F85AE7}" destId="{CB2AEE39-0B0B-423D-930A-FE764E63F4DD}" srcOrd="2" destOrd="0" parTransId="{0D119103-8908-4ADB-860E-89009DAB6CEB}" sibTransId="{9EAFC285-C9F1-4F90-BA24-BA1033241D2B}"/>
    <dgm:cxn modelId="{7822A1E7-A0D7-474A-99EC-3E059745501F}" type="presOf" srcId="{0138391D-6D8C-4D07-A220-9843FD0FCC19}" destId="{3155916C-178D-4064-A254-CC1FCF0A0B34}" srcOrd="0" destOrd="0" presId="urn:microsoft.com/office/officeart/2005/8/layout/cycle1"/>
    <dgm:cxn modelId="{40450696-64CC-491C-96D0-A0B51DF70E0F}" srcId="{3EA7A63B-5D01-4016-8F5D-94B571F85AE7}" destId="{676F8C00-3EDF-4FA4-942B-D53A4F515B94}" srcOrd="0" destOrd="0" parTransId="{136685B6-5541-4587-8853-F4671F9C6F1A}" sibTransId="{0138391D-6D8C-4D07-A220-9843FD0FCC19}"/>
    <dgm:cxn modelId="{5947804D-29F4-4DCA-90B1-C812DA0C6CAE}" type="presOf" srcId="{C85AC240-C86E-4710-A241-52BB8F1FB511}" destId="{7885D30D-A3CE-4AF9-9646-8220F889A679}" srcOrd="0" destOrd="0" presId="urn:microsoft.com/office/officeart/2005/8/layout/cycle1"/>
    <dgm:cxn modelId="{5CFDBE8E-FF28-49C9-8005-F29D5AC2F787}" type="presOf" srcId="{676F8C00-3EDF-4FA4-942B-D53A4F515B94}" destId="{2311D9C0-D9A3-4917-82C4-242D36C27658}" srcOrd="0" destOrd="0" presId="urn:microsoft.com/office/officeart/2005/8/layout/cycle1"/>
    <dgm:cxn modelId="{40F0EE70-6F0B-407C-B4AF-C35D9021709B}" type="presOf" srcId="{92738CBF-5F4B-45FB-8A21-9AE350618ADC}" destId="{9D72BD36-515F-4219-A7C5-A6A824976080}" srcOrd="0" destOrd="0" presId="urn:microsoft.com/office/officeart/2005/8/layout/cycle1"/>
    <dgm:cxn modelId="{D1CA1A65-5CA3-4FD9-9399-F5DA4B4F27DA}" type="presParOf" srcId="{51D84F16-97D6-4266-B496-48E191E5AB88}" destId="{1E2EF4B6-4470-430E-A346-F0DDDA60BAD3}" srcOrd="0" destOrd="0" presId="urn:microsoft.com/office/officeart/2005/8/layout/cycle1"/>
    <dgm:cxn modelId="{070FF607-A0B3-4C79-96E1-F97F8FAC5F54}" type="presParOf" srcId="{51D84F16-97D6-4266-B496-48E191E5AB88}" destId="{2311D9C0-D9A3-4917-82C4-242D36C27658}" srcOrd="1" destOrd="0" presId="urn:microsoft.com/office/officeart/2005/8/layout/cycle1"/>
    <dgm:cxn modelId="{E1EBF260-E978-42DD-812B-0C96FA5CF6C1}" type="presParOf" srcId="{51D84F16-97D6-4266-B496-48E191E5AB88}" destId="{3155916C-178D-4064-A254-CC1FCF0A0B34}" srcOrd="2" destOrd="0" presId="urn:microsoft.com/office/officeart/2005/8/layout/cycle1"/>
    <dgm:cxn modelId="{4B1C059C-0BB5-45B9-B8C0-ECF9717FF045}" type="presParOf" srcId="{51D84F16-97D6-4266-B496-48E191E5AB88}" destId="{36E310DD-CA31-479B-BE2A-6FA884FE3FF6}" srcOrd="3" destOrd="0" presId="urn:microsoft.com/office/officeart/2005/8/layout/cycle1"/>
    <dgm:cxn modelId="{2979FD4E-7520-41F6-9FFF-BD36FA126564}" type="presParOf" srcId="{51D84F16-97D6-4266-B496-48E191E5AB88}" destId="{FD99FA7E-7414-4AFA-AAD0-F50A791AB99A}" srcOrd="4" destOrd="0" presId="urn:microsoft.com/office/officeart/2005/8/layout/cycle1"/>
    <dgm:cxn modelId="{42C6AAAE-FDEB-4758-ABE6-6484A79952E1}" type="presParOf" srcId="{51D84F16-97D6-4266-B496-48E191E5AB88}" destId="{7885D30D-A3CE-4AF9-9646-8220F889A679}" srcOrd="5" destOrd="0" presId="urn:microsoft.com/office/officeart/2005/8/layout/cycle1"/>
    <dgm:cxn modelId="{B652AF77-4DF6-415A-9FCA-926957351FB7}" type="presParOf" srcId="{51D84F16-97D6-4266-B496-48E191E5AB88}" destId="{DC85D90F-441C-40B2-9E32-DA0AB8B7781D}" srcOrd="6" destOrd="0" presId="urn:microsoft.com/office/officeart/2005/8/layout/cycle1"/>
    <dgm:cxn modelId="{99DA0C15-C426-46B6-B220-21A5D23C5E8A}" type="presParOf" srcId="{51D84F16-97D6-4266-B496-48E191E5AB88}" destId="{BB731413-B343-4EDD-B2DD-5C73B4C51EA1}" srcOrd="7" destOrd="0" presId="urn:microsoft.com/office/officeart/2005/8/layout/cycle1"/>
    <dgm:cxn modelId="{0B3E5DD3-B25D-4F15-B611-1DB1245DD9AC}" type="presParOf" srcId="{51D84F16-97D6-4266-B496-48E191E5AB88}" destId="{F4D9402F-C72D-4F98-A43E-F304EF543955}" srcOrd="8" destOrd="0" presId="urn:microsoft.com/office/officeart/2005/8/layout/cycle1"/>
    <dgm:cxn modelId="{4B7258DB-90CB-4EB3-94FF-BF149F53DCF2}" type="presParOf" srcId="{51D84F16-97D6-4266-B496-48E191E5AB88}" destId="{BB28392A-BF3F-49C9-B12D-1318633418CF}" srcOrd="9" destOrd="0" presId="urn:microsoft.com/office/officeart/2005/8/layout/cycle1"/>
    <dgm:cxn modelId="{AF6C4A72-6372-4814-B5DF-DBFB9D539AC5}" type="presParOf" srcId="{51D84F16-97D6-4266-B496-48E191E5AB88}" destId="{9D72BD36-515F-4219-A7C5-A6A824976080}" srcOrd="10" destOrd="0" presId="urn:microsoft.com/office/officeart/2005/8/layout/cycle1"/>
    <dgm:cxn modelId="{0314302B-D15D-4392-BE0C-FAEB4F958579}" type="presParOf" srcId="{51D84F16-97D6-4266-B496-48E191E5AB88}" destId="{D112D02E-DB92-4C96-9EA8-614DC7070410}" srcOrd="11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8F0C588-A16C-488A-9057-FBF32B7BBC65}" type="doc">
      <dgm:prSet loTypeId="urn:microsoft.com/office/officeart/2005/8/layout/radial2" loCatId="relationship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3D5A165-43B7-40F9-94CA-F2DDBB041EDC}">
      <dgm:prSet phldrT="[Text]" custT="1"/>
      <dgm:spPr/>
      <dgm:t>
        <a:bodyPr/>
        <a:lstStyle/>
        <a:p>
          <a:r>
            <a:rPr lang="en-GB" sz="1400" dirty="0" smtClean="0">
              <a:solidFill>
                <a:schemeClr val="bg1"/>
              </a:solidFill>
            </a:rPr>
            <a:t>User Story</a:t>
          </a:r>
          <a:endParaRPr lang="en-US" sz="1400" dirty="0">
            <a:solidFill>
              <a:schemeClr val="bg1"/>
            </a:solidFill>
          </a:endParaRPr>
        </a:p>
      </dgm:t>
    </dgm:pt>
    <dgm:pt modelId="{F1F8CE60-A819-490E-BEA2-20AEAEAD2075}" type="parTrans" cxnId="{82FBF09C-1A7E-4BBA-AEFC-BB4696915BC8}">
      <dgm:prSet/>
      <dgm:spPr/>
      <dgm:t>
        <a:bodyPr/>
        <a:lstStyle/>
        <a:p>
          <a:endParaRPr lang="en-US"/>
        </a:p>
      </dgm:t>
    </dgm:pt>
    <dgm:pt modelId="{3B71764D-3E14-4F30-BC29-F4C4614F45A6}" type="sibTrans" cxnId="{82FBF09C-1A7E-4BBA-AEFC-BB4696915BC8}">
      <dgm:prSet/>
      <dgm:spPr/>
      <dgm:t>
        <a:bodyPr/>
        <a:lstStyle/>
        <a:p>
          <a:endParaRPr lang="en-US"/>
        </a:p>
      </dgm:t>
    </dgm:pt>
    <dgm:pt modelId="{EA3A6DA2-323B-4564-9F6B-18DBFCAB747A}">
      <dgm:prSet phldrT="[Text]" custT="1"/>
      <dgm:spPr/>
      <dgm:t>
        <a:bodyPr/>
        <a:lstStyle/>
        <a:p>
          <a:r>
            <a:rPr lang="en-GB" sz="1400" dirty="0" smtClean="0">
              <a:solidFill>
                <a:schemeClr val="bg1"/>
              </a:solidFill>
            </a:rPr>
            <a:t>Bug</a:t>
          </a:r>
          <a:endParaRPr lang="en-US" sz="1400" dirty="0">
            <a:solidFill>
              <a:schemeClr val="bg1"/>
            </a:solidFill>
          </a:endParaRPr>
        </a:p>
      </dgm:t>
    </dgm:pt>
    <dgm:pt modelId="{CBB32F59-CE19-49F0-BE58-70ADA45C5698}" type="parTrans" cxnId="{AF617BE1-A969-45A9-8444-D40190A74529}">
      <dgm:prSet/>
      <dgm:spPr/>
      <dgm:t>
        <a:bodyPr/>
        <a:lstStyle/>
        <a:p>
          <a:endParaRPr lang="en-US"/>
        </a:p>
      </dgm:t>
    </dgm:pt>
    <dgm:pt modelId="{30E7849D-DD52-4DD8-9B57-595E9978D854}" type="sibTrans" cxnId="{AF617BE1-A969-45A9-8444-D40190A74529}">
      <dgm:prSet/>
      <dgm:spPr/>
      <dgm:t>
        <a:bodyPr/>
        <a:lstStyle/>
        <a:p>
          <a:endParaRPr lang="en-US"/>
        </a:p>
      </dgm:t>
    </dgm:pt>
    <dgm:pt modelId="{2532A6D2-EB72-4D06-A1C0-953FBDE1E01D}" type="pres">
      <dgm:prSet presAssocID="{48F0C588-A16C-488A-9057-FBF32B7BBC65}" presName="composite" presStyleCnt="0">
        <dgm:presLayoutVars>
          <dgm:chMax val="5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A0E569C-A5DE-4FF8-B937-FDF69ADF0ECB}" type="pres">
      <dgm:prSet presAssocID="{48F0C588-A16C-488A-9057-FBF32B7BBC65}" presName="cycle" presStyleCnt="0"/>
      <dgm:spPr/>
    </dgm:pt>
    <dgm:pt modelId="{309CC534-F3BA-4E06-A943-624726BEB126}" type="pres">
      <dgm:prSet presAssocID="{48F0C588-A16C-488A-9057-FBF32B7BBC65}" presName="centerShape" presStyleCnt="0"/>
      <dgm:spPr/>
    </dgm:pt>
    <dgm:pt modelId="{046FC3A6-53D9-4064-AE3F-A77F926AAA39}" type="pres">
      <dgm:prSet presAssocID="{48F0C588-A16C-488A-9057-FBF32B7BBC65}" presName="connSite" presStyleLbl="node1" presStyleIdx="0" presStyleCnt="3"/>
      <dgm:spPr/>
    </dgm:pt>
    <dgm:pt modelId="{F2355885-A218-48B8-9B71-B8472F9C7BCA}" type="pres">
      <dgm:prSet presAssocID="{48F0C588-A16C-488A-9057-FBF32B7BBC65}" presName="visible" presStyleLbl="node1" presStyleIdx="0" presStyleCnt="3"/>
      <dgm:spPr/>
    </dgm:pt>
    <dgm:pt modelId="{00725604-5BF7-441E-A441-05D0C4F1EE35}" type="pres">
      <dgm:prSet presAssocID="{F1F8CE60-A819-490E-BEA2-20AEAEAD2075}" presName="Name25" presStyleLbl="parChTrans1D1" presStyleIdx="0" presStyleCnt="2"/>
      <dgm:spPr/>
      <dgm:t>
        <a:bodyPr/>
        <a:lstStyle/>
        <a:p>
          <a:endParaRPr lang="en-US"/>
        </a:p>
      </dgm:t>
    </dgm:pt>
    <dgm:pt modelId="{F8ED7EB2-FADE-4454-BC6D-E33DE00B91E6}" type="pres">
      <dgm:prSet presAssocID="{A3D5A165-43B7-40F9-94CA-F2DDBB041EDC}" presName="node" presStyleCnt="0"/>
      <dgm:spPr/>
    </dgm:pt>
    <dgm:pt modelId="{C642656C-E918-45CD-9B59-D73C11866C0B}" type="pres">
      <dgm:prSet presAssocID="{A3D5A165-43B7-40F9-94CA-F2DDBB041EDC}" presName="parentNode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FE8630-B803-4FBB-9F55-D4C459A09E4D}" type="pres">
      <dgm:prSet presAssocID="{A3D5A165-43B7-40F9-94CA-F2DDBB041EDC}" presName="childNode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555C8C-00A9-4017-A079-6E0F583FE518}" type="pres">
      <dgm:prSet presAssocID="{CBB32F59-CE19-49F0-BE58-70ADA45C5698}" presName="Name25" presStyleLbl="parChTrans1D1" presStyleIdx="1" presStyleCnt="2"/>
      <dgm:spPr/>
      <dgm:t>
        <a:bodyPr/>
        <a:lstStyle/>
        <a:p>
          <a:endParaRPr lang="en-US"/>
        </a:p>
      </dgm:t>
    </dgm:pt>
    <dgm:pt modelId="{D143831D-AE9B-4D95-B380-1C59A9023B2C}" type="pres">
      <dgm:prSet presAssocID="{EA3A6DA2-323B-4564-9F6B-18DBFCAB747A}" presName="node" presStyleCnt="0"/>
      <dgm:spPr/>
    </dgm:pt>
    <dgm:pt modelId="{85B3FEE2-BCE9-4DEB-A7AE-155C0C2E6FD6}" type="pres">
      <dgm:prSet presAssocID="{EA3A6DA2-323B-4564-9F6B-18DBFCAB747A}" presName="parentNode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C40E78-1250-474E-9262-9D8F2C40990B}" type="pres">
      <dgm:prSet presAssocID="{EA3A6DA2-323B-4564-9F6B-18DBFCAB747A}" presName="childNode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BADE3EB-D12B-45C0-8BD3-F46F54581C57}" type="presOf" srcId="{F1F8CE60-A819-490E-BEA2-20AEAEAD2075}" destId="{00725604-5BF7-441E-A441-05D0C4F1EE35}" srcOrd="0" destOrd="0" presId="urn:microsoft.com/office/officeart/2005/8/layout/radial2"/>
    <dgm:cxn modelId="{CA45AD39-31B0-4E23-9C7D-864F6D98CE0A}" type="presOf" srcId="{48F0C588-A16C-488A-9057-FBF32B7BBC65}" destId="{2532A6D2-EB72-4D06-A1C0-953FBDE1E01D}" srcOrd="0" destOrd="0" presId="urn:microsoft.com/office/officeart/2005/8/layout/radial2"/>
    <dgm:cxn modelId="{D5D22355-900F-48EA-84FA-2639CCD868AE}" type="presOf" srcId="{CBB32F59-CE19-49F0-BE58-70ADA45C5698}" destId="{7A555C8C-00A9-4017-A079-6E0F583FE518}" srcOrd="0" destOrd="0" presId="urn:microsoft.com/office/officeart/2005/8/layout/radial2"/>
    <dgm:cxn modelId="{67DEF1D8-36E7-4398-ACF8-847F237B5668}" type="presOf" srcId="{A3D5A165-43B7-40F9-94CA-F2DDBB041EDC}" destId="{C642656C-E918-45CD-9B59-D73C11866C0B}" srcOrd="0" destOrd="0" presId="urn:microsoft.com/office/officeart/2005/8/layout/radial2"/>
    <dgm:cxn modelId="{7FD644B5-EECE-4810-91DB-863C84E081A9}" type="presOf" srcId="{EA3A6DA2-323B-4564-9F6B-18DBFCAB747A}" destId="{85B3FEE2-BCE9-4DEB-A7AE-155C0C2E6FD6}" srcOrd="0" destOrd="0" presId="urn:microsoft.com/office/officeart/2005/8/layout/radial2"/>
    <dgm:cxn modelId="{82FBF09C-1A7E-4BBA-AEFC-BB4696915BC8}" srcId="{48F0C588-A16C-488A-9057-FBF32B7BBC65}" destId="{A3D5A165-43B7-40F9-94CA-F2DDBB041EDC}" srcOrd="0" destOrd="0" parTransId="{F1F8CE60-A819-490E-BEA2-20AEAEAD2075}" sibTransId="{3B71764D-3E14-4F30-BC29-F4C4614F45A6}"/>
    <dgm:cxn modelId="{AF617BE1-A969-45A9-8444-D40190A74529}" srcId="{48F0C588-A16C-488A-9057-FBF32B7BBC65}" destId="{EA3A6DA2-323B-4564-9F6B-18DBFCAB747A}" srcOrd="1" destOrd="0" parTransId="{CBB32F59-CE19-49F0-BE58-70ADA45C5698}" sibTransId="{30E7849D-DD52-4DD8-9B57-595E9978D854}"/>
    <dgm:cxn modelId="{5F3387E0-61DC-443E-9172-143BD77BB44D}" type="presParOf" srcId="{2532A6D2-EB72-4D06-A1C0-953FBDE1E01D}" destId="{AA0E569C-A5DE-4FF8-B937-FDF69ADF0ECB}" srcOrd="0" destOrd="0" presId="urn:microsoft.com/office/officeart/2005/8/layout/radial2"/>
    <dgm:cxn modelId="{26146F3E-2232-4370-A573-8EF65EA60A85}" type="presParOf" srcId="{AA0E569C-A5DE-4FF8-B937-FDF69ADF0ECB}" destId="{309CC534-F3BA-4E06-A943-624726BEB126}" srcOrd="0" destOrd="0" presId="urn:microsoft.com/office/officeart/2005/8/layout/radial2"/>
    <dgm:cxn modelId="{FD626E4F-E7C9-4882-8026-8980A2002A80}" type="presParOf" srcId="{309CC534-F3BA-4E06-A943-624726BEB126}" destId="{046FC3A6-53D9-4064-AE3F-A77F926AAA39}" srcOrd="0" destOrd="0" presId="urn:microsoft.com/office/officeart/2005/8/layout/radial2"/>
    <dgm:cxn modelId="{D4FE8467-218D-406A-8A6F-DCA476628AAC}" type="presParOf" srcId="{309CC534-F3BA-4E06-A943-624726BEB126}" destId="{F2355885-A218-48B8-9B71-B8472F9C7BCA}" srcOrd="1" destOrd="0" presId="urn:microsoft.com/office/officeart/2005/8/layout/radial2"/>
    <dgm:cxn modelId="{C5404CCE-3A68-442E-A038-A42831DE2B64}" type="presParOf" srcId="{AA0E569C-A5DE-4FF8-B937-FDF69ADF0ECB}" destId="{00725604-5BF7-441E-A441-05D0C4F1EE35}" srcOrd="1" destOrd="0" presId="urn:microsoft.com/office/officeart/2005/8/layout/radial2"/>
    <dgm:cxn modelId="{516A5C01-E635-40B1-A8C3-FDA8A8074E72}" type="presParOf" srcId="{AA0E569C-A5DE-4FF8-B937-FDF69ADF0ECB}" destId="{F8ED7EB2-FADE-4454-BC6D-E33DE00B91E6}" srcOrd="2" destOrd="0" presId="urn:microsoft.com/office/officeart/2005/8/layout/radial2"/>
    <dgm:cxn modelId="{461305B1-E419-45F0-A217-C90CF9F82CFB}" type="presParOf" srcId="{F8ED7EB2-FADE-4454-BC6D-E33DE00B91E6}" destId="{C642656C-E918-45CD-9B59-D73C11866C0B}" srcOrd="0" destOrd="0" presId="urn:microsoft.com/office/officeart/2005/8/layout/radial2"/>
    <dgm:cxn modelId="{65734770-8216-4BEF-A733-E8A9E0B6D3F4}" type="presParOf" srcId="{F8ED7EB2-FADE-4454-BC6D-E33DE00B91E6}" destId="{47FE8630-B803-4FBB-9F55-D4C459A09E4D}" srcOrd="1" destOrd="0" presId="urn:microsoft.com/office/officeart/2005/8/layout/radial2"/>
    <dgm:cxn modelId="{0F4F150B-395D-47FC-8C73-34B70091A7CA}" type="presParOf" srcId="{AA0E569C-A5DE-4FF8-B937-FDF69ADF0ECB}" destId="{7A555C8C-00A9-4017-A079-6E0F583FE518}" srcOrd="3" destOrd="0" presId="urn:microsoft.com/office/officeart/2005/8/layout/radial2"/>
    <dgm:cxn modelId="{284A14B1-88BF-4275-82D5-4D52B07D7ADD}" type="presParOf" srcId="{AA0E569C-A5DE-4FF8-B937-FDF69ADF0ECB}" destId="{D143831D-AE9B-4D95-B380-1C59A9023B2C}" srcOrd="4" destOrd="0" presId="urn:microsoft.com/office/officeart/2005/8/layout/radial2"/>
    <dgm:cxn modelId="{B2A68D66-EBCC-4840-9289-8C8C9703ED28}" type="presParOf" srcId="{D143831D-AE9B-4D95-B380-1C59A9023B2C}" destId="{85B3FEE2-BCE9-4DEB-A7AE-155C0C2E6FD6}" srcOrd="0" destOrd="0" presId="urn:microsoft.com/office/officeart/2005/8/layout/radial2"/>
    <dgm:cxn modelId="{5E029B74-EA07-4D80-9507-A0D70B5C4E15}" type="presParOf" srcId="{D143831D-AE9B-4D95-B380-1C59A9023B2C}" destId="{51C40E78-1250-474E-9262-9D8F2C40990B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2D44C6-761F-43F7-BDD5-2598C1F46638}">
      <dsp:nvSpPr>
        <dsp:cNvPr id="0" name=""/>
        <dsp:cNvSpPr/>
      </dsp:nvSpPr>
      <dsp:spPr>
        <a:xfrm rot="5400000">
          <a:off x="3034216" y="118746"/>
          <a:ext cx="1818031" cy="1581687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 dirty="0" smtClean="0"/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b="1" kern="1200" dirty="0" smtClean="0">
              <a:solidFill>
                <a:schemeClr val="bg1"/>
              </a:solidFill>
            </a:rPr>
            <a:t>Test Automation Capabilities</a:t>
          </a:r>
          <a:endParaRPr lang="en-US" sz="1300" b="1" kern="1200" dirty="0">
            <a:solidFill>
              <a:schemeClr val="bg1"/>
            </a:solidFill>
          </a:endParaRPr>
        </a:p>
      </dsp:txBody>
      <dsp:txXfrm rot="-5400000">
        <a:off x="3398868" y="283884"/>
        <a:ext cx="1088727" cy="1251411"/>
      </dsp:txXfrm>
    </dsp:sp>
    <dsp:sp modelId="{AAD8775D-7284-477D-80D5-79426DA6BB71}">
      <dsp:nvSpPr>
        <dsp:cNvPr id="0" name=""/>
        <dsp:cNvSpPr/>
      </dsp:nvSpPr>
      <dsp:spPr>
        <a:xfrm>
          <a:off x="4782071" y="364180"/>
          <a:ext cx="2028923" cy="10908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20C438-3DC0-4865-A839-E2186D1B978E}">
      <dsp:nvSpPr>
        <dsp:cNvPr id="0" name=""/>
        <dsp:cNvSpPr/>
      </dsp:nvSpPr>
      <dsp:spPr>
        <a:xfrm rot="5400000">
          <a:off x="1325993" y="118746"/>
          <a:ext cx="1818031" cy="1581687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b="1" kern="1200" dirty="0" smtClean="0">
              <a:solidFill>
                <a:schemeClr val="bg1"/>
              </a:solidFill>
            </a:rPr>
            <a:t>Test Management Capabilities</a:t>
          </a:r>
          <a:endParaRPr lang="en-US" sz="1300" b="1" kern="1200" dirty="0">
            <a:solidFill>
              <a:schemeClr val="bg1"/>
            </a:solidFill>
          </a:endParaRPr>
        </a:p>
      </dsp:txBody>
      <dsp:txXfrm rot="-5400000">
        <a:off x="1690645" y="283884"/>
        <a:ext cx="1088727" cy="1251411"/>
      </dsp:txXfrm>
    </dsp:sp>
    <dsp:sp modelId="{8F9C50D5-102A-4F65-83F6-CD050A993500}">
      <dsp:nvSpPr>
        <dsp:cNvPr id="0" name=""/>
        <dsp:cNvSpPr/>
      </dsp:nvSpPr>
      <dsp:spPr>
        <a:xfrm rot="5400000">
          <a:off x="2176832" y="1661891"/>
          <a:ext cx="1818031" cy="1581687"/>
        </a:xfrm>
        <a:prstGeom prst="hexagon">
          <a:avLst>
            <a:gd name="adj" fmla="val 25000"/>
            <a:gd name="vf" fmla="val 115470"/>
          </a:avLst>
        </a:prstGeom>
        <a:solidFill>
          <a:srgbClr val="FFC000"/>
        </a:solidFill>
        <a:ln w="25400" cap="flat" cmpd="sng" algn="ctr">
          <a:solidFill>
            <a:srgbClr val="FFC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b="1" kern="1200" dirty="0" smtClean="0">
              <a:solidFill>
                <a:schemeClr val="bg1"/>
              </a:solidFill>
              <a:latin typeface="+mj-lt"/>
            </a:rPr>
            <a:t>Integration Capabilities with other tools</a:t>
          </a:r>
          <a:endParaRPr lang="en-US" sz="1300" kern="1200" dirty="0">
            <a:solidFill>
              <a:schemeClr val="bg1"/>
            </a:solidFill>
          </a:endParaRPr>
        </a:p>
      </dsp:txBody>
      <dsp:txXfrm rot="-5400000">
        <a:off x="2541484" y="1827029"/>
        <a:ext cx="1088727" cy="1251411"/>
      </dsp:txXfrm>
    </dsp:sp>
    <dsp:sp modelId="{19B701D2-1846-444F-B732-178DFF08C088}">
      <dsp:nvSpPr>
        <dsp:cNvPr id="0" name=""/>
        <dsp:cNvSpPr/>
      </dsp:nvSpPr>
      <dsp:spPr>
        <a:xfrm>
          <a:off x="266081" y="1907325"/>
          <a:ext cx="1963473" cy="10908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887626-9881-4606-8CC5-68178B855143}">
      <dsp:nvSpPr>
        <dsp:cNvPr id="0" name=""/>
        <dsp:cNvSpPr/>
      </dsp:nvSpPr>
      <dsp:spPr>
        <a:xfrm rot="5400000">
          <a:off x="3885054" y="1661891"/>
          <a:ext cx="1818031" cy="1581687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b="1" kern="1200" dirty="0" smtClean="0">
              <a:solidFill>
                <a:schemeClr val="bg1"/>
              </a:solidFill>
            </a:rPr>
            <a:t>Miscellaneous Capabilities</a:t>
          </a:r>
          <a:endParaRPr lang="en-US" sz="1300" b="1" kern="1200" dirty="0">
            <a:solidFill>
              <a:schemeClr val="bg1"/>
            </a:solidFill>
          </a:endParaRPr>
        </a:p>
      </dsp:txBody>
      <dsp:txXfrm rot="-5400000">
        <a:off x="4249706" y="1827029"/>
        <a:ext cx="1088727" cy="125141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11D9C0-D9A3-4917-82C4-242D36C27658}">
      <dsp:nvSpPr>
        <dsp:cNvPr id="0" name=""/>
        <dsp:cNvSpPr/>
      </dsp:nvSpPr>
      <dsp:spPr>
        <a:xfrm>
          <a:off x="1607752" y="55844"/>
          <a:ext cx="881164" cy="881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kern="1200" dirty="0" smtClean="0"/>
            <a:t>Sprint planning</a:t>
          </a:r>
          <a:endParaRPr lang="en-US" sz="1700" kern="1200" dirty="0"/>
        </a:p>
      </dsp:txBody>
      <dsp:txXfrm>
        <a:off x="1607752" y="55844"/>
        <a:ext cx="881164" cy="881164"/>
      </dsp:txXfrm>
    </dsp:sp>
    <dsp:sp modelId="{3155916C-178D-4064-A254-CC1FCF0A0B34}">
      <dsp:nvSpPr>
        <dsp:cNvPr id="0" name=""/>
        <dsp:cNvSpPr/>
      </dsp:nvSpPr>
      <dsp:spPr>
        <a:xfrm>
          <a:off x="55940" y="377"/>
          <a:ext cx="2488443" cy="2488443"/>
        </a:xfrm>
        <a:prstGeom prst="circularArrow">
          <a:avLst>
            <a:gd name="adj1" fmla="val 6905"/>
            <a:gd name="adj2" fmla="val 465586"/>
            <a:gd name="adj3" fmla="val 548432"/>
            <a:gd name="adj4" fmla="val 20585983"/>
            <a:gd name="adj5" fmla="val 8056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99FA7E-7414-4AFA-AAD0-F50A791AB99A}">
      <dsp:nvSpPr>
        <dsp:cNvPr id="0" name=""/>
        <dsp:cNvSpPr/>
      </dsp:nvSpPr>
      <dsp:spPr>
        <a:xfrm>
          <a:off x="1607752" y="1552189"/>
          <a:ext cx="881164" cy="881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kern="1200" dirty="0" smtClean="0"/>
            <a:t>Daily scrum</a:t>
          </a:r>
          <a:endParaRPr lang="en-US" sz="1700" kern="1200" dirty="0"/>
        </a:p>
      </dsp:txBody>
      <dsp:txXfrm>
        <a:off x="1607752" y="1552189"/>
        <a:ext cx="881164" cy="881164"/>
      </dsp:txXfrm>
    </dsp:sp>
    <dsp:sp modelId="{7885D30D-A3CE-4AF9-9646-8220F889A679}">
      <dsp:nvSpPr>
        <dsp:cNvPr id="0" name=""/>
        <dsp:cNvSpPr/>
      </dsp:nvSpPr>
      <dsp:spPr>
        <a:xfrm>
          <a:off x="55940" y="377"/>
          <a:ext cx="2488443" cy="2488443"/>
        </a:xfrm>
        <a:prstGeom prst="circularArrow">
          <a:avLst>
            <a:gd name="adj1" fmla="val 6905"/>
            <a:gd name="adj2" fmla="val 465586"/>
            <a:gd name="adj3" fmla="val 5948432"/>
            <a:gd name="adj4" fmla="val 4385983"/>
            <a:gd name="adj5" fmla="val 8056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731413-B343-4EDD-B2DD-5C73B4C51EA1}">
      <dsp:nvSpPr>
        <dsp:cNvPr id="0" name=""/>
        <dsp:cNvSpPr/>
      </dsp:nvSpPr>
      <dsp:spPr>
        <a:xfrm>
          <a:off x="111407" y="1552189"/>
          <a:ext cx="881164" cy="881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kern="1200" dirty="0" smtClean="0"/>
            <a:t>Sprint review</a:t>
          </a:r>
          <a:endParaRPr lang="en-US" sz="1700" kern="1200" dirty="0"/>
        </a:p>
      </dsp:txBody>
      <dsp:txXfrm>
        <a:off x="111407" y="1552189"/>
        <a:ext cx="881164" cy="881164"/>
      </dsp:txXfrm>
    </dsp:sp>
    <dsp:sp modelId="{F4D9402F-C72D-4F98-A43E-F304EF543955}">
      <dsp:nvSpPr>
        <dsp:cNvPr id="0" name=""/>
        <dsp:cNvSpPr/>
      </dsp:nvSpPr>
      <dsp:spPr>
        <a:xfrm>
          <a:off x="55940" y="377"/>
          <a:ext cx="2488443" cy="2488443"/>
        </a:xfrm>
        <a:prstGeom prst="circularArrow">
          <a:avLst>
            <a:gd name="adj1" fmla="val 6905"/>
            <a:gd name="adj2" fmla="val 465586"/>
            <a:gd name="adj3" fmla="val 11348432"/>
            <a:gd name="adj4" fmla="val 9785983"/>
            <a:gd name="adj5" fmla="val 8056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72BD36-515F-4219-A7C5-A6A824976080}">
      <dsp:nvSpPr>
        <dsp:cNvPr id="0" name=""/>
        <dsp:cNvSpPr/>
      </dsp:nvSpPr>
      <dsp:spPr>
        <a:xfrm>
          <a:off x="111407" y="55844"/>
          <a:ext cx="881164" cy="881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kern="1200" dirty="0" smtClean="0"/>
            <a:t>Sprint retro</a:t>
          </a:r>
          <a:endParaRPr lang="en-US" sz="1700" kern="1200" dirty="0"/>
        </a:p>
      </dsp:txBody>
      <dsp:txXfrm>
        <a:off x="111407" y="55844"/>
        <a:ext cx="881164" cy="881164"/>
      </dsp:txXfrm>
    </dsp:sp>
    <dsp:sp modelId="{D112D02E-DB92-4C96-9EA8-614DC7070410}">
      <dsp:nvSpPr>
        <dsp:cNvPr id="0" name=""/>
        <dsp:cNvSpPr/>
      </dsp:nvSpPr>
      <dsp:spPr>
        <a:xfrm>
          <a:off x="55940" y="377"/>
          <a:ext cx="2488443" cy="2488443"/>
        </a:xfrm>
        <a:prstGeom prst="circularArrow">
          <a:avLst>
            <a:gd name="adj1" fmla="val 6905"/>
            <a:gd name="adj2" fmla="val 465586"/>
            <a:gd name="adj3" fmla="val 16748432"/>
            <a:gd name="adj4" fmla="val 15185983"/>
            <a:gd name="adj5" fmla="val 8056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48E02B-D4FF-431F-834F-BFC506355C4B}">
      <dsp:nvSpPr>
        <dsp:cNvPr id="0" name=""/>
        <dsp:cNvSpPr/>
      </dsp:nvSpPr>
      <dsp:spPr>
        <a:xfrm>
          <a:off x="1925782" y="1882601"/>
          <a:ext cx="1621588" cy="1455909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kern="1200" dirty="0" smtClean="0">
              <a:solidFill>
                <a:schemeClr val="bg1"/>
              </a:solidFill>
            </a:rPr>
            <a:t>Project, Release, Cycle</a:t>
          </a:r>
          <a:endParaRPr lang="en-US" sz="1100" kern="1200" dirty="0">
            <a:solidFill>
              <a:schemeClr val="bg1"/>
            </a:solidFill>
          </a:endParaRPr>
        </a:p>
      </dsp:txBody>
      <dsp:txXfrm>
        <a:off x="2239411" y="2223641"/>
        <a:ext cx="994330" cy="748367"/>
      </dsp:txXfrm>
    </dsp:sp>
    <dsp:sp modelId="{E1567F7C-701F-4021-AA90-59B34A05CF85}">
      <dsp:nvSpPr>
        <dsp:cNvPr id="0" name=""/>
        <dsp:cNvSpPr/>
      </dsp:nvSpPr>
      <dsp:spPr>
        <a:xfrm>
          <a:off x="504826" y="1074354"/>
          <a:ext cx="1699333" cy="1598065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kern="1200" dirty="0" smtClean="0">
              <a:solidFill>
                <a:schemeClr val="bg1"/>
              </a:solidFill>
            </a:rPr>
            <a:t>Requirement</a:t>
          </a:r>
          <a:endParaRPr lang="en-US" sz="1100" kern="1200" dirty="0">
            <a:solidFill>
              <a:schemeClr val="bg1"/>
            </a:solidFill>
          </a:endParaRPr>
        </a:p>
      </dsp:txBody>
      <dsp:txXfrm>
        <a:off x="921864" y="1479103"/>
        <a:ext cx="865257" cy="788567"/>
      </dsp:txXfrm>
    </dsp:sp>
    <dsp:sp modelId="{601365AB-3F39-453D-A576-637F748C7092}">
      <dsp:nvSpPr>
        <dsp:cNvPr id="0" name=""/>
        <dsp:cNvSpPr/>
      </dsp:nvSpPr>
      <dsp:spPr>
        <a:xfrm rot="20700000">
          <a:off x="1476022" y="155452"/>
          <a:ext cx="1360127" cy="1360127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kern="1200" dirty="0" smtClean="0">
              <a:solidFill>
                <a:schemeClr val="bg1"/>
              </a:solidFill>
            </a:rPr>
            <a:t>Issues</a:t>
          </a:r>
          <a:endParaRPr lang="en-US" sz="1100" kern="1200" dirty="0">
            <a:solidFill>
              <a:schemeClr val="bg1"/>
            </a:solidFill>
          </a:endParaRPr>
        </a:p>
      </dsp:txBody>
      <dsp:txXfrm rot="-20700000">
        <a:off x="1774338" y="453768"/>
        <a:ext cx="763495" cy="763495"/>
      </dsp:txXfrm>
    </dsp:sp>
    <dsp:sp modelId="{67B1EE23-F2EC-430D-AB74-9319EEAC4915}">
      <dsp:nvSpPr>
        <dsp:cNvPr id="0" name=""/>
        <dsp:cNvSpPr/>
      </dsp:nvSpPr>
      <dsp:spPr>
        <a:xfrm>
          <a:off x="1616391" y="1346832"/>
          <a:ext cx="2443186" cy="2443186"/>
        </a:xfrm>
        <a:prstGeom prst="circularArrow">
          <a:avLst>
            <a:gd name="adj1" fmla="val 4687"/>
            <a:gd name="adj2" fmla="val 299029"/>
            <a:gd name="adj3" fmla="val 2496128"/>
            <a:gd name="adj4" fmla="val 15905137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07E245-E773-42D2-A718-4C3B1D6973C1}">
      <dsp:nvSpPr>
        <dsp:cNvPr id="0" name=""/>
        <dsp:cNvSpPr/>
      </dsp:nvSpPr>
      <dsp:spPr>
        <a:xfrm>
          <a:off x="285742" y="810783"/>
          <a:ext cx="1775127" cy="1775127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19DD14-4DB4-4819-AABF-D460E8480A4D}">
      <dsp:nvSpPr>
        <dsp:cNvPr id="0" name=""/>
        <dsp:cNvSpPr/>
      </dsp:nvSpPr>
      <dsp:spPr>
        <a:xfrm>
          <a:off x="1123314" y="-73210"/>
          <a:ext cx="1913944" cy="1913944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A81C5E-D0A0-420D-8D46-25E20B89FE2F}">
      <dsp:nvSpPr>
        <dsp:cNvPr id="0" name=""/>
        <dsp:cNvSpPr/>
      </dsp:nvSpPr>
      <dsp:spPr>
        <a:xfrm>
          <a:off x="3753011" y="2532506"/>
          <a:ext cx="1839791" cy="11917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500" kern="1200" dirty="0"/>
        </a:p>
      </dsp:txBody>
      <dsp:txXfrm>
        <a:off x="4331128" y="2856628"/>
        <a:ext cx="1235496" cy="841468"/>
      </dsp:txXfrm>
    </dsp:sp>
    <dsp:sp modelId="{2ABB5E3A-C7E5-43D6-A35D-107553C003B3}">
      <dsp:nvSpPr>
        <dsp:cNvPr id="0" name=""/>
        <dsp:cNvSpPr/>
      </dsp:nvSpPr>
      <dsp:spPr>
        <a:xfrm>
          <a:off x="19045" y="2465827"/>
          <a:ext cx="1839791" cy="11917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t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3600" kern="1200" dirty="0"/>
        </a:p>
      </dsp:txBody>
      <dsp:txXfrm>
        <a:off x="45224" y="2789948"/>
        <a:ext cx="1235496" cy="841468"/>
      </dsp:txXfrm>
    </dsp:sp>
    <dsp:sp modelId="{67B233FC-5E26-49A8-92B1-6E091D9E2CD6}">
      <dsp:nvSpPr>
        <dsp:cNvPr id="0" name=""/>
        <dsp:cNvSpPr/>
      </dsp:nvSpPr>
      <dsp:spPr>
        <a:xfrm>
          <a:off x="3760904" y="0"/>
          <a:ext cx="1839791" cy="11917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t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3600" kern="1200" dirty="0"/>
        </a:p>
      </dsp:txBody>
      <dsp:txXfrm>
        <a:off x="4339020" y="26179"/>
        <a:ext cx="1235496" cy="841468"/>
      </dsp:txXfrm>
    </dsp:sp>
    <dsp:sp modelId="{2D893F67-661E-429F-AE69-6EC6193BA87F}">
      <dsp:nvSpPr>
        <dsp:cNvPr id="0" name=""/>
        <dsp:cNvSpPr/>
      </dsp:nvSpPr>
      <dsp:spPr>
        <a:xfrm>
          <a:off x="0" y="0"/>
          <a:ext cx="1839791" cy="11917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t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3600" kern="1200" dirty="0"/>
        </a:p>
      </dsp:txBody>
      <dsp:txXfrm>
        <a:off x="26179" y="26179"/>
        <a:ext cx="1235496" cy="841468"/>
      </dsp:txXfrm>
    </dsp:sp>
    <dsp:sp modelId="{0C4CF23B-3BF9-4AD4-B2E3-CAFC6224DAC5}">
      <dsp:nvSpPr>
        <dsp:cNvPr id="0" name=""/>
        <dsp:cNvSpPr/>
      </dsp:nvSpPr>
      <dsp:spPr>
        <a:xfrm>
          <a:off x="1150496" y="212283"/>
          <a:ext cx="1612611" cy="1612611"/>
        </a:xfrm>
        <a:prstGeom prst="pieWedg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err="1" smtClean="0"/>
            <a:t>Qmetry</a:t>
          </a:r>
          <a:endParaRPr lang="en-US" sz="2000" kern="1200" dirty="0"/>
        </a:p>
      </dsp:txBody>
      <dsp:txXfrm>
        <a:off x="1622819" y="684606"/>
        <a:ext cx="1140288" cy="1140288"/>
      </dsp:txXfrm>
    </dsp:sp>
    <dsp:sp modelId="{73D160A2-CB0B-4B59-932C-CB9DC0FCC9EF}">
      <dsp:nvSpPr>
        <dsp:cNvPr id="0" name=""/>
        <dsp:cNvSpPr/>
      </dsp:nvSpPr>
      <dsp:spPr>
        <a:xfrm rot="5400000">
          <a:off x="2837592" y="212283"/>
          <a:ext cx="1612611" cy="1612611"/>
        </a:xfrm>
        <a:prstGeom prst="pieWedg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err="1" smtClean="0"/>
            <a:t>Qmetry</a:t>
          </a:r>
          <a:endParaRPr lang="en-US" sz="2000" kern="1200" dirty="0"/>
        </a:p>
      </dsp:txBody>
      <dsp:txXfrm rot="-5400000">
        <a:off x="2837592" y="684606"/>
        <a:ext cx="1140288" cy="1140288"/>
      </dsp:txXfrm>
    </dsp:sp>
    <dsp:sp modelId="{E88DE0C8-42EC-4EC6-B4EF-D6C1B01D0B40}">
      <dsp:nvSpPr>
        <dsp:cNvPr id="0" name=""/>
        <dsp:cNvSpPr/>
      </dsp:nvSpPr>
      <dsp:spPr>
        <a:xfrm rot="10800000">
          <a:off x="2837592" y="1899380"/>
          <a:ext cx="1612611" cy="1612611"/>
        </a:xfrm>
        <a:prstGeom prst="pieWedg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err="1" smtClean="0"/>
            <a:t>Qmetry</a:t>
          </a:r>
          <a:endParaRPr lang="en-US" sz="2000" kern="1200" dirty="0"/>
        </a:p>
      </dsp:txBody>
      <dsp:txXfrm rot="10800000">
        <a:off x="2837592" y="1899380"/>
        <a:ext cx="1140288" cy="1140288"/>
      </dsp:txXfrm>
    </dsp:sp>
    <dsp:sp modelId="{F938FC0B-EABF-4C8F-90CD-1B934FB6FFD0}">
      <dsp:nvSpPr>
        <dsp:cNvPr id="0" name=""/>
        <dsp:cNvSpPr/>
      </dsp:nvSpPr>
      <dsp:spPr>
        <a:xfrm rot="16200000">
          <a:off x="1150496" y="1899380"/>
          <a:ext cx="1612611" cy="1612611"/>
        </a:xfrm>
        <a:prstGeom prst="pieWedg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err="1" smtClean="0"/>
            <a:t>Qmetry</a:t>
          </a:r>
          <a:endParaRPr lang="en-US" sz="2000" kern="1200" dirty="0"/>
        </a:p>
      </dsp:txBody>
      <dsp:txXfrm rot="5400000">
        <a:off x="1622819" y="1899380"/>
        <a:ext cx="1140288" cy="1140288"/>
      </dsp:txXfrm>
    </dsp:sp>
    <dsp:sp modelId="{9FCC3FD3-43FE-4B79-934B-9F820FBAD283}">
      <dsp:nvSpPr>
        <dsp:cNvPr id="0" name=""/>
        <dsp:cNvSpPr/>
      </dsp:nvSpPr>
      <dsp:spPr>
        <a:xfrm>
          <a:off x="2521960" y="1526952"/>
          <a:ext cx="556779" cy="484155"/>
        </a:xfrm>
        <a:prstGeom prst="circularArrow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</dsp:sp>
    <dsp:sp modelId="{5C6CBDA2-32BD-498C-9EC4-AD62479662A0}">
      <dsp:nvSpPr>
        <dsp:cNvPr id="0" name=""/>
        <dsp:cNvSpPr/>
      </dsp:nvSpPr>
      <dsp:spPr>
        <a:xfrm rot="10800000">
          <a:off x="2521960" y="1713166"/>
          <a:ext cx="556779" cy="484155"/>
        </a:xfrm>
        <a:prstGeom prst="circularArrow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11D9C0-D9A3-4917-82C4-242D36C27658}">
      <dsp:nvSpPr>
        <dsp:cNvPr id="0" name=""/>
        <dsp:cNvSpPr/>
      </dsp:nvSpPr>
      <dsp:spPr>
        <a:xfrm>
          <a:off x="2032821" y="112255"/>
          <a:ext cx="1153747" cy="11537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dirty="0" smtClean="0"/>
            <a:t>Learning</a:t>
          </a:r>
          <a:endParaRPr lang="en-US" sz="1900" kern="1200" dirty="0"/>
        </a:p>
      </dsp:txBody>
      <dsp:txXfrm>
        <a:off x="2032821" y="112255"/>
        <a:ext cx="1153747" cy="1153747"/>
      </dsp:txXfrm>
    </dsp:sp>
    <dsp:sp modelId="{3155916C-178D-4064-A254-CC1FCF0A0B34}">
      <dsp:nvSpPr>
        <dsp:cNvPr id="0" name=""/>
        <dsp:cNvSpPr/>
      </dsp:nvSpPr>
      <dsp:spPr>
        <a:xfrm>
          <a:off x="-269" y="39418"/>
          <a:ext cx="3259675" cy="3259675"/>
        </a:xfrm>
        <a:prstGeom prst="circularArrow">
          <a:avLst>
            <a:gd name="adj1" fmla="val 6902"/>
            <a:gd name="adj2" fmla="val 465342"/>
            <a:gd name="adj3" fmla="val 549458"/>
            <a:gd name="adj4" fmla="val 20585200"/>
            <a:gd name="adj5" fmla="val 805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99FA7E-7414-4AFA-AAD0-F50A791AB99A}">
      <dsp:nvSpPr>
        <dsp:cNvPr id="0" name=""/>
        <dsp:cNvSpPr/>
      </dsp:nvSpPr>
      <dsp:spPr>
        <a:xfrm>
          <a:off x="2032821" y="2072509"/>
          <a:ext cx="1153747" cy="11537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dirty="0" smtClean="0"/>
            <a:t>Design</a:t>
          </a:r>
          <a:endParaRPr lang="en-US" sz="1900" kern="1200" dirty="0"/>
        </a:p>
      </dsp:txBody>
      <dsp:txXfrm>
        <a:off x="2032821" y="2072509"/>
        <a:ext cx="1153747" cy="1153747"/>
      </dsp:txXfrm>
    </dsp:sp>
    <dsp:sp modelId="{7885D30D-A3CE-4AF9-9646-8220F889A679}">
      <dsp:nvSpPr>
        <dsp:cNvPr id="0" name=""/>
        <dsp:cNvSpPr/>
      </dsp:nvSpPr>
      <dsp:spPr>
        <a:xfrm>
          <a:off x="-269" y="39418"/>
          <a:ext cx="3259675" cy="3259675"/>
        </a:xfrm>
        <a:prstGeom prst="circularArrow">
          <a:avLst>
            <a:gd name="adj1" fmla="val 6902"/>
            <a:gd name="adj2" fmla="val 465342"/>
            <a:gd name="adj3" fmla="val 5949458"/>
            <a:gd name="adj4" fmla="val 4385200"/>
            <a:gd name="adj5" fmla="val 805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731413-B343-4EDD-B2DD-5C73B4C51EA1}">
      <dsp:nvSpPr>
        <dsp:cNvPr id="0" name=""/>
        <dsp:cNvSpPr/>
      </dsp:nvSpPr>
      <dsp:spPr>
        <a:xfrm>
          <a:off x="72567" y="2072509"/>
          <a:ext cx="1153747" cy="11537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dirty="0" smtClean="0"/>
            <a:t>Execution</a:t>
          </a:r>
          <a:endParaRPr lang="en-US" sz="1900" kern="1200" dirty="0"/>
        </a:p>
      </dsp:txBody>
      <dsp:txXfrm>
        <a:off x="72567" y="2072509"/>
        <a:ext cx="1153747" cy="1153747"/>
      </dsp:txXfrm>
    </dsp:sp>
    <dsp:sp modelId="{F4D9402F-C72D-4F98-A43E-F304EF543955}">
      <dsp:nvSpPr>
        <dsp:cNvPr id="0" name=""/>
        <dsp:cNvSpPr/>
      </dsp:nvSpPr>
      <dsp:spPr>
        <a:xfrm>
          <a:off x="-269" y="39418"/>
          <a:ext cx="3259675" cy="3259675"/>
        </a:xfrm>
        <a:prstGeom prst="circularArrow">
          <a:avLst>
            <a:gd name="adj1" fmla="val 6902"/>
            <a:gd name="adj2" fmla="val 465342"/>
            <a:gd name="adj3" fmla="val 11349458"/>
            <a:gd name="adj4" fmla="val 9785200"/>
            <a:gd name="adj5" fmla="val 805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72BD36-515F-4219-A7C5-A6A824976080}">
      <dsp:nvSpPr>
        <dsp:cNvPr id="0" name=""/>
        <dsp:cNvSpPr/>
      </dsp:nvSpPr>
      <dsp:spPr>
        <a:xfrm>
          <a:off x="72567" y="112255"/>
          <a:ext cx="1153747" cy="11537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dirty="0" smtClean="0"/>
            <a:t>Feedback</a:t>
          </a:r>
          <a:endParaRPr lang="en-US" sz="1900" kern="1200" dirty="0"/>
        </a:p>
      </dsp:txBody>
      <dsp:txXfrm>
        <a:off x="72567" y="112255"/>
        <a:ext cx="1153747" cy="1153747"/>
      </dsp:txXfrm>
    </dsp:sp>
    <dsp:sp modelId="{D112D02E-DB92-4C96-9EA8-614DC7070410}">
      <dsp:nvSpPr>
        <dsp:cNvPr id="0" name=""/>
        <dsp:cNvSpPr/>
      </dsp:nvSpPr>
      <dsp:spPr>
        <a:xfrm>
          <a:off x="-269" y="39418"/>
          <a:ext cx="3259675" cy="3259675"/>
        </a:xfrm>
        <a:prstGeom prst="circularArrow">
          <a:avLst>
            <a:gd name="adj1" fmla="val 6902"/>
            <a:gd name="adj2" fmla="val 465342"/>
            <a:gd name="adj3" fmla="val 16749458"/>
            <a:gd name="adj4" fmla="val 15185200"/>
            <a:gd name="adj5" fmla="val 805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555C8C-00A9-4017-A079-6E0F583FE518}">
      <dsp:nvSpPr>
        <dsp:cNvPr id="0" name=""/>
        <dsp:cNvSpPr/>
      </dsp:nvSpPr>
      <dsp:spPr>
        <a:xfrm rot="1739033">
          <a:off x="1775162" y="2413589"/>
          <a:ext cx="752493" cy="67148"/>
        </a:xfrm>
        <a:custGeom>
          <a:avLst/>
          <a:gdLst/>
          <a:ahLst/>
          <a:cxnLst/>
          <a:rect l="0" t="0" r="0" b="0"/>
          <a:pathLst>
            <a:path>
              <a:moveTo>
                <a:pt x="0" y="33574"/>
              </a:moveTo>
              <a:lnTo>
                <a:pt x="752493" y="3357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725604-5BF7-441E-A441-05D0C4F1EE35}">
      <dsp:nvSpPr>
        <dsp:cNvPr id="0" name=""/>
        <dsp:cNvSpPr/>
      </dsp:nvSpPr>
      <dsp:spPr>
        <a:xfrm rot="19860967">
          <a:off x="1775162" y="1218137"/>
          <a:ext cx="752493" cy="67148"/>
        </a:xfrm>
        <a:custGeom>
          <a:avLst/>
          <a:gdLst/>
          <a:ahLst/>
          <a:cxnLst/>
          <a:rect l="0" t="0" r="0" b="0"/>
          <a:pathLst>
            <a:path>
              <a:moveTo>
                <a:pt x="0" y="33574"/>
              </a:moveTo>
              <a:lnTo>
                <a:pt x="752493" y="3357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355885-A218-48B8-9B71-B8472F9C7BCA}">
      <dsp:nvSpPr>
        <dsp:cNvPr id="0" name=""/>
        <dsp:cNvSpPr/>
      </dsp:nvSpPr>
      <dsp:spPr>
        <a:xfrm>
          <a:off x="1055" y="778126"/>
          <a:ext cx="2142622" cy="214262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642656C-E918-45CD-9B59-D73C11866C0B}">
      <dsp:nvSpPr>
        <dsp:cNvPr id="0" name=""/>
        <dsp:cNvSpPr/>
      </dsp:nvSpPr>
      <dsp:spPr>
        <a:xfrm>
          <a:off x="2400027" y="115137"/>
          <a:ext cx="1285573" cy="128557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>
              <a:solidFill>
                <a:schemeClr val="bg1"/>
              </a:solidFill>
            </a:rPr>
            <a:t>User Story</a:t>
          </a:r>
          <a:endParaRPr lang="en-US" sz="1400" kern="1200" dirty="0">
            <a:solidFill>
              <a:schemeClr val="bg1"/>
            </a:solidFill>
          </a:endParaRPr>
        </a:p>
      </dsp:txBody>
      <dsp:txXfrm>
        <a:off x="2588295" y="303405"/>
        <a:ext cx="909037" cy="909037"/>
      </dsp:txXfrm>
    </dsp:sp>
    <dsp:sp modelId="{85B3FEE2-BCE9-4DEB-A7AE-155C0C2E6FD6}">
      <dsp:nvSpPr>
        <dsp:cNvPr id="0" name=""/>
        <dsp:cNvSpPr/>
      </dsp:nvSpPr>
      <dsp:spPr>
        <a:xfrm>
          <a:off x="2400027" y="2298163"/>
          <a:ext cx="1285573" cy="128557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>
              <a:solidFill>
                <a:schemeClr val="bg1"/>
              </a:solidFill>
            </a:rPr>
            <a:t>Bug</a:t>
          </a:r>
          <a:endParaRPr lang="en-US" sz="1400" kern="1200" dirty="0">
            <a:solidFill>
              <a:schemeClr val="bg1"/>
            </a:solidFill>
          </a:endParaRPr>
        </a:p>
      </dsp:txBody>
      <dsp:txXfrm>
        <a:off x="2588295" y="2486431"/>
        <a:ext cx="909037" cy="9090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6145" cy="496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02" tIns="46351" rIns="92702" bIns="46351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nl-NL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911" y="0"/>
            <a:ext cx="2946144" cy="496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02" tIns="46351" rIns="92702" bIns="46351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nl-NL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28224"/>
            <a:ext cx="2946145" cy="496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02" tIns="46351" rIns="92702" bIns="46351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nl-NL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911" y="9428224"/>
            <a:ext cx="2946144" cy="496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02" tIns="46351" rIns="92702" bIns="46351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0C4DA24-0ABB-47A6-B75F-CFCBB26E199E}" type="slidenum">
              <a:rPr lang="nl-NL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740150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6145" cy="496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02" tIns="46351" rIns="92702" bIns="46351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nl-NL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911" y="0"/>
            <a:ext cx="2946144" cy="496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02" tIns="46351" rIns="92702" bIns="46351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nl-NL"/>
          </a:p>
        </p:txBody>
      </p:sp>
      <p:sp>
        <p:nvSpPr>
          <p:cNvPr id="583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" y="744538"/>
            <a:ext cx="661511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83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0254" y="4714913"/>
            <a:ext cx="5437168" cy="4466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02" tIns="46351" rIns="92702" bIns="463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Klik om de opmaakprofielen van de modeltekst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83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28224"/>
            <a:ext cx="2946145" cy="496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02" tIns="46351" rIns="92702" bIns="46351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nl-NL"/>
          </a:p>
        </p:txBody>
      </p:sp>
      <p:sp>
        <p:nvSpPr>
          <p:cNvPr id="583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911" y="9428224"/>
            <a:ext cx="2946144" cy="496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02" tIns="46351" rIns="92702" bIns="46351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B7466B6-60EA-4E33-84EF-0FD79CD76074}" type="slidenum">
              <a:rPr lang="nl-NL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288685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357794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715587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073380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431174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1788967" algn="l" defTabSz="71558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146761" algn="l" defTabSz="71558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504554" algn="l" defTabSz="71558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862347" algn="l" defTabSz="71558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5"/>
          <p:cNvSpPr>
            <a:spLocks noGrp="1" noChangeArrowheads="1"/>
          </p:cNvSpPr>
          <p:nvPr>
            <p:ph type="ctrTitle"/>
          </p:nvPr>
        </p:nvSpPr>
        <p:spPr>
          <a:xfrm>
            <a:off x="511200" y="1525370"/>
            <a:ext cx="7445790" cy="432943"/>
          </a:xfrm>
        </p:spPr>
        <p:txBody>
          <a:bodyPr tIns="0" rIns="0" bIns="0"/>
          <a:lstStyle>
            <a:lvl1pPr algn="l">
              <a:lnSpc>
                <a:spcPts val="3409"/>
              </a:lnSpc>
              <a:defRPr sz="2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nl-NL" noProof="0" dirty="0"/>
          </a:p>
        </p:txBody>
      </p:sp>
      <p:pic>
        <p:nvPicPr>
          <p:cNvPr id="2" name="Afbeelding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00" y="252000"/>
            <a:ext cx="1496010" cy="360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6"/>
          <p:cNvSpPr/>
          <p:nvPr userDrawn="1"/>
        </p:nvSpPr>
        <p:spPr bwMode="gray">
          <a:xfrm>
            <a:off x="3209780" y="4783432"/>
            <a:ext cx="5573586" cy="140400"/>
          </a:xfrm>
          <a:prstGeom prst="rect">
            <a:avLst/>
          </a:prstGeom>
          <a:solidFill>
            <a:srgbClr val="00928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" name="Right Triangle 18"/>
          <p:cNvSpPr>
            <a:spLocks noChangeAspect="1"/>
          </p:cNvSpPr>
          <p:nvPr userDrawn="1"/>
        </p:nvSpPr>
        <p:spPr bwMode="ltGray">
          <a:xfrm flipH="1">
            <a:off x="8657039" y="4783432"/>
            <a:ext cx="127678" cy="140400"/>
          </a:xfrm>
          <a:prstGeom prst="rtTriangle">
            <a:avLst/>
          </a:prstGeom>
          <a:solidFill>
            <a:srgbClr val="005E5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436115" y="397886"/>
            <a:ext cx="8347251" cy="210403"/>
            <a:chOff x="472458" y="532263"/>
            <a:chExt cx="8886288" cy="280537"/>
          </a:xfrm>
        </p:grpSpPr>
        <p:cxnSp>
          <p:nvCxnSpPr>
            <p:cNvPr id="14" name="Straight Connector 13"/>
            <p:cNvCxnSpPr/>
            <p:nvPr/>
          </p:nvCxnSpPr>
          <p:spPr bwMode="auto">
            <a:xfrm>
              <a:off x="472458" y="812800"/>
              <a:ext cx="8533823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928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Straight Connector 14"/>
            <p:cNvCxnSpPr/>
            <p:nvPr/>
          </p:nvCxnSpPr>
          <p:spPr bwMode="auto">
            <a:xfrm flipV="1">
              <a:off x="9006281" y="532263"/>
              <a:ext cx="352465" cy="280537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928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0" name="Tijdelijke aanduiding voor dianummer 3"/>
          <p:cNvSpPr>
            <a:spLocks noGrp="1"/>
          </p:cNvSpPr>
          <p:nvPr>
            <p:ph type="sldNum" sz="quarter" idx="10"/>
          </p:nvPr>
        </p:nvSpPr>
        <p:spPr bwMode="white">
          <a:xfrm>
            <a:off x="7978071" y="4783482"/>
            <a:ext cx="650235" cy="140400"/>
          </a:xfrm>
        </p:spPr>
        <p:txBody>
          <a:bodyPr/>
          <a:lstStyle>
            <a:lvl1pPr>
              <a:lnSpc>
                <a:spcPts val="1106"/>
              </a:lnSpc>
              <a:defRPr b="1">
                <a:solidFill>
                  <a:srgbClr val="FFFFFF"/>
                </a:solidFill>
              </a:defRPr>
            </a:lvl1pPr>
          </a:lstStyle>
          <a:p>
            <a:fld id="{C23ADB4E-9B09-45A2-A801-D3601615BFC8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20" name="Titel 1"/>
          <p:cNvSpPr>
            <a:spLocks noGrp="1"/>
          </p:cNvSpPr>
          <p:nvPr>
            <p:ph type="title" hasCustomPrompt="1"/>
          </p:nvPr>
        </p:nvSpPr>
        <p:spPr>
          <a:xfrm>
            <a:off x="464401" y="44384"/>
            <a:ext cx="8318966" cy="508000"/>
          </a:xfrm>
          <a:noFill/>
        </p:spPr>
        <p:txBody>
          <a:bodyPr tIns="0" rIns="0" bIns="0" anchor="ctr" anchorCtr="0"/>
          <a:lstStyle>
            <a:lvl1pPr>
              <a:lnSpc>
                <a:spcPts val="2000"/>
              </a:lnSpc>
              <a:defRPr sz="1800">
                <a:solidFill>
                  <a:srgbClr val="009286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21" name="Tijdelijke aanduiding voor inhoud 2"/>
          <p:cNvSpPr>
            <a:spLocks noGrp="1"/>
          </p:cNvSpPr>
          <p:nvPr>
            <p:ph idx="1"/>
          </p:nvPr>
        </p:nvSpPr>
        <p:spPr>
          <a:xfrm>
            <a:off x="464401" y="839073"/>
            <a:ext cx="8318966" cy="3660815"/>
          </a:xfrm>
        </p:spPr>
        <p:txBody>
          <a:bodyPr tIns="0" bIns="0"/>
          <a:lstStyle>
            <a:lvl1pPr>
              <a:defRPr sz="1400" b="0">
                <a:solidFill>
                  <a:srgbClr val="54646C"/>
                </a:solidFill>
              </a:defRPr>
            </a:lvl1pPr>
            <a:lvl2pPr>
              <a:defRPr sz="1400" b="0">
                <a:solidFill>
                  <a:srgbClr val="54646C"/>
                </a:solidFill>
              </a:defRPr>
            </a:lvl2pPr>
            <a:lvl3pPr>
              <a:defRPr sz="1400" b="0">
                <a:solidFill>
                  <a:srgbClr val="54646C"/>
                </a:solidFill>
              </a:defRPr>
            </a:lvl3pPr>
            <a:lvl4pPr>
              <a:defRPr sz="1400" b="0">
                <a:solidFill>
                  <a:srgbClr val="54646C"/>
                </a:solidFill>
              </a:defRPr>
            </a:lvl4pPr>
            <a:lvl5pPr>
              <a:defRPr sz="1400" b="0">
                <a:solidFill>
                  <a:srgbClr val="54646C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00931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5"/>
          <p:cNvSpPr>
            <a:spLocks noGrp="1" noChangeArrowheads="1"/>
          </p:cNvSpPr>
          <p:nvPr>
            <p:ph type="ctrTitle"/>
          </p:nvPr>
        </p:nvSpPr>
        <p:spPr>
          <a:xfrm>
            <a:off x="511200" y="1525369"/>
            <a:ext cx="7445790" cy="432000"/>
          </a:xfrm>
        </p:spPr>
        <p:txBody>
          <a:bodyPr tIns="0" rIns="0" bIns="0"/>
          <a:lstStyle>
            <a:lvl1pPr algn="l">
              <a:lnSpc>
                <a:spcPts val="3409"/>
              </a:lnSpc>
              <a:defRPr sz="2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  <a:endParaRPr lang="nl-NL" noProof="0" dirty="0"/>
          </a:p>
        </p:txBody>
      </p:sp>
      <p:pic>
        <p:nvPicPr>
          <p:cNvPr id="2" name="Afbeelding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00" y="252000"/>
            <a:ext cx="2080511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3100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6"/>
          <p:cNvSpPr/>
          <p:nvPr userDrawn="1"/>
        </p:nvSpPr>
        <p:spPr bwMode="gray">
          <a:xfrm>
            <a:off x="2305033" y="4783646"/>
            <a:ext cx="6478333" cy="140400"/>
          </a:xfrm>
          <a:prstGeom prst="rect">
            <a:avLst/>
          </a:prstGeom>
          <a:solidFill>
            <a:srgbClr val="00928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" name="Right Triangle 18"/>
          <p:cNvSpPr>
            <a:spLocks noChangeAspect="1"/>
          </p:cNvSpPr>
          <p:nvPr userDrawn="1"/>
        </p:nvSpPr>
        <p:spPr bwMode="ltGray">
          <a:xfrm flipH="1">
            <a:off x="8657039" y="4783432"/>
            <a:ext cx="127678" cy="140400"/>
          </a:xfrm>
          <a:prstGeom prst="rtTriangle">
            <a:avLst/>
          </a:prstGeom>
          <a:solidFill>
            <a:srgbClr val="005E5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436115" y="397886"/>
            <a:ext cx="8347251" cy="210403"/>
            <a:chOff x="472458" y="532263"/>
            <a:chExt cx="8886288" cy="280537"/>
          </a:xfrm>
        </p:grpSpPr>
        <p:cxnSp>
          <p:nvCxnSpPr>
            <p:cNvPr id="14" name="Straight Connector 13"/>
            <p:cNvCxnSpPr/>
            <p:nvPr/>
          </p:nvCxnSpPr>
          <p:spPr bwMode="auto">
            <a:xfrm>
              <a:off x="472458" y="812800"/>
              <a:ext cx="8533823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928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Straight Connector 14"/>
            <p:cNvCxnSpPr/>
            <p:nvPr/>
          </p:nvCxnSpPr>
          <p:spPr bwMode="auto">
            <a:xfrm flipV="1">
              <a:off x="9006281" y="532263"/>
              <a:ext cx="352465" cy="280537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928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0" name="Tijdelijke aanduiding voor dianummer 3"/>
          <p:cNvSpPr>
            <a:spLocks noGrp="1"/>
          </p:cNvSpPr>
          <p:nvPr>
            <p:ph type="sldNum" sz="quarter" idx="10"/>
          </p:nvPr>
        </p:nvSpPr>
        <p:spPr bwMode="white">
          <a:xfrm>
            <a:off x="7978071" y="4783482"/>
            <a:ext cx="650235" cy="140400"/>
          </a:xfrm>
        </p:spPr>
        <p:txBody>
          <a:bodyPr/>
          <a:lstStyle>
            <a:lvl1pPr>
              <a:lnSpc>
                <a:spcPts val="1106"/>
              </a:lnSpc>
              <a:defRPr b="1">
                <a:solidFill>
                  <a:srgbClr val="FFFFFF"/>
                </a:solidFill>
              </a:defRPr>
            </a:lvl1pPr>
          </a:lstStyle>
          <a:p>
            <a:fld id="{C23ADB4E-9B09-45A2-A801-D3601615BFC8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19" name="Titel 1"/>
          <p:cNvSpPr>
            <a:spLocks noGrp="1"/>
          </p:cNvSpPr>
          <p:nvPr>
            <p:ph type="title" hasCustomPrompt="1"/>
          </p:nvPr>
        </p:nvSpPr>
        <p:spPr>
          <a:xfrm>
            <a:off x="464401" y="44384"/>
            <a:ext cx="8318966" cy="508000"/>
          </a:xfrm>
          <a:noFill/>
        </p:spPr>
        <p:txBody>
          <a:bodyPr tIns="0" rIns="0" bIns="0" anchor="ctr" anchorCtr="0"/>
          <a:lstStyle>
            <a:lvl1pPr>
              <a:lnSpc>
                <a:spcPts val="2000"/>
              </a:lnSpc>
              <a:defRPr sz="1800">
                <a:solidFill>
                  <a:srgbClr val="009286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20" name="Tijdelijke aanduiding voor inhoud 2"/>
          <p:cNvSpPr>
            <a:spLocks noGrp="1"/>
          </p:cNvSpPr>
          <p:nvPr>
            <p:ph idx="1"/>
          </p:nvPr>
        </p:nvSpPr>
        <p:spPr>
          <a:xfrm>
            <a:off x="464401" y="839073"/>
            <a:ext cx="8318966" cy="3660815"/>
          </a:xfrm>
        </p:spPr>
        <p:txBody>
          <a:bodyPr tIns="0" bIns="0"/>
          <a:lstStyle>
            <a:lvl1pPr>
              <a:defRPr sz="1400" b="0">
                <a:solidFill>
                  <a:srgbClr val="54646C"/>
                </a:solidFill>
              </a:defRPr>
            </a:lvl1pPr>
            <a:lvl2pPr>
              <a:defRPr sz="1400" b="0">
                <a:solidFill>
                  <a:srgbClr val="54646C"/>
                </a:solidFill>
              </a:defRPr>
            </a:lvl2pPr>
            <a:lvl3pPr>
              <a:defRPr sz="1400" b="0">
                <a:solidFill>
                  <a:srgbClr val="54646C"/>
                </a:solidFill>
              </a:defRPr>
            </a:lvl3pPr>
            <a:lvl4pPr>
              <a:defRPr sz="1400" b="0">
                <a:solidFill>
                  <a:srgbClr val="54646C"/>
                </a:solidFill>
              </a:defRPr>
            </a:lvl4pPr>
            <a:lvl5pPr>
              <a:defRPr sz="1400" b="0">
                <a:solidFill>
                  <a:srgbClr val="54646C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77130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 bwMode="gray">
          <a:xfrm>
            <a:off x="2305033" y="4783646"/>
            <a:ext cx="6478333" cy="140400"/>
          </a:xfrm>
          <a:prstGeom prst="rect">
            <a:avLst/>
          </a:prstGeom>
          <a:solidFill>
            <a:srgbClr val="00928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9" name="Right Triangle 18"/>
          <p:cNvSpPr>
            <a:spLocks noChangeAspect="1"/>
          </p:cNvSpPr>
          <p:nvPr/>
        </p:nvSpPr>
        <p:spPr bwMode="ltGray">
          <a:xfrm flipH="1">
            <a:off x="8657039" y="4783432"/>
            <a:ext cx="127678" cy="140400"/>
          </a:xfrm>
          <a:prstGeom prst="rtTriangle">
            <a:avLst/>
          </a:prstGeom>
          <a:solidFill>
            <a:srgbClr val="005E5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" name="Titel 1"/>
          <p:cNvSpPr>
            <a:spLocks noGrp="1"/>
          </p:cNvSpPr>
          <p:nvPr userDrawn="1">
            <p:ph type="title" hasCustomPrompt="1"/>
          </p:nvPr>
        </p:nvSpPr>
        <p:spPr>
          <a:xfrm>
            <a:off x="464401" y="44384"/>
            <a:ext cx="8318966" cy="508000"/>
          </a:xfrm>
          <a:noFill/>
        </p:spPr>
        <p:txBody>
          <a:bodyPr tIns="0" rIns="0" bIns="0" anchor="ctr" anchorCtr="0"/>
          <a:lstStyle>
            <a:lvl1pPr>
              <a:lnSpc>
                <a:spcPts val="2000"/>
              </a:lnSpc>
              <a:defRPr sz="1800">
                <a:solidFill>
                  <a:srgbClr val="009286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 userDrawn="1">
            <p:ph idx="1"/>
          </p:nvPr>
        </p:nvSpPr>
        <p:spPr>
          <a:xfrm>
            <a:off x="464401" y="839073"/>
            <a:ext cx="8318966" cy="3660815"/>
          </a:xfrm>
        </p:spPr>
        <p:txBody>
          <a:bodyPr tIns="0" bIns="0"/>
          <a:lstStyle>
            <a:lvl1pPr>
              <a:defRPr sz="1400" b="0">
                <a:solidFill>
                  <a:srgbClr val="54646C"/>
                </a:solidFill>
              </a:defRPr>
            </a:lvl1pPr>
            <a:lvl2pPr>
              <a:defRPr sz="1400" b="0">
                <a:solidFill>
                  <a:srgbClr val="54646C"/>
                </a:solidFill>
              </a:defRPr>
            </a:lvl2pPr>
            <a:lvl3pPr>
              <a:defRPr sz="1400" b="0">
                <a:solidFill>
                  <a:srgbClr val="54646C"/>
                </a:solidFill>
              </a:defRPr>
            </a:lvl3pPr>
            <a:lvl4pPr>
              <a:defRPr sz="1400" b="0">
                <a:solidFill>
                  <a:srgbClr val="54646C"/>
                </a:solidFill>
              </a:defRPr>
            </a:lvl4pPr>
            <a:lvl5pPr>
              <a:defRPr sz="1400" b="0">
                <a:solidFill>
                  <a:srgbClr val="54646C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 userDrawn="1">
            <p:ph type="sldNum" sz="quarter" idx="10"/>
          </p:nvPr>
        </p:nvSpPr>
        <p:spPr bwMode="white">
          <a:xfrm>
            <a:off x="7978071" y="4783482"/>
            <a:ext cx="650235" cy="140400"/>
          </a:xfrm>
        </p:spPr>
        <p:txBody>
          <a:bodyPr/>
          <a:lstStyle>
            <a:lvl1pPr>
              <a:lnSpc>
                <a:spcPts val="1106"/>
              </a:lnSpc>
              <a:defRPr b="1">
                <a:solidFill>
                  <a:srgbClr val="FFFFFF"/>
                </a:solidFill>
              </a:defRPr>
            </a:lvl1pPr>
          </a:lstStyle>
          <a:p>
            <a:fld id="{C23ADB4E-9B09-45A2-A801-D3601615BFC8}" type="slidenum">
              <a:rPr lang="nl-NL" smtClean="0"/>
              <a:pPr/>
              <a:t>‹#›</a:t>
            </a:fld>
            <a:endParaRPr lang="nl-NL" dirty="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436115" y="397886"/>
            <a:ext cx="8347251" cy="210403"/>
            <a:chOff x="472458" y="532263"/>
            <a:chExt cx="8886288" cy="280537"/>
          </a:xfrm>
        </p:grpSpPr>
        <p:cxnSp>
          <p:nvCxnSpPr>
            <p:cNvPr id="14" name="Straight Connector 13"/>
            <p:cNvCxnSpPr/>
            <p:nvPr/>
          </p:nvCxnSpPr>
          <p:spPr bwMode="auto">
            <a:xfrm>
              <a:off x="472458" y="812800"/>
              <a:ext cx="8533823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928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Straight Connector 14"/>
            <p:cNvCxnSpPr/>
            <p:nvPr/>
          </p:nvCxnSpPr>
          <p:spPr bwMode="auto">
            <a:xfrm flipV="1">
              <a:off x="9006281" y="532263"/>
              <a:ext cx="352465" cy="280537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928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022231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5"/>
          <p:cNvSpPr>
            <a:spLocks noGrp="1" noChangeArrowheads="1"/>
          </p:cNvSpPr>
          <p:nvPr>
            <p:ph type="ctrTitle"/>
          </p:nvPr>
        </p:nvSpPr>
        <p:spPr>
          <a:xfrm>
            <a:off x="511200" y="1525369"/>
            <a:ext cx="7445790" cy="432000"/>
          </a:xfrm>
        </p:spPr>
        <p:txBody>
          <a:bodyPr tIns="0" rIns="0" bIns="0"/>
          <a:lstStyle>
            <a:lvl1pPr algn="l">
              <a:lnSpc>
                <a:spcPts val="3409"/>
              </a:lnSpc>
              <a:defRPr sz="2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  <a:endParaRPr lang="nl-NL" noProof="0" dirty="0"/>
          </a:p>
        </p:txBody>
      </p:sp>
      <p:pic>
        <p:nvPicPr>
          <p:cNvPr id="2" name="Afbeelding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00" y="252000"/>
            <a:ext cx="1551816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351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6"/>
          <p:cNvSpPr/>
          <p:nvPr userDrawn="1"/>
        </p:nvSpPr>
        <p:spPr bwMode="gray">
          <a:xfrm>
            <a:off x="2305033" y="4783646"/>
            <a:ext cx="6478333" cy="140400"/>
          </a:xfrm>
          <a:prstGeom prst="rect">
            <a:avLst/>
          </a:prstGeom>
          <a:solidFill>
            <a:srgbClr val="00928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" name="Right Triangle 18"/>
          <p:cNvSpPr>
            <a:spLocks noChangeAspect="1"/>
          </p:cNvSpPr>
          <p:nvPr userDrawn="1"/>
        </p:nvSpPr>
        <p:spPr bwMode="ltGray">
          <a:xfrm flipH="1">
            <a:off x="8657039" y="4783432"/>
            <a:ext cx="127678" cy="140400"/>
          </a:xfrm>
          <a:prstGeom prst="rtTriangle">
            <a:avLst/>
          </a:prstGeom>
          <a:solidFill>
            <a:srgbClr val="005E5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436115" y="397886"/>
            <a:ext cx="8347251" cy="210403"/>
            <a:chOff x="472458" y="532263"/>
            <a:chExt cx="8886288" cy="280537"/>
          </a:xfrm>
        </p:grpSpPr>
        <p:cxnSp>
          <p:nvCxnSpPr>
            <p:cNvPr id="14" name="Straight Connector 13"/>
            <p:cNvCxnSpPr/>
            <p:nvPr/>
          </p:nvCxnSpPr>
          <p:spPr bwMode="auto">
            <a:xfrm>
              <a:off x="472458" y="812800"/>
              <a:ext cx="8533823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928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Straight Connector 14"/>
            <p:cNvCxnSpPr/>
            <p:nvPr/>
          </p:nvCxnSpPr>
          <p:spPr bwMode="auto">
            <a:xfrm flipV="1">
              <a:off x="9006281" y="532263"/>
              <a:ext cx="352465" cy="280537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928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0" name="Tijdelijke aanduiding voor dianummer 3"/>
          <p:cNvSpPr>
            <a:spLocks noGrp="1"/>
          </p:cNvSpPr>
          <p:nvPr>
            <p:ph type="sldNum" sz="quarter" idx="10"/>
          </p:nvPr>
        </p:nvSpPr>
        <p:spPr bwMode="white">
          <a:xfrm>
            <a:off x="7978071" y="4783482"/>
            <a:ext cx="650235" cy="140400"/>
          </a:xfrm>
        </p:spPr>
        <p:txBody>
          <a:bodyPr/>
          <a:lstStyle>
            <a:lvl1pPr>
              <a:lnSpc>
                <a:spcPts val="1106"/>
              </a:lnSpc>
              <a:defRPr b="1">
                <a:solidFill>
                  <a:srgbClr val="FFFFFF"/>
                </a:solidFill>
              </a:defRPr>
            </a:lvl1pPr>
          </a:lstStyle>
          <a:p>
            <a:fld id="{C23ADB4E-9B09-45A2-A801-D3601615BFC8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19" name="Titel 1"/>
          <p:cNvSpPr>
            <a:spLocks noGrp="1"/>
          </p:cNvSpPr>
          <p:nvPr>
            <p:ph type="title" hasCustomPrompt="1"/>
          </p:nvPr>
        </p:nvSpPr>
        <p:spPr>
          <a:xfrm>
            <a:off x="464401" y="44384"/>
            <a:ext cx="8318966" cy="508000"/>
          </a:xfrm>
          <a:noFill/>
        </p:spPr>
        <p:txBody>
          <a:bodyPr tIns="0" rIns="0" bIns="0" anchor="ctr" anchorCtr="0"/>
          <a:lstStyle>
            <a:lvl1pPr>
              <a:lnSpc>
                <a:spcPts val="2000"/>
              </a:lnSpc>
              <a:defRPr sz="1800">
                <a:solidFill>
                  <a:srgbClr val="009286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20" name="Tijdelijke aanduiding voor inhoud 2"/>
          <p:cNvSpPr>
            <a:spLocks noGrp="1"/>
          </p:cNvSpPr>
          <p:nvPr>
            <p:ph idx="1"/>
          </p:nvPr>
        </p:nvSpPr>
        <p:spPr>
          <a:xfrm>
            <a:off x="464401" y="839073"/>
            <a:ext cx="8318966" cy="3660815"/>
          </a:xfrm>
        </p:spPr>
        <p:txBody>
          <a:bodyPr tIns="0" bIns="0"/>
          <a:lstStyle>
            <a:lvl1pPr>
              <a:defRPr sz="1400" b="0">
                <a:solidFill>
                  <a:srgbClr val="54646C"/>
                </a:solidFill>
              </a:defRPr>
            </a:lvl1pPr>
            <a:lvl2pPr>
              <a:defRPr sz="1400" b="0">
                <a:solidFill>
                  <a:srgbClr val="54646C"/>
                </a:solidFill>
              </a:defRPr>
            </a:lvl2pPr>
            <a:lvl3pPr>
              <a:defRPr sz="1400" b="0">
                <a:solidFill>
                  <a:srgbClr val="54646C"/>
                </a:solidFill>
              </a:defRPr>
            </a:lvl3pPr>
            <a:lvl4pPr>
              <a:defRPr sz="1400" b="0">
                <a:solidFill>
                  <a:srgbClr val="54646C"/>
                </a:solidFill>
              </a:defRPr>
            </a:lvl4pPr>
            <a:lvl5pPr>
              <a:defRPr sz="1400" b="0">
                <a:solidFill>
                  <a:srgbClr val="54646C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24204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5"/>
          <p:cNvSpPr>
            <a:spLocks noGrp="1" noChangeArrowheads="1"/>
          </p:cNvSpPr>
          <p:nvPr>
            <p:ph type="ctrTitle"/>
          </p:nvPr>
        </p:nvSpPr>
        <p:spPr>
          <a:xfrm>
            <a:off x="511200" y="1525369"/>
            <a:ext cx="7445790" cy="432000"/>
          </a:xfrm>
        </p:spPr>
        <p:txBody>
          <a:bodyPr tIns="0" rIns="0" bIns="0"/>
          <a:lstStyle>
            <a:lvl1pPr algn="l">
              <a:lnSpc>
                <a:spcPts val="3409"/>
              </a:lnSpc>
              <a:defRPr sz="2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  <a:endParaRPr lang="nl-NL" noProof="0" dirty="0"/>
          </a:p>
        </p:txBody>
      </p:sp>
      <p:pic>
        <p:nvPicPr>
          <p:cNvPr id="3" name="Afbeelding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00" y="252000"/>
            <a:ext cx="2285625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954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6"/>
          <p:cNvSpPr/>
          <p:nvPr userDrawn="1"/>
        </p:nvSpPr>
        <p:spPr bwMode="gray">
          <a:xfrm>
            <a:off x="2305033" y="4783646"/>
            <a:ext cx="6478333" cy="140400"/>
          </a:xfrm>
          <a:prstGeom prst="rect">
            <a:avLst/>
          </a:prstGeom>
          <a:solidFill>
            <a:srgbClr val="00928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" name="Right Triangle 18"/>
          <p:cNvSpPr>
            <a:spLocks noChangeAspect="1"/>
          </p:cNvSpPr>
          <p:nvPr userDrawn="1"/>
        </p:nvSpPr>
        <p:spPr bwMode="ltGray">
          <a:xfrm flipH="1">
            <a:off x="8657039" y="4783432"/>
            <a:ext cx="127678" cy="140400"/>
          </a:xfrm>
          <a:prstGeom prst="rtTriangle">
            <a:avLst/>
          </a:prstGeom>
          <a:solidFill>
            <a:srgbClr val="005E5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436115" y="397886"/>
            <a:ext cx="8347251" cy="210403"/>
            <a:chOff x="472458" y="532263"/>
            <a:chExt cx="8886288" cy="280537"/>
          </a:xfrm>
        </p:grpSpPr>
        <p:cxnSp>
          <p:nvCxnSpPr>
            <p:cNvPr id="14" name="Straight Connector 13"/>
            <p:cNvCxnSpPr/>
            <p:nvPr/>
          </p:nvCxnSpPr>
          <p:spPr bwMode="auto">
            <a:xfrm>
              <a:off x="472458" y="812800"/>
              <a:ext cx="8533823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928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Straight Connector 14"/>
            <p:cNvCxnSpPr/>
            <p:nvPr/>
          </p:nvCxnSpPr>
          <p:spPr bwMode="auto">
            <a:xfrm flipV="1">
              <a:off x="9006281" y="532263"/>
              <a:ext cx="352465" cy="280537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928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0" name="Tijdelijke aanduiding voor dianummer 3"/>
          <p:cNvSpPr>
            <a:spLocks noGrp="1"/>
          </p:cNvSpPr>
          <p:nvPr>
            <p:ph type="sldNum" sz="quarter" idx="10"/>
          </p:nvPr>
        </p:nvSpPr>
        <p:spPr bwMode="white">
          <a:xfrm>
            <a:off x="7978071" y="4783482"/>
            <a:ext cx="650235" cy="140400"/>
          </a:xfrm>
        </p:spPr>
        <p:txBody>
          <a:bodyPr/>
          <a:lstStyle>
            <a:lvl1pPr>
              <a:lnSpc>
                <a:spcPts val="1106"/>
              </a:lnSpc>
              <a:defRPr b="1">
                <a:solidFill>
                  <a:srgbClr val="FFFFFF"/>
                </a:solidFill>
              </a:defRPr>
            </a:lvl1pPr>
          </a:lstStyle>
          <a:p>
            <a:fld id="{C23ADB4E-9B09-45A2-A801-D3601615BFC8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19" name="Titel 1"/>
          <p:cNvSpPr>
            <a:spLocks noGrp="1"/>
          </p:cNvSpPr>
          <p:nvPr>
            <p:ph type="title" hasCustomPrompt="1"/>
          </p:nvPr>
        </p:nvSpPr>
        <p:spPr>
          <a:xfrm>
            <a:off x="464401" y="44384"/>
            <a:ext cx="8318966" cy="508000"/>
          </a:xfrm>
          <a:noFill/>
        </p:spPr>
        <p:txBody>
          <a:bodyPr tIns="0" rIns="0" bIns="0" anchor="ctr" anchorCtr="0"/>
          <a:lstStyle>
            <a:lvl1pPr>
              <a:lnSpc>
                <a:spcPts val="2000"/>
              </a:lnSpc>
              <a:defRPr sz="1800">
                <a:solidFill>
                  <a:srgbClr val="009286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20" name="Tijdelijke aanduiding voor inhoud 2"/>
          <p:cNvSpPr>
            <a:spLocks noGrp="1"/>
          </p:cNvSpPr>
          <p:nvPr>
            <p:ph idx="1"/>
          </p:nvPr>
        </p:nvSpPr>
        <p:spPr>
          <a:xfrm>
            <a:off x="464401" y="839073"/>
            <a:ext cx="8318966" cy="3660815"/>
          </a:xfrm>
        </p:spPr>
        <p:txBody>
          <a:bodyPr tIns="0" bIns="0"/>
          <a:lstStyle>
            <a:lvl1pPr>
              <a:defRPr sz="1400" b="0">
                <a:solidFill>
                  <a:srgbClr val="54646C"/>
                </a:solidFill>
              </a:defRPr>
            </a:lvl1pPr>
            <a:lvl2pPr>
              <a:defRPr sz="1400" b="0">
                <a:solidFill>
                  <a:srgbClr val="54646C"/>
                </a:solidFill>
              </a:defRPr>
            </a:lvl2pPr>
            <a:lvl3pPr>
              <a:defRPr sz="1400" b="0">
                <a:solidFill>
                  <a:srgbClr val="54646C"/>
                </a:solidFill>
              </a:defRPr>
            </a:lvl3pPr>
            <a:lvl4pPr>
              <a:defRPr sz="1400" b="0">
                <a:solidFill>
                  <a:srgbClr val="54646C"/>
                </a:solidFill>
              </a:defRPr>
            </a:lvl4pPr>
            <a:lvl5pPr>
              <a:defRPr sz="1400" b="0">
                <a:solidFill>
                  <a:srgbClr val="54646C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77495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5"/>
          <p:cNvSpPr>
            <a:spLocks noGrp="1" noChangeArrowheads="1"/>
          </p:cNvSpPr>
          <p:nvPr>
            <p:ph type="ctrTitle"/>
          </p:nvPr>
        </p:nvSpPr>
        <p:spPr>
          <a:xfrm>
            <a:off x="511200" y="1525369"/>
            <a:ext cx="7445790" cy="432000"/>
          </a:xfrm>
        </p:spPr>
        <p:txBody>
          <a:bodyPr tIns="0" rIns="0" bIns="0"/>
          <a:lstStyle>
            <a:lvl1pPr algn="l">
              <a:lnSpc>
                <a:spcPts val="3409"/>
              </a:lnSpc>
              <a:defRPr sz="2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  <a:endParaRPr lang="nl-NL" noProof="0" dirty="0"/>
          </a:p>
        </p:txBody>
      </p:sp>
      <p:pic>
        <p:nvPicPr>
          <p:cNvPr id="2" name="Afbeelding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00" y="252000"/>
            <a:ext cx="3349866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839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6"/>
          <p:cNvSpPr/>
          <p:nvPr userDrawn="1"/>
        </p:nvSpPr>
        <p:spPr bwMode="gray">
          <a:xfrm>
            <a:off x="3147735" y="4783646"/>
            <a:ext cx="5635631" cy="140400"/>
          </a:xfrm>
          <a:prstGeom prst="rect">
            <a:avLst/>
          </a:prstGeom>
          <a:solidFill>
            <a:srgbClr val="00928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" name="Right Triangle 18"/>
          <p:cNvSpPr>
            <a:spLocks noChangeAspect="1"/>
          </p:cNvSpPr>
          <p:nvPr userDrawn="1"/>
        </p:nvSpPr>
        <p:spPr bwMode="ltGray">
          <a:xfrm flipH="1">
            <a:off x="8657039" y="4783432"/>
            <a:ext cx="127678" cy="140400"/>
          </a:xfrm>
          <a:prstGeom prst="rtTriangle">
            <a:avLst/>
          </a:prstGeom>
          <a:solidFill>
            <a:srgbClr val="005E5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436115" y="397886"/>
            <a:ext cx="8347251" cy="210403"/>
            <a:chOff x="472458" y="532263"/>
            <a:chExt cx="8886288" cy="280537"/>
          </a:xfrm>
        </p:grpSpPr>
        <p:cxnSp>
          <p:nvCxnSpPr>
            <p:cNvPr id="14" name="Straight Connector 13"/>
            <p:cNvCxnSpPr/>
            <p:nvPr/>
          </p:nvCxnSpPr>
          <p:spPr bwMode="auto">
            <a:xfrm>
              <a:off x="472458" y="812800"/>
              <a:ext cx="8533823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928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Straight Connector 14"/>
            <p:cNvCxnSpPr/>
            <p:nvPr/>
          </p:nvCxnSpPr>
          <p:spPr bwMode="auto">
            <a:xfrm flipV="1">
              <a:off x="9006281" y="532263"/>
              <a:ext cx="352465" cy="280537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928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0" name="Tijdelijke aanduiding voor dianummer 3"/>
          <p:cNvSpPr>
            <a:spLocks noGrp="1"/>
          </p:cNvSpPr>
          <p:nvPr>
            <p:ph type="sldNum" sz="quarter" idx="10"/>
          </p:nvPr>
        </p:nvSpPr>
        <p:spPr bwMode="white">
          <a:xfrm>
            <a:off x="7978071" y="4783482"/>
            <a:ext cx="650235" cy="140400"/>
          </a:xfrm>
        </p:spPr>
        <p:txBody>
          <a:bodyPr/>
          <a:lstStyle>
            <a:lvl1pPr>
              <a:lnSpc>
                <a:spcPts val="1106"/>
              </a:lnSpc>
              <a:defRPr b="1">
                <a:solidFill>
                  <a:srgbClr val="FFFFFF"/>
                </a:solidFill>
              </a:defRPr>
            </a:lvl1pPr>
          </a:lstStyle>
          <a:p>
            <a:fld id="{C23ADB4E-9B09-45A2-A801-D3601615BFC8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20" name="Titel 1"/>
          <p:cNvSpPr>
            <a:spLocks noGrp="1"/>
          </p:cNvSpPr>
          <p:nvPr>
            <p:ph type="title" hasCustomPrompt="1"/>
          </p:nvPr>
        </p:nvSpPr>
        <p:spPr>
          <a:xfrm>
            <a:off x="464401" y="44384"/>
            <a:ext cx="8318966" cy="508000"/>
          </a:xfrm>
          <a:noFill/>
        </p:spPr>
        <p:txBody>
          <a:bodyPr tIns="0" rIns="0" bIns="0" anchor="ctr" anchorCtr="0"/>
          <a:lstStyle>
            <a:lvl1pPr>
              <a:lnSpc>
                <a:spcPts val="2000"/>
              </a:lnSpc>
              <a:defRPr sz="1800">
                <a:solidFill>
                  <a:srgbClr val="009286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21" name="Tijdelijke aanduiding voor inhoud 2"/>
          <p:cNvSpPr>
            <a:spLocks noGrp="1"/>
          </p:cNvSpPr>
          <p:nvPr>
            <p:ph idx="1"/>
          </p:nvPr>
        </p:nvSpPr>
        <p:spPr>
          <a:xfrm>
            <a:off x="464401" y="839073"/>
            <a:ext cx="8318966" cy="3660815"/>
          </a:xfrm>
        </p:spPr>
        <p:txBody>
          <a:bodyPr tIns="0" bIns="0"/>
          <a:lstStyle>
            <a:lvl1pPr>
              <a:defRPr sz="1400" b="0">
                <a:solidFill>
                  <a:srgbClr val="54646C"/>
                </a:solidFill>
              </a:defRPr>
            </a:lvl1pPr>
            <a:lvl2pPr>
              <a:defRPr sz="1400" b="0">
                <a:solidFill>
                  <a:srgbClr val="54646C"/>
                </a:solidFill>
              </a:defRPr>
            </a:lvl2pPr>
            <a:lvl3pPr>
              <a:defRPr sz="1400" b="0">
                <a:solidFill>
                  <a:srgbClr val="54646C"/>
                </a:solidFill>
              </a:defRPr>
            </a:lvl3pPr>
            <a:lvl4pPr>
              <a:defRPr sz="1400" b="0">
                <a:solidFill>
                  <a:srgbClr val="54646C"/>
                </a:solidFill>
              </a:defRPr>
            </a:lvl4pPr>
            <a:lvl5pPr>
              <a:defRPr sz="1400" b="0">
                <a:solidFill>
                  <a:srgbClr val="54646C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25036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5"/>
          <p:cNvSpPr>
            <a:spLocks noGrp="1" noChangeArrowheads="1"/>
          </p:cNvSpPr>
          <p:nvPr>
            <p:ph type="ctrTitle"/>
          </p:nvPr>
        </p:nvSpPr>
        <p:spPr>
          <a:xfrm>
            <a:off x="511200" y="1525369"/>
            <a:ext cx="7445790" cy="432000"/>
          </a:xfrm>
        </p:spPr>
        <p:txBody>
          <a:bodyPr tIns="0" rIns="0" bIns="0"/>
          <a:lstStyle>
            <a:lvl1pPr algn="l">
              <a:lnSpc>
                <a:spcPts val="3409"/>
              </a:lnSpc>
              <a:defRPr sz="2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  <a:endParaRPr lang="nl-NL" noProof="0" dirty="0"/>
          </a:p>
        </p:txBody>
      </p:sp>
      <p:pic>
        <p:nvPicPr>
          <p:cNvPr id="2" name="Afbeelding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00" y="252000"/>
            <a:ext cx="3434556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766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emf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emf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emf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36223" y="217057"/>
            <a:ext cx="6815919" cy="413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36624" rIns="73249" bIns="36624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Klik om het opmaakprofiel te bewerken</a:t>
            </a:r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10053" y="4776339"/>
            <a:ext cx="650235" cy="183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816217">
              <a:defRPr sz="800">
                <a:solidFill>
                  <a:schemeClr val="hlink"/>
                </a:solidFill>
              </a:defRPr>
            </a:lvl1pPr>
          </a:lstStyle>
          <a:p>
            <a:fld id="{64968C61-D2AE-4356-8B19-3BEB45AA5B63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26643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2036223" y="839073"/>
            <a:ext cx="6815919" cy="3660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36624" rIns="0" bIns="366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dirty="0"/>
              <a:t>Klik om de opmaakprofielen van de </a:t>
            </a:r>
            <a:r>
              <a:rPr lang="nl-NL" dirty="0" err="1"/>
              <a:t>modeltekst</a:t>
            </a:r>
            <a:r>
              <a:rPr lang="nl-NL" dirty="0"/>
              <a:t>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00" y="4759200"/>
            <a:ext cx="1092087" cy="262800"/>
          </a:xfrm>
          <a:prstGeom prst="rect">
            <a:avLst/>
          </a:prstGeom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57" r:id="rId1"/>
    <p:sldLayoutId id="2147483660" r:id="rId2"/>
  </p:sldLayoutIdLst>
  <p:hf hdr="0" ftr="0" dt="0"/>
  <p:txStyles>
    <p:titleStyle>
      <a:lvl1pPr algn="l" defTabSz="816217" rtl="0" eaLnBrk="1" fontAlgn="base" hangingPunct="1">
        <a:lnSpc>
          <a:spcPts val="1878"/>
        </a:lnSpc>
        <a:spcBef>
          <a:spcPct val="0"/>
        </a:spcBef>
        <a:spcAft>
          <a:spcPct val="0"/>
        </a:spcAft>
        <a:defRPr b="1">
          <a:solidFill>
            <a:schemeClr val="hlink"/>
          </a:solidFill>
          <a:latin typeface="+mj-lt"/>
          <a:ea typeface="+mj-ea"/>
          <a:cs typeface="+mj-cs"/>
        </a:defRPr>
      </a:lvl1pPr>
      <a:lvl2pPr algn="l" defTabSz="816217" rtl="0" eaLnBrk="1" fontAlgn="base" hangingPunct="1">
        <a:lnSpc>
          <a:spcPts val="1878"/>
        </a:lnSpc>
        <a:spcBef>
          <a:spcPct val="0"/>
        </a:spcBef>
        <a:spcAft>
          <a:spcPct val="0"/>
        </a:spcAft>
        <a:defRPr b="1">
          <a:solidFill>
            <a:schemeClr val="hlink"/>
          </a:solidFill>
          <a:latin typeface="Arial" charset="0"/>
          <a:cs typeface="Arial" charset="0"/>
        </a:defRPr>
      </a:lvl2pPr>
      <a:lvl3pPr algn="l" defTabSz="816217" rtl="0" eaLnBrk="1" fontAlgn="base" hangingPunct="1">
        <a:lnSpc>
          <a:spcPts val="1878"/>
        </a:lnSpc>
        <a:spcBef>
          <a:spcPct val="0"/>
        </a:spcBef>
        <a:spcAft>
          <a:spcPct val="0"/>
        </a:spcAft>
        <a:defRPr b="1">
          <a:solidFill>
            <a:schemeClr val="hlink"/>
          </a:solidFill>
          <a:latin typeface="Arial" charset="0"/>
          <a:cs typeface="Arial" charset="0"/>
        </a:defRPr>
      </a:lvl3pPr>
      <a:lvl4pPr algn="l" defTabSz="816217" rtl="0" eaLnBrk="1" fontAlgn="base" hangingPunct="1">
        <a:lnSpc>
          <a:spcPts val="1878"/>
        </a:lnSpc>
        <a:spcBef>
          <a:spcPct val="0"/>
        </a:spcBef>
        <a:spcAft>
          <a:spcPct val="0"/>
        </a:spcAft>
        <a:defRPr b="1">
          <a:solidFill>
            <a:schemeClr val="hlink"/>
          </a:solidFill>
          <a:latin typeface="Arial" charset="0"/>
          <a:cs typeface="Arial" charset="0"/>
        </a:defRPr>
      </a:lvl4pPr>
      <a:lvl5pPr algn="l" defTabSz="816217" rtl="0" eaLnBrk="1" fontAlgn="base" hangingPunct="1">
        <a:lnSpc>
          <a:spcPts val="1878"/>
        </a:lnSpc>
        <a:spcBef>
          <a:spcPct val="0"/>
        </a:spcBef>
        <a:spcAft>
          <a:spcPct val="0"/>
        </a:spcAft>
        <a:defRPr b="1">
          <a:solidFill>
            <a:schemeClr val="hlink"/>
          </a:solidFill>
          <a:latin typeface="Arial" charset="0"/>
          <a:cs typeface="Arial" charset="0"/>
        </a:defRPr>
      </a:lvl5pPr>
      <a:lvl6pPr marL="357794" algn="l" defTabSz="816217" rtl="0" eaLnBrk="1" fontAlgn="base" hangingPunct="1">
        <a:lnSpc>
          <a:spcPts val="1878"/>
        </a:lnSpc>
        <a:spcBef>
          <a:spcPct val="0"/>
        </a:spcBef>
        <a:spcAft>
          <a:spcPct val="0"/>
        </a:spcAft>
        <a:defRPr b="1">
          <a:solidFill>
            <a:schemeClr val="hlink"/>
          </a:solidFill>
          <a:latin typeface="Arial" charset="0"/>
          <a:cs typeface="Arial" charset="0"/>
        </a:defRPr>
      </a:lvl6pPr>
      <a:lvl7pPr marL="715587" algn="l" defTabSz="816217" rtl="0" eaLnBrk="1" fontAlgn="base" hangingPunct="1">
        <a:lnSpc>
          <a:spcPts val="1878"/>
        </a:lnSpc>
        <a:spcBef>
          <a:spcPct val="0"/>
        </a:spcBef>
        <a:spcAft>
          <a:spcPct val="0"/>
        </a:spcAft>
        <a:defRPr b="1">
          <a:solidFill>
            <a:schemeClr val="hlink"/>
          </a:solidFill>
          <a:latin typeface="Arial" charset="0"/>
          <a:cs typeface="Arial" charset="0"/>
        </a:defRPr>
      </a:lvl7pPr>
      <a:lvl8pPr marL="1073380" algn="l" defTabSz="816217" rtl="0" eaLnBrk="1" fontAlgn="base" hangingPunct="1">
        <a:lnSpc>
          <a:spcPts val="1878"/>
        </a:lnSpc>
        <a:spcBef>
          <a:spcPct val="0"/>
        </a:spcBef>
        <a:spcAft>
          <a:spcPct val="0"/>
        </a:spcAft>
        <a:defRPr b="1">
          <a:solidFill>
            <a:schemeClr val="hlink"/>
          </a:solidFill>
          <a:latin typeface="Arial" charset="0"/>
          <a:cs typeface="Arial" charset="0"/>
        </a:defRPr>
      </a:lvl8pPr>
      <a:lvl9pPr marL="1431174" algn="l" defTabSz="816217" rtl="0" eaLnBrk="1" fontAlgn="base" hangingPunct="1">
        <a:lnSpc>
          <a:spcPts val="1878"/>
        </a:lnSpc>
        <a:spcBef>
          <a:spcPct val="0"/>
        </a:spcBef>
        <a:spcAft>
          <a:spcPct val="0"/>
        </a:spcAft>
        <a:defRPr b="1">
          <a:solidFill>
            <a:schemeClr val="hlink"/>
          </a:solidFill>
          <a:latin typeface="Arial" charset="0"/>
          <a:cs typeface="Arial" charset="0"/>
        </a:defRPr>
      </a:lvl9pPr>
    </p:titleStyle>
    <p:bodyStyle>
      <a:lvl1pPr algn="l" defTabSz="796339" rtl="0" eaLnBrk="1" fontAlgn="base" hangingPunct="1">
        <a:spcBef>
          <a:spcPct val="0"/>
        </a:spcBef>
        <a:spcAft>
          <a:spcPct val="40000"/>
        </a:spcAft>
        <a:buClr>
          <a:schemeClr val="hlink"/>
        </a:buClr>
        <a:buFont typeface="Wingdings 3" pitchFamily="18" charset="2"/>
        <a:defRPr sz="800" b="1">
          <a:solidFill>
            <a:schemeClr val="bg1"/>
          </a:solidFill>
          <a:latin typeface="+mn-lt"/>
          <a:ea typeface="+mn-ea"/>
          <a:cs typeface="+mn-cs"/>
        </a:defRPr>
      </a:lvl1pPr>
      <a:lvl2pPr marL="1243" algn="l" defTabSz="796339" rtl="0" eaLnBrk="1" fontAlgn="base" hangingPunct="1">
        <a:spcBef>
          <a:spcPct val="0"/>
        </a:spcBef>
        <a:spcAft>
          <a:spcPct val="40000"/>
        </a:spcAft>
        <a:buClr>
          <a:schemeClr val="hlink"/>
        </a:buClr>
        <a:buFont typeface="Wingdings 3" pitchFamily="18" charset="2"/>
        <a:defRPr sz="800">
          <a:solidFill>
            <a:schemeClr val="hlink"/>
          </a:solidFill>
          <a:latin typeface="+mn-lt"/>
          <a:cs typeface="+mn-cs"/>
        </a:defRPr>
      </a:lvl2pPr>
      <a:lvl3pPr marL="208713" indent="-206228" algn="l" defTabSz="796339" rtl="0" eaLnBrk="1" fontAlgn="base" hangingPunct="1">
        <a:spcBef>
          <a:spcPct val="0"/>
        </a:spcBef>
        <a:spcAft>
          <a:spcPct val="40000"/>
        </a:spcAft>
        <a:buClr>
          <a:schemeClr val="hlink"/>
        </a:buClr>
        <a:buFont typeface="Wingdings 3" pitchFamily="18" charset="2"/>
        <a:buChar char="}"/>
        <a:defRPr sz="800">
          <a:solidFill>
            <a:schemeClr val="hlink"/>
          </a:solidFill>
          <a:latin typeface="+mn-lt"/>
          <a:cs typeface="+mn-cs"/>
        </a:defRPr>
      </a:lvl3pPr>
      <a:lvl4pPr marL="426122" indent="-216166" algn="l" defTabSz="796339" rtl="0" eaLnBrk="1" fontAlgn="base" hangingPunct="1">
        <a:spcBef>
          <a:spcPct val="0"/>
        </a:spcBef>
        <a:spcAft>
          <a:spcPct val="40000"/>
        </a:spcAft>
        <a:buClr>
          <a:schemeClr val="hlink"/>
        </a:buClr>
        <a:buFont typeface="Arial" charset="0"/>
        <a:buChar char="−"/>
        <a:defRPr sz="800">
          <a:solidFill>
            <a:schemeClr val="hlink"/>
          </a:solidFill>
          <a:latin typeface="+mn-lt"/>
          <a:cs typeface="+mn-cs"/>
        </a:defRPr>
      </a:lvl4pPr>
      <a:lvl5pPr marL="633593" indent="-206228" algn="l" defTabSz="796339" rtl="0" eaLnBrk="1" fontAlgn="base" hangingPunct="1">
        <a:spcBef>
          <a:spcPct val="0"/>
        </a:spcBef>
        <a:spcAft>
          <a:spcPct val="40000"/>
        </a:spcAft>
        <a:buClr>
          <a:schemeClr val="hlink"/>
        </a:buClr>
        <a:buFont typeface="Arial" charset="0"/>
        <a:buChar char="−"/>
        <a:defRPr sz="800">
          <a:solidFill>
            <a:schemeClr val="hlink"/>
          </a:solidFill>
          <a:latin typeface="+mn-lt"/>
          <a:cs typeface="+mn-cs"/>
        </a:defRPr>
      </a:lvl5pPr>
      <a:lvl6pPr marL="991386" indent="-206228" algn="l" defTabSz="796339" rtl="0" eaLnBrk="1" fontAlgn="base" hangingPunct="1">
        <a:spcBef>
          <a:spcPct val="0"/>
        </a:spcBef>
        <a:spcAft>
          <a:spcPct val="40000"/>
        </a:spcAft>
        <a:buClr>
          <a:schemeClr val="hlink"/>
        </a:buClr>
        <a:buFont typeface="Arial" charset="0"/>
        <a:buChar char="−"/>
        <a:defRPr sz="800">
          <a:solidFill>
            <a:schemeClr val="hlink"/>
          </a:solidFill>
          <a:latin typeface="+mn-lt"/>
          <a:cs typeface="+mn-cs"/>
        </a:defRPr>
      </a:lvl6pPr>
      <a:lvl7pPr marL="1349179" indent="-206228" algn="l" defTabSz="796339" rtl="0" eaLnBrk="1" fontAlgn="base" hangingPunct="1">
        <a:spcBef>
          <a:spcPct val="0"/>
        </a:spcBef>
        <a:spcAft>
          <a:spcPct val="40000"/>
        </a:spcAft>
        <a:buClr>
          <a:schemeClr val="hlink"/>
        </a:buClr>
        <a:buFont typeface="Arial" charset="0"/>
        <a:buChar char="−"/>
        <a:defRPr sz="800">
          <a:solidFill>
            <a:schemeClr val="hlink"/>
          </a:solidFill>
          <a:latin typeface="+mn-lt"/>
          <a:cs typeface="+mn-cs"/>
        </a:defRPr>
      </a:lvl7pPr>
      <a:lvl8pPr marL="1706973" indent="-206228" algn="l" defTabSz="796339" rtl="0" eaLnBrk="1" fontAlgn="base" hangingPunct="1">
        <a:spcBef>
          <a:spcPct val="0"/>
        </a:spcBef>
        <a:spcAft>
          <a:spcPct val="40000"/>
        </a:spcAft>
        <a:buClr>
          <a:schemeClr val="hlink"/>
        </a:buClr>
        <a:buFont typeface="Arial" charset="0"/>
        <a:buChar char="−"/>
        <a:defRPr sz="800">
          <a:solidFill>
            <a:schemeClr val="hlink"/>
          </a:solidFill>
          <a:latin typeface="+mn-lt"/>
          <a:cs typeface="+mn-cs"/>
        </a:defRPr>
      </a:lvl8pPr>
      <a:lvl9pPr marL="2064766" indent="-206228" algn="l" defTabSz="796339" rtl="0" eaLnBrk="1" fontAlgn="base" hangingPunct="1">
        <a:spcBef>
          <a:spcPct val="0"/>
        </a:spcBef>
        <a:spcAft>
          <a:spcPct val="40000"/>
        </a:spcAft>
        <a:buClr>
          <a:schemeClr val="hlink"/>
        </a:buClr>
        <a:buFont typeface="Arial" charset="0"/>
        <a:buChar char="−"/>
        <a:defRPr sz="800">
          <a:solidFill>
            <a:schemeClr val="hlink"/>
          </a:solidFill>
          <a:latin typeface="+mn-lt"/>
          <a:cs typeface="+mn-cs"/>
        </a:defRPr>
      </a:lvl9pPr>
    </p:bodyStyle>
    <p:otherStyle>
      <a:defPPr>
        <a:defRPr lang="nl-NL"/>
      </a:defPPr>
      <a:lvl1pPr marL="0" algn="l" defTabSz="71558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7794" algn="l" defTabSz="71558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15587" algn="l" defTabSz="71558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73380" algn="l" defTabSz="71558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31174" algn="l" defTabSz="71558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88967" algn="l" defTabSz="71558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46761" algn="l" defTabSz="71558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04554" algn="l" defTabSz="71558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62347" algn="l" defTabSz="71558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36223" y="217057"/>
            <a:ext cx="6815919" cy="413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36624" rIns="73249" bIns="36624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Klik om het opmaakprofiel te bewerken</a:t>
            </a:r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10053" y="4776339"/>
            <a:ext cx="650235" cy="183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816217">
              <a:defRPr sz="800">
                <a:solidFill>
                  <a:schemeClr val="hlink"/>
                </a:solidFill>
              </a:defRPr>
            </a:lvl1pPr>
          </a:lstStyle>
          <a:p>
            <a:fld id="{64968C61-D2AE-4356-8B19-3BEB45AA5B63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26643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2036223" y="839073"/>
            <a:ext cx="6815919" cy="3660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36624" rIns="0" bIns="366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dirty="0"/>
              <a:t>Klik om de opmaakprofielen van de </a:t>
            </a:r>
            <a:r>
              <a:rPr lang="nl-NL" dirty="0" err="1"/>
              <a:t>modeltekst</a:t>
            </a:r>
            <a:r>
              <a:rPr lang="nl-NL" dirty="0"/>
              <a:t>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00" y="4759200"/>
            <a:ext cx="1132826" cy="26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071563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hf hdr="0" ftr="0" dt="0"/>
  <p:txStyles>
    <p:titleStyle>
      <a:lvl1pPr algn="l" defTabSz="816217" rtl="0" eaLnBrk="1" fontAlgn="base" hangingPunct="1">
        <a:lnSpc>
          <a:spcPts val="1878"/>
        </a:lnSpc>
        <a:spcBef>
          <a:spcPct val="0"/>
        </a:spcBef>
        <a:spcAft>
          <a:spcPct val="0"/>
        </a:spcAft>
        <a:defRPr b="1">
          <a:solidFill>
            <a:schemeClr val="hlink"/>
          </a:solidFill>
          <a:latin typeface="+mj-lt"/>
          <a:ea typeface="+mj-ea"/>
          <a:cs typeface="+mj-cs"/>
        </a:defRPr>
      </a:lvl1pPr>
      <a:lvl2pPr algn="l" defTabSz="816217" rtl="0" eaLnBrk="1" fontAlgn="base" hangingPunct="1">
        <a:lnSpc>
          <a:spcPts val="1878"/>
        </a:lnSpc>
        <a:spcBef>
          <a:spcPct val="0"/>
        </a:spcBef>
        <a:spcAft>
          <a:spcPct val="0"/>
        </a:spcAft>
        <a:defRPr b="1">
          <a:solidFill>
            <a:schemeClr val="hlink"/>
          </a:solidFill>
          <a:latin typeface="Arial" charset="0"/>
          <a:cs typeface="Arial" charset="0"/>
        </a:defRPr>
      </a:lvl2pPr>
      <a:lvl3pPr algn="l" defTabSz="816217" rtl="0" eaLnBrk="1" fontAlgn="base" hangingPunct="1">
        <a:lnSpc>
          <a:spcPts val="1878"/>
        </a:lnSpc>
        <a:spcBef>
          <a:spcPct val="0"/>
        </a:spcBef>
        <a:spcAft>
          <a:spcPct val="0"/>
        </a:spcAft>
        <a:defRPr b="1">
          <a:solidFill>
            <a:schemeClr val="hlink"/>
          </a:solidFill>
          <a:latin typeface="Arial" charset="0"/>
          <a:cs typeface="Arial" charset="0"/>
        </a:defRPr>
      </a:lvl3pPr>
      <a:lvl4pPr algn="l" defTabSz="816217" rtl="0" eaLnBrk="1" fontAlgn="base" hangingPunct="1">
        <a:lnSpc>
          <a:spcPts val="1878"/>
        </a:lnSpc>
        <a:spcBef>
          <a:spcPct val="0"/>
        </a:spcBef>
        <a:spcAft>
          <a:spcPct val="0"/>
        </a:spcAft>
        <a:defRPr b="1">
          <a:solidFill>
            <a:schemeClr val="hlink"/>
          </a:solidFill>
          <a:latin typeface="Arial" charset="0"/>
          <a:cs typeface="Arial" charset="0"/>
        </a:defRPr>
      </a:lvl4pPr>
      <a:lvl5pPr algn="l" defTabSz="816217" rtl="0" eaLnBrk="1" fontAlgn="base" hangingPunct="1">
        <a:lnSpc>
          <a:spcPts val="1878"/>
        </a:lnSpc>
        <a:spcBef>
          <a:spcPct val="0"/>
        </a:spcBef>
        <a:spcAft>
          <a:spcPct val="0"/>
        </a:spcAft>
        <a:defRPr b="1">
          <a:solidFill>
            <a:schemeClr val="hlink"/>
          </a:solidFill>
          <a:latin typeface="Arial" charset="0"/>
          <a:cs typeface="Arial" charset="0"/>
        </a:defRPr>
      </a:lvl5pPr>
      <a:lvl6pPr marL="357794" algn="l" defTabSz="816217" rtl="0" eaLnBrk="1" fontAlgn="base" hangingPunct="1">
        <a:lnSpc>
          <a:spcPts val="1878"/>
        </a:lnSpc>
        <a:spcBef>
          <a:spcPct val="0"/>
        </a:spcBef>
        <a:spcAft>
          <a:spcPct val="0"/>
        </a:spcAft>
        <a:defRPr b="1">
          <a:solidFill>
            <a:schemeClr val="hlink"/>
          </a:solidFill>
          <a:latin typeface="Arial" charset="0"/>
          <a:cs typeface="Arial" charset="0"/>
        </a:defRPr>
      </a:lvl6pPr>
      <a:lvl7pPr marL="715587" algn="l" defTabSz="816217" rtl="0" eaLnBrk="1" fontAlgn="base" hangingPunct="1">
        <a:lnSpc>
          <a:spcPts val="1878"/>
        </a:lnSpc>
        <a:spcBef>
          <a:spcPct val="0"/>
        </a:spcBef>
        <a:spcAft>
          <a:spcPct val="0"/>
        </a:spcAft>
        <a:defRPr b="1">
          <a:solidFill>
            <a:schemeClr val="hlink"/>
          </a:solidFill>
          <a:latin typeface="Arial" charset="0"/>
          <a:cs typeface="Arial" charset="0"/>
        </a:defRPr>
      </a:lvl7pPr>
      <a:lvl8pPr marL="1073380" algn="l" defTabSz="816217" rtl="0" eaLnBrk="1" fontAlgn="base" hangingPunct="1">
        <a:lnSpc>
          <a:spcPts val="1878"/>
        </a:lnSpc>
        <a:spcBef>
          <a:spcPct val="0"/>
        </a:spcBef>
        <a:spcAft>
          <a:spcPct val="0"/>
        </a:spcAft>
        <a:defRPr b="1">
          <a:solidFill>
            <a:schemeClr val="hlink"/>
          </a:solidFill>
          <a:latin typeface="Arial" charset="0"/>
          <a:cs typeface="Arial" charset="0"/>
        </a:defRPr>
      </a:lvl8pPr>
      <a:lvl9pPr marL="1431174" algn="l" defTabSz="816217" rtl="0" eaLnBrk="1" fontAlgn="base" hangingPunct="1">
        <a:lnSpc>
          <a:spcPts val="1878"/>
        </a:lnSpc>
        <a:spcBef>
          <a:spcPct val="0"/>
        </a:spcBef>
        <a:spcAft>
          <a:spcPct val="0"/>
        </a:spcAft>
        <a:defRPr b="1">
          <a:solidFill>
            <a:schemeClr val="hlink"/>
          </a:solidFill>
          <a:latin typeface="Arial" charset="0"/>
          <a:cs typeface="Arial" charset="0"/>
        </a:defRPr>
      </a:lvl9pPr>
    </p:titleStyle>
    <p:bodyStyle>
      <a:lvl1pPr algn="l" defTabSz="796339" rtl="0" eaLnBrk="1" fontAlgn="base" hangingPunct="1">
        <a:spcBef>
          <a:spcPct val="0"/>
        </a:spcBef>
        <a:spcAft>
          <a:spcPct val="40000"/>
        </a:spcAft>
        <a:buClr>
          <a:schemeClr val="hlink"/>
        </a:buClr>
        <a:buFont typeface="Wingdings 3" pitchFamily="18" charset="2"/>
        <a:defRPr sz="800" b="1">
          <a:solidFill>
            <a:schemeClr val="bg1"/>
          </a:solidFill>
          <a:latin typeface="+mn-lt"/>
          <a:ea typeface="+mn-ea"/>
          <a:cs typeface="+mn-cs"/>
        </a:defRPr>
      </a:lvl1pPr>
      <a:lvl2pPr marL="1243" algn="l" defTabSz="796339" rtl="0" eaLnBrk="1" fontAlgn="base" hangingPunct="1">
        <a:spcBef>
          <a:spcPct val="0"/>
        </a:spcBef>
        <a:spcAft>
          <a:spcPct val="40000"/>
        </a:spcAft>
        <a:buClr>
          <a:schemeClr val="hlink"/>
        </a:buClr>
        <a:buFont typeface="Wingdings 3" pitchFamily="18" charset="2"/>
        <a:defRPr sz="800">
          <a:solidFill>
            <a:schemeClr val="hlink"/>
          </a:solidFill>
          <a:latin typeface="+mn-lt"/>
          <a:cs typeface="+mn-cs"/>
        </a:defRPr>
      </a:lvl2pPr>
      <a:lvl3pPr marL="208713" indent="-206228" algn="l" defTabSz="796339" rtl="0" eaLnBrk="1" fontAlgn="base" hangingPunct="1">
        <a:spcBef>
          <a:spcPct val="0"/>
        </a:spcBef>
        <a:spcAft>
          <a:spcPct val="40000"/>
        </a:spcAft>
        <a:buClr>
          <a:schemeClr val="hlink"/>
        </a:buClr>
        <a:buFont typeface="Wingdings 3" pitchFamily="18" charset="2"/>
        <a:buChar char="}"/>
        <a:defRPr sz="800">
          <a:solidFill>
            <a:schemeClr val="hlink"/>
          </a:solidFill>
          <a:latin typeface="+mn-lt"/>
          <a:cs typeface="+mn-cs"/>
        </a:defRPr>
      </a:lvl3pPr>
      <a:lvl4pPr marL="426122" indent="-216166" algn="l" defTabSz="796339" rtl="0" eaLnBrk="1" fontAlgn="base" hangingPunct="1">
        <a:spcBef>
          <a:spcPct val="0"/>
        </a:spcBef>
        <a:spcAft>
          <a:spcPct val="40000"/>
        </a:spcAft>
        <a:buClr>
          <a:schemeClr val="hlink"/>
        </a:buClr>
        <a:buFont typeface="Arial" charset="0"/>
        <a:buChar char="−"/>
        <a:defRPr sz="800">
          <a:solidFill>
            <a:schemeClr val="hlink"/>
          </a:solidFill>
          <a:latin typeface="+mn-lt"/>
          <a:cs typeface="+mn-cs"/>
        </a:defRPr>
      </a:lvl4pPr>
      <a:lvl5pPr marL="633593" indent="-206228" algn="l" defTabSz="796339" rtl="0" eaLnBrk="1" fontAlgn="base" hangingPunct="1">
        <a:spcBef>
          <a:spcPct val="0"/>
        </a:spcBef>
        <a:spcAft>
          <a:spcPct val="40000"/>
        </a:spcAft>
        <a:buClr>
          <a:schemeClr val="hlink"/>
        </a:buClr>
        <a:buFont typeface="Arial" charset="0"/>
        <a:buChar char="−"/>
        <a:defRPr sz="800">
          <a:solidFill>
            <a:schemeClr val="hlink"/>
          </a:solidFill>
          <a:latin typeface="+mn-lt"/>
          <a:cs typeface="+mn-cs"/>
        </a:defRPr>
      </a:lvl5pPr>
      <a:lvl6pPr marL="991386" indent="-206228" algn="l" defTabSz="796339" rtl="0" eaLnBrk="1" fontAlgn="base" hangingPunct="1">
        <a:spcBef>
          <a:spcPct val="0"/>
        </a:spcBef>
        <a:spcAft>
          <a:spcPct val="40000"/>
        </a:spcAft>
        <a:buClr>
          <a:schemeClr val="hlink"/>
        </a:buClr>
        <a:buFont typeface="Arial" charset="0"/>
        <a:buChar char="−"/>
        <a:defRPr sz="800">
          <a:solidFill>
            <a:schemeClr val="hlink"/>
          </a:solidFill>
          <a:latin typeface="+mn-lt"/>
          <a:cs typeface="+mn-cs"/>
        </a:defRPr>
      </a:lvl6pPr>
      <a:lvl7pPr marL="1349179" indent="-206228" algn="l" defTabSz="796339" rtl="0" eaLnBrk="1" fontAlgn="base" hangingPunct="1">
        <a:spcBef>
          <a:spcPct val="0"/>
        </a:spcBef>
        <a:spcAft>
          <a:spcPct val="40000"/>
        </a:spcAft>
        <a:buClr>
          <a:schemeClr val="hlink"/>
        </a:buClr>
        <a:buFont typeface="Arial" charset="0"/>
        <a:buChar char="−"/>
        <a:defRPr sz="800">
          <a:solidFill>
            <a:schemeClr val="hlink"/>
          </a:solidFill>
          <a:latin typeface="+mn-lt"/>
          <a:cs typeface="+mn-cs"/>
        </a:defRPr>
      </a:lvl7pPr>
      <a:lvl8pPr marL="1706973" indent="-206228" algn="l" defTabSz="796339" rtl="0" eaLnBrk="1" fontAlgn="base" hangingPunct="1">
        <a:spcBef>
          <a:spcPct val="0"/>
        </a:spcBef>
        <a:spcAft>
          <a:spcPct val="40000"/>
        </a:spcAft>
        <a:buClr>
          <a:schemeClr val="hlink"/>
        </a:buClr>
        <a:buFont typeface="Arial" charset="0"/>
        <a:buChar char="−"/>
        <a:defRPr sz="800">
          <a:solidFill>
            <a:schemeClr val="hlink"/>
          </a:solidFill>
          <a:latin typeface="+mn-lt"/>
          <a:cs typeface="+mn-cs"/>
        </a:defRPr>
      </a:lvl8pPr>
      <a:lvl9pPr marL="2064766" indent="-206228" algn="l" defTabSz="796339" rtl="0" eaLnBrk="1" fontAlgn="base" hangingPunct="1">
        <a:spcBef>
          <a:spcPct val="0"/>
        </a:spcBef>
        <a:spcAft>
          <a:spcPct val="40000"/>
        </a:spcAft>
        <a:buClr>
          <a:schemeClr val="hlink"/>
        </a:buClr>
        <a:buFont typeface="Arial" charset="0"/>
        <a:buChar char="−"/>
        <a:defRPr sz="800">
          <a:solidFill>
            <a:schemeClr val="hlink"/>
          </a:solidFill>
          <a:latin typeface="+mn-lt"/>
          <a:cs typeface="+mn-cs"/>
        </a:defRPr>
      </a:lvl9pPr>
    </p:bodyStyle>
    <p:otherStyle>
      <a:defPPr>
        <a:defRPr lang="nl-NL"/>
      </a:defPPr>
      <a:lvl1pPr marL="0" algn="l" defTabSz="71558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7794" algn="l" defTabSz="71558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15587" algn="l" defTabSz="71558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73380" algn="l" defTabSz="71558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31174" algn="l" defTabSz="71558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88967" algn="l" defTabSz="71558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46761" algn="l" defTabSz="71558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04554" algn="l" defTabSz="71558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62347" algn="l" defTabSz="71558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36223" y="217057"/>
            <a:ext cx="6815919" cy="413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36624" rIns="73249" bIns="36624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Klik om het opmaakprofiel te bewerken</a:t>
            </a:r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10053" y="4776339"/>
            <a:ext cx="650235" cy="183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816217">
              <a:defRPr sz="800">
                <a:solidFill>
                  <a:schemeClr val="hlink"/>
                </a:solidFill>
              </a:defRPr>
            </a:lvl1pPr>
          </a:lstStyle>
          <a:p>
            <a:fld id="{64968C61-D2AE-4356-8B19-3BEB45AA5B63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26643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2036223" y="839073"/>
            <a:ext cx="6815919" cy="3660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36624" rIns="0" bIns="366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dirty="0"/>
              <a:t>Klik om de opmaakprofielen van de </a:t>
            </a:r>
            <a:r>
              <a:rPr lang="nl-NL" dirty="0" err="1"/>
              <a:t>modeltekst</a:t>
            </a:r>
            <a:r>
              <a:rPr lang="nl-NL" dirty="0"/>
              <a:t>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00" y="4759200"/>
            <a:ext cx="1668507" cy="26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038600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5" r:id="rId1"/>
    <p:sldLayoutId id="2147483666" r:id="rId2"/>
  </p:sldLayoutIdLst>
  <p:hf hdr="0" ftr="0" dt="0"/>
  <p:txStyles>
    <p:titleStyle>
      <a:lvl1pPr algn="l" defTabSz="816217" rtl="0" eaLnBrk="1" fontAlgn="base" hangingPunct="1">
        <a:lnSpc>
          <a:spcPts val="1878"/>
        </a:lnSpc>
        <a:spcBef>
          <a:spcPct val="0"/>
        </a:spcBef>
        <a:spcAft>
          <a:spcPct val="0"/>
        </a:spcAft>
        <a:defRPr b="1">
          <a:solidFill>
            <a:schemeClr val="hlink"/>
          </a:solidFill>
          <a:latin typeface="+mj-lt"/>
          <a:ea typeface="+mj-ea"/>
          <a:cs typeface="+mj-cs"/>
        </a:defRPr>
      </a:lvl1pPr>
      <a:lvl2pPr algn="l" defTabSz="816217" rtl="0" eaLnBrk="1" fontAlgn="base" hangingPunct="1">
        <a:lnSpc>
          <a:spcPts val="1878"/>
        </a:lnSpc>
        <a:spcBef>
          <a:spcPct val="0"/>
        </a:spcBef>
        <a:spcAft>
          <a:spcPct val="0"/>
        </a:spcAft>
        <a:defRPr b="1">
          <a:solidFill>
            <a:schemeClr val="hlink"/>
          </a:solidFill>
          <a:latin typeface="Arial" charset="0"/>
          <a:cs typeface="Arial" charset="0"/>
        </a:defRPr>
      </a:lvl2pPr>
      <a:lvl3pPr algn="l" defTabSz="816217" rtl="0" eaLnBrk="1" fontAlgn="base" hangingPunct="1">
        <a:lnSpc>
          <a:spcPts val="1878"/>
        </a:lnSpc>
        <a:spcBef>
          <a:spcPct val="0"/>
        </a:spcBef>
        <a:spcAft>
          <a:spcPct val="0"/>
        </a:spcAft>
        <a:defRPr b="1">
          <a:solidFill>
            <a:schemeClr val="hlink"/>
          </a:solidFill>
          <a:latin typeface="Arial" charset="0"/>
          <a:cs typeface="Arial" charset="0"/>
        </a:defRPr>
      </a:lvl3pPr>
      <a:lvl4pPr algn="l" defTabSz="816217" rtl="0" eaLnBrk="1" fontAlgn="base" hangingPunct="1">
        <a:lnSpc>
          <a:spcPts val="1878"/>
        </a:lnSpc>
        <a:spcBef>
          <a:spcPct val="0"/>
        </a:spcBef>
        <a:spcAft>
          <a:spcPct val="0"/>
        </a:spcAft>
        <a:defRPr b="1">
          <a:solidFill>
            <a:schemeClr val="hlink"/>
          </a:solidFill>
          <a:latin typeface="Arial" charset="0"/>
          <a:cs typeface="Arial" charset="0"/>
        </a:defRPr>
      </a:lvl4pPr>
      <a:lvl5pPr algn="l" defTabSz="816217" rtl="0" eaLnBrk="1" fontAlgn="base" hangingPunct="1">
        <a:lnSpc>
          <a:spcPts val="1878"/>
        </a:lnSpc>
        <a:spcBef>
          <a:spcPct val="0"/>
        </a:spcBef>
        <a:spcAft>
          <a:spcPct val="0"/>
        </a:spcAft>
        <a:defRPr b="1">
          <a:solidFill>
            <a:schemeClr val="hlink"/>
          </a:solidFill>
          <a:latin typeface="Arial" charset="0"/>
          <a:cs typeface="Arial" charset="0"/>
        </a:defRPr>
      </a:lvl5pPr>
      <a:lvl6pPr marL="357794" algn="l" defTabSz="816217" rtl="0" eaLnBrk="1" fontAlgn="base" hangingPunct="1">
        <a:lnSpc>
          <a:spcPts val="1878"/>
        </a:lnSpc>
        <a:spcBef>
          <a:spcPct val="0"/>
        </a:spcBef>
        <a:spcAft>
          <a:spcPct val="0"/>
        </a:spcAft>
        <a:defRPr b="1">
          <a:solidFill>
            <a:schemeClr val="hlink"/>
          </a:solidFill>
          <a:latin typeface="Arial" charset="0"/>
          <a:cs typeface="Arial" charset="0"/>
        </a:defRPr>
      </a:lvl6pPr>
      <a:lvl7pPr marL="715587" algn="l" defTabSz="816217" rtl="0" eaLnBrk="1" fontAlgn="base" hangingPunct="1">
        <a:lnSpc>
          <a:spcPts val="1878"/>
        </a:lnSpc>
        <a:spcBef>
          <a:spcPct val="0"/>
        </a:spcBef>
        <a:spcAft>
          <a:spcPct val="0"/>
        </a:spcAft>
        <a:defRPr b="1">
          <a:solidFill>
            <a:schemeClr val="hlink"/>
          </a:solidFill>
          <a:latin typeface="Arial" charset="0"/>
          <a:cs typeface="Arial" charset="0"/>
        </a:defRPr>
      </a:lvl7pPr>
      <a:lvl8pPr marL="1073380" algn="l" defTabSz="816217" rtl="0" eaLnBrk="1" fontAlgn="base" hangingPunct="1">
        <a:lnSpc>
          <a:spcPts val="1878"/>
        </a:lnSpc>
        <a:spcBef>
          <a:spcPct val="0"/>
        </a:spcBef>
        <a:spcAft>
          <a:spcPct val="0"/>
        </a:spcAft>
        <a:defRPr b="1">
          <a:solidFill>
            <a:schemeClr val="hlink"/>
          </a:solidFill>
          <a:latin typeface="Arial" charset="0"/>
          <a:cs typeface="Arial" charset="0"/>
        </a:defRPr>
      </a:lvl8pPr>
      <a:lvl9pPr marL="1431174" algn="l" defTabSz="816217" rtl="0" eaLnBrk="1" fontAlgn="base" hangingPunct="1">
        <a:lnSpc>
          <a:spcPts val="1878"/>
        </a:lnSpc>
        <a:spcBef>
          <a:spcPct val="0"/>
        </a:spcBef>
        <a:spcAft>
          <a:spcPct val="0"/>
        </a:spcAft>
        <a:defRPr b="1">
          <a:solidFill>
            <a:schemeClr val="hlink"/>
          </a:solidFill>
          <a:latin typeface="Arial" charset="0"/>
          <a:cs typeface="Arial" charset="0"/>
        </a:defRPr>
      </a:lvl9pPr>
    </p:titleStyle>
    <p:bodyStyle>
      <a:lvl1pPr algn="l" defTabSz="796339" rtl="0" eaLnBrk="1" fontAlgn="base" hangingPunct="1">
        <a:spcBef>
          <a:spcPct val="0"/>
        </a:spcBef>
        <a:spcAft>
          <a:spcPct val="40000"/>
        </a:spcAft>
        <a:buClr>
          <a:schemeClr val="hlink"/>
        </a:buClr>
        <a:buFont typeface="Wingdings 3" pitchFamily="18" charset="2"/>
        <a:defRPr sz="800" b="1">
          <a:solidFill>
            <a:schemeClr val="bg1"/>
          </a:solidFill>
          <a:latin typeface="+mn-lt"/>
          <a:ea typeface="+mn-ea"/>
          <a:cs typeface="+mn-cs"/>
        </a:defRPr>
      </a:lvl1pPr>
      <a:lvl2pPr marL="1243" algn="l" defTabSz="796339" rtl="0" eaLnBrk="1" fontAlgn="base" hangingPunct="1">
        <a:spcBef>
          <a:spcPct val="0"/>
        </a:spcBef>
        <a:spcAft>
          <a:spcPct val="40000"/>
        </a:spcAft>
        <a:buClr>
          <a:schemeClr val="hlink"/>
        </a:buClr>
        <a:buFont typeface="Wingdings 3" pitchFamily="18" charset="2"/>
        <a:defRPr sz="800">
          <a:solidFill>
            <a:schemeClr val="hlink"/>
          </a:solidFill>
          <a:latin typeface="+mn-lt"/>
          <a:cs typeface="+mn-cs"/>
        </a:defRPr>
      </a:lvl2pPr>
      <a:lvl3pPr marL="208713" indent="-206228" algn="l" defTabSz="796339" rtl="0" eaLnBrk="1" fontAlgn="base" hangingPunct="1">
        <a:spcBef>
          <a:spcPct val="0"/>
        </a:spcBef>
        <a:spcAft>
          <a:spcPct val="40000"/>
        </a:spcAft>
        <a:buClr>
          <a:schemeClr val="hlink"/>
        </a:buClr>
        <a:buFont typeface="Wingdings 3" pitchFamily="18" charset="2"/>
        <a:buChar char="}"/>
        <a:defRPr sz="800">
          <a:solidFill>
            <a:schemeClr val="hlink"/>
          </a:solidFill>
          <a:latin typeface="+mn-lt"/>
          <a:cs typeface="+mn-cs"/>
        </a:defRPr>
      </a:lvl3pPr>
      <a:lvl4pPr marL="426122" indent="-216166" algn="l" defTabSz="796339" rtl="0" eaLnBrk="1" fontAlgn="base" hangingPunct="1">
        <a:spcBef>
          <a:spcPct val="0"/>
        </a:spcBef>
        <a:spcAft>
          <a:spcPct val="40000"/>
        </a:spcAft>
        <a:buClr>
          <a:schemeClr val="hlink"/>
        </a:buClr>
        <a:buFont typeface="Arial" charset="0"/>
        <a:buChar char="−"/>
        <a:defRPr sz="800">
          <a:solidFill>
            <a:schemeClr val="hlink"/>
          </a:solidFill>
          <a:latin typeface="+mn-lt"/>
          <a:cs typeface="+mn-cs"/>
        </a:defRPr>
      </a:lvl4pPr>
      <a:lvl5pPr marL="633593" indent="-206228" algn="l" defTabSz="796339" rtl="0" eaLnBrk="1" fontAlgn="base" hangingPunct="1">
        <a:spcBef>
          <a:spcPct val="0"/>
        </a:spcBef>
        <a:spcAft>
          <a:spcPct val="40000"/>
        </a:spcAft>
        <a:buClr>
          <a:schemeClr val="hlink"/>
        </a:buClr>
        <a:buFont typeface="Arial" charset="0"/>
        <a:buChar char="−"/>
        <a:defRPr sz="800">
          <a:solidFill>
            <a:schemeClr val="hlink"/>
          </a:solidFill>
          <a:latin typeface="+mn-lt"/>
          <a:cs typeface="+mn-cs"/>
        </a:defRPr>
      </a:lvl5pPr>
      <a:lvl6pPr marL="991386" indent="-206228" algn="l" defTabSz="796339" rtl="0" eaLnBrk="1" fontAlgn="base" hangingPunct="1">
        <a:spcBef>
          <a:spcPct val="0"/>
        </a:spcBef>
        <a:spcAft>
          <a:spcPct val="40000"/>
        </a:spcAft>
        <a:buClr>
          <a:schemeClr val="hlink"/>
        </a:buClr>
        <a:buFont typeface="Arial" charset="0"/>
        <a:buChar char="−"/>
        <a:defRPr sz="800">
          <a:solidFill>
            <a:schemeClr val="hlink"/>
          </a:solidFill>
          <a:latin typeface="+mn-lt"/>
          <a:cs typeface="+mn-cs"/>
        </a:defRPr>
      </a:lvl6pPr>
      <a:lvl7pPr marL="1349179" indent="-206228" algn="l" defTabSz="796339" rtl="0" eaLnBrk="1" fontAlgn="base" hangingPunct="1">
        <a:spcBef>
          <a:spcPct val="0"/>
        </a:spcBef>
        <a:spcAft>
          <a:spcPct val="40000"/>
        </a:spcAft>
        <a:buClr>
          <a:schemeClr val="hlink"/>
        </a:buClr>
        <a:buFont typeface="Arial" charset="0"/>
        <a:buChar char="−"/>
        <a:defRPr sz="800">
          <a:solidFill>
            <a:schemeClr val="hlink"/>
          </a:solidFill>
          <a:latin typeface="+mn-lt"/>
          <a:cs typeface="+mn-cs"/>
        </a:defRPr>
      </a:lvl7pPr>
      <a:lvl8pPr marL="1706973" indent="-206228" algn="l" defTabSz="796339" rtl="0" eaLnBrk="1" fontAlgn="base" hangingPunct="1">
        <a:spcBef>
          <a:spcPct val="0"/>
        </a:spcBef>
        <a:spcAft>
          <a:spcPct val="40000"/>
        </a:spcAft>
        <a:buClr>
          <a:schemeClr val="hlink"/>
        </a:buClr>
        <a:buFont typeface="Arial" charset="0"/>
        <a:buChar char="−"/>
        <a:defRPr sz="800">
          <a:solidFill>
            <a:schemeClr val="hlink"/>
          </a:solidFill>
          <a:latin typeface="+mn-lt"/>
          <a:cs typeface="+mn-cs"/>
        </a:defRPr>
      </a:lvl8pPr>
      <a:lvl9pPr marL="2064766" indent="-206228" algn="l" defTabSz="796339" rtl="0" eaLnBrk="1" fontAlgn="base" hangingPunct="1">
        <a:spcBef>
          <a:spcPct val="0"/>
        </a:spcBef>
        <a:spcAft>
          <a:spcPct val="40000"/>
        </a:spcAft>
        <a:buClr>
          <a:schemeClr val="hlink"/>
        </a:buClr>
        <a:buFont typeface="Arial" charset="0"/>
        <a:buChar char="−"/>
        <a:defRPr sz="800">
          <a:solidFill>
            <a:schemeClr val="hlink"/>
          </a:solidFill>
          <a:latin typeface="+mn-lt"/>
          <a:cs typeface="+mn-cs"/>
        </a:defRPr>
      </a:lvl9pPr>
    </p:bodyStyle>
    <p:otherStyle>
      <a:defPPr>
        <a:defRPr lang="nl-NL"/>
      </a:defPPr>
      <a:lvl1pPr marL="0" algn="l" defTabSz="71558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7794" algn="l" defTabSz="71558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15587" algn="l" defTabSz="71558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73380" algn="l" defTabSz="71558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31174" algn="l" defTabSz="71558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88967" algn="l" defTabSz="71558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46761" algn="l" defTabSz="71558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04554" algn="l" defTabSz="71558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62347" algn="l" defTabSz="71558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36223" y="217057"/>
            <a:ext cx="6815919" cy="413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36624" rIns="73249" bIns="36624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Klik om het opmaakprofiel te bewerken</a:t>
            </a:r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10053" y="4776339"/>
            <a:ext cx="650235" cy="183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816217">
              <a:defRPr sz="800">
                <a:solidFill>
                  <a:schemeClr val="hlink"/>
                </a:solidFill>
              </a:defRPr>
            </a:lvl1pPr>
          </a:lstStyle>
          <a:p>
            <a:fld id="{64968C61-D2AE-4356-8B19-3BEB45AA5B63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26643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2036223" y="839073"/>
            <a:ext cx="6815919" cy="3660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36624" rIns="0" bIns="366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dirty="0"/>
              <a:t>Klik om de opmaakprofielen van de </a:t>
            </a:r>
            <a:r>
              <a:rPr lang="nl-NL" dirty="0" err="1"/>
              <a:t>modeltekst</a:t>
            </a:r>
            <a:r>
              <a:rPr lang="nl-NL" dirty="0"/>
              <a:t>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00" y="4759200"/>
            <a:ext cx="2445402" cy="26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835059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8" r:id="rId1"/>
    <p:sldLayoutId id="2147483669" r:id="rId2"/>
  </p:sldLayoutIdLst>
  <p:hf hdr="0" ftr="0" dt="0"/>
  <p:txStyles>
    <p:titleStyle>
      <a:lvl1pPr algn="l" defTabSz="816217" rtl="0" eaLnBrk="1" fontAlgn="base" hangingPunct="1">
        <a:lnSpc>
          <a:spcPts val="1878"/>
        </a:lnSpc>
        <a:spcBef>
          <a:spcPct val="0"/>
        </a:spcBef>
        <a:spcAft>
          <a:spcPct val="0"/>
        </a:spcAft>
        <a:defRPr b="1">
          <a:solidFill>
            <a:schemeClr val="hlink"/>
          </a:solidFill>
          <a:latin typeface="+mj-lt"/>
          <a:ea typeface="+mj-ea"/>
          <a:cs typeface="+mj-cs"/>
        </a:defRPr>
      </a:lvl1pPr>
      <a:lvl2pPr algn="l" defTabSz="816217" rtl="0" eaLnBrk="1" fontAlgn="base" hangingPunct="1">
        <a:lnSpc>
          <a:spcPts val="1878"/>
        </a:lnSpc>
        <a:spcBef>
          <a:spcPct val="0"/>
        </a:spcBef>
        <a:spcAft>
          <a:spcPct val="0"/>
        </a:spcAft>
        <a:defRPr b="1">
          <a:solidFill>
            <a:schemeClr val="hlink"/>
          </a:solidFill>
          <a:latin typeface="Arial" charset="0"/>
          <a:cs typeface="Arial" charset="0"/>
        </a:defRPr>
      </a:lvl2pPr>
      <a:lvl3pPr algn="l" defTabSz="816217" rtl="0" eaLnBrk="1" fontAlgn="base" hangingPunct="1">
        <a:lnSpc>
          <a:spcPts val="1878"/>
        </a:lnSpc>
        <a:spcBef>
          <a:spcPct val="0"/>
        </a:spcBef>
        <a:spcAft>
          <a:spcPct val="0"/>
        </a:spcAft>
        <a:defRPr b="1">
          <a:solidFill>
            <a:schemeClr val="hlink"/>
          </a:solidFill>
          <a:latin typeface="Arial" charset="0"/>
          <a:cs typeface="Arial" charset="0"/>
        </a:defRPr>
      </a:lvl3pPr>
      <a:lvl4pPr algn="l" defTabSz="816217" rtl="0" eaLnBrk="1" fontAlgn="base" hangingPunct="1">
        <a:lnSpc>
          <a:spcPts val="1878"/>
        </a:lnSpc>
        <a:spcBef>
          <a:spcPct val="0"/>
        </a:spcBef>
        <a:spcAft>
          <a:spcPct val="0"/>
        </a:spcAft>
        <a:defRPr b="1">
          <a:solidFill>
            <a:schemeClr val="hlink"/>
          </a:solidFill>
          <a:latin typeface="Arial" charset="0"/>
          <a:cs typeface="Arial" charset="0"/>
        </a:defRPr>
      </a:lvl4pPr>
      <a:lvl5pPr algn="l" defTabSz="816217" rtl="0" eaLnBrk="1" fontAlgn="base" hangingPunct="1">
        <a:lnSpc>
          <a:spcPts val="1878"/>
        </a:lnSpc>
        <a:spcBef>
          <a:spcPct val="0"/>
        </a:spcBef>
        <a:spcAft>
          <a:spcPct val="0"/>
        </a:spcAft>
        <a:defRPr b="1">
          <a:solidFill>
            <a:schemeClr val="hlink"/>
          </a:solidFill>
          <a:latin typeface="Arial" charset="0"/>
          <a:cs typeface="Arial" charset="0"/>
        </a:defRPr>
      </a:lvl5pPr>
      <a:lvl6pPr marL="357794" algn="l" defTabSz="816217" rtl="0" eaLnBrk="1" fontAlgn="base" hangingPunct="1">
        <a:lnSpc>
          <a:spcPts val="1878"/>
        </a:lnSpc>
        <a:spcBef>
          <a:spcPct val="0"/>
        </a:spcBef>
        <a:spcAft>
          <a:spcPct val="0"/>
        </a:spcAft>
        <a:defRPr b="1">
          <a:solidFill>
            <a:schemeClr val="hlink"/>
          </a:solidFill>
          <a:latin typeface="Arial" charset="0"/>
          <a:cs typeface="Arial" charset="0"/>
        </a:defRPr>
      </a:lvl6pPr>
      <a:lvl7pPr marL="715587" algn="l" defTabSz="816217" rtl="0" eaLnBrk="1" fontAlgn="base" hangingPunct="1">
        <a:lnSpc>
          <a:spcPts val="1878"/>
        </a:lnSpc>
        <a:spcBef>
          <a:spcPct val="0"/>
        </a:spcBef>
        <a:spcAft>
          <a:spcPct val="0"/>
        </a:spcAft>
        <a:defRPr b="1">
          <a:solidFill>
            <a:schemeClr val="hlink"/>
          </a:solidFill>
          <a:latin typeface="Arial" charset="0"/>
          <a:cs typeface="Arial" charset="0"/>
        </a:defRPr>
      </a:lvl7pPr>
      <a:lvl8pPr marL="1073380" algn="l" defTabSz="816217" rtl="0" eaLnBrk="1" fontAlgn="base" hangingPunct="1">
        <a:lnSpc>
          <a:spcPts val="1878"/>
        </a:lnSpc>
        <a:spcBef>
          <a:spcPct val="0"/>
        </a:spcBef>
        <a:spcAft>
          <a:spcPct val="0"/>
        </a:spcAft>
        <a:defRPr b="1">
          <a:solidFill>
            <a:schemeClr val="hlink"/>
          </a:solidFill>
          <a:latin typeface="Arial" charset="0"/>
          <a:cs typeface="Arial" charset="0"/>
        </a:defRPr>
      </a:lvl8pPr>
      <a:lvl9pPr marL="1431174" algn="l" defTabSz="816217" rtl="0" eaLnBrk="1" fontAlgn="base" hangingPunct="1">
        <a:lnSpc>
          <a:spcPts val="1878"/>
        </a:lnSpc>
        <a:spcBef>
          <a:spcPct val="0"/>
        </a:spcBef>
        <a:spcAft>
          <a:spcPct val="0"/>
        </a:spcAft>
        <a:defRPr b="1">
          <a:solidFill>
            <a:schemeClr val="hlink"/>
          </a:solidFill>
          <a:latin typeface="Arial" charset="0"/>
          <a:cs typeface="Arial" charset="0"/>
        </a:defRPr>
      </a:lvl9pPr>
    </p:titleStyle>
    <p:bodyStyle>
      <a:lvl1pPr algn="l" defTabSz="796339" rtl="0" eaLnBrk="1" fontAlgn="base" hangingPunct="1">
        <a:spcBef>
          <a:spcPct val="0"/>
        </a:spcBef>
        <a:spcAft>
          <a:spcPct val="40000"/>
        </a:spcAft>
        <a:buClr>
          <a:schemeClr val="hlink"/>
        </a:buClr>
        <a:buFont typeface="Wingdings 3" pitchFamily="18" charset="2"/>
        <a:defRPr sz="800" b="1">
          <a:solidFill>
            <a:schemeClr val="bg1"/>
          </a:solidFill>
          <a:latin typeface="+mn-lt"/>
          <a:ea typeface="+mn-ea"/>
          <a:cs typeface="+mn-cs"/>
        </a:defRPr>
      </a:lvl1pPr>
      <a:lvl2pPr marL="1243" algn="l" defTabSz="796339" rtl="0" eaLnBrk="1" fontAlgn="base" hangingPunct="1">
        <a:spcBef>
          <a:spcPct val="0"/>
        </a:spcBef>
        <a:spcAft>
          <a:spcPct val="40000"/>
        </a:spcAft>
        <a:buClr>
          <a:schemeClr val="hlink"/>
        </a:buClr>
        <a:buFont typeface="Wingdings 3" pitchFamily="18" charset="2"/>
        <a:defRPr sz="800">
          <a:solidFill>
            <a:schemeClr val="hlink"/>
          </a:solidFill>
          <a:latin typeface="+mn-lt"/>
          <a:cs typeface="+mn-cs"/>
        </a:defRPr>
      </a:lvl2pPr>
      <a:lvl3pPr marL="208713" indent="-206228" algn="l" defTabSz="796339" rtl="0" eaLnBrk="1" fontAlgn="base" hangingPunct="1">
        <a:spcBef>
          <a:spcPct val="0"/>
        </a:spcBef>
        <a:spcAft>
          <a:spcPct val="40000"/>
        </a:spcAft>
        <a:buClr>
          <a:schemeClr val="hlink"/>
        </a:buClr>
        <a:buFont typeface="Wingdings 3" pitchFamily="18" charset="2"/>
        <a:buChar char="}"/>
        <a:defRPr sz="800">
          <a:solidFill>
            <a:schemeClr val="hlink"/>
          </a:solidFill>
          <a:latin typeface="+mn-lt"/>
          <a:cs typeface="+mn-cs"/>
        </a:defRPr>
      </a:lvl3pPr>
      <a:lvl4pPr marL="426122" indent="-216166" algn="l" defTabSz="796339" rtl="0" eaLnBrk="1" fontAlgn="base" hangingPunct="1">
        <a:spcBef>
          <a:spcPct val="0"/>
        </a:spcBef>
        <a:spcAft>
          <a:spcPct val="40000"/>
        </a:spcAft>
        <a:buClr>
          <a:schemeClr val="hlink"/>
        </a:buClr>
        <a:buFont typeface="Arial" charset="0"/>
        <a:buChar char="−"/>
        <a:defRPr sz="800">
          <a:solidFill>
            <a:schemeClr val="hlink"/>
          </a:solidFill>
          <a:latin typeface="+mn-lt"/>
          <a:cs typeface="+mn-cs"/>
        </a:defRPr>
      </a:lvl4pPr>
      <a:lvl5pPr marL="633593" indent="-206228" algn="l" defTabSz="796339" rtl="0" eaLnBrk="1" fontAlgn="base" hangingPunct="1">
        <a:spcBef>
          <a:spcPct val="0"/>
        </a:spcBef>
        <a:spcAft>
          <a:spcPct val="40000"/>
        </a:spcAft>
        <a:buClr>
          <a:schemeClr val="hlink"/>
        </a:buClr>
        <a:buFont typeface="Arial" charset="0"/>
        <a:buChar char="−"/>
        <a:defRPr sz="800">
          <a:solidFill>
            <a:schemeClr val="hlink"/>
          </a:solidFill>
          <a:latin typeface="+mn-lt"/>
          <a:cs typeface="+mn-cs"/>
        </a:defRPr>
      </a:lvl5pPr>
      <a:lvl6pPr marL="991386" indent="-206228" algn="l" defTabSz="796339" rtl="0" eaLnBrk="1" fontAlgn="base" hangingPunct="1">
        <a:spcBef>
          <a:spcPct val="0"/>
        </a:spcBef>
        <a:spcAft>
          <a:spcPct val="40000"/>
        </a:spcAft>
        <a:buClr>
          <a:schemeClr val="hlink"/>
        </a:buClr>
        <a:buFont typeface="Arial" charset="0"/>
        <a:buChar char="−"/>
        <a:defRPr sz="800">
          <a:solidFill>
            <a:schemeClr val="hlink"/>
          </a:solidFill>
          <a:latin typeface="+mn-lt"/>
          <a:cs typeface="+mn-cs"/>
        </a:defRPr>
      </a:lvl6pPr>
      <a:lvl7pPr marL="1349179" indent="-206228" algn="l" defTabSz="796339" rtl="0" eaLnBrk="1" fontAlgn="base" hangingPunct="1">
        <a:spcBef>
          <a:spcPct val="0"/>
        </a:spcBef>
        <a:spcAft>
          <a:spcPct val="40000"/>
        </a:spcAft>
        <a:buClr>
          <a:schemeClr val="hlink"/>
        </a:buClr>
        <a:buFont typeface="Arial" charset="0"/>
        <a:buChar char="−"/>
        <a:defRPr sz="800">
          <a:solidFill>
            <a:schemeClr val="hlink"/>
          </a:solidFill>
          <a:latin typeface="+mn-lt"/>
          <a:cs typeface="+mn-cs"/>
        </a:defRPr>
      </a:lvl7pPr>
      <a:lvl8pPr marL="1706973" indent="-206228" algn="l" defTabSz="796339" rtl="0" eaLnBrk="1" fontAlgn="base" hangingPunct="1">
        <a:spcBef>
          <a:spcPct val="0"/>
        </a:spcBef>
        <a:spcAft>
          <a:spcPct val="40000"/>
        </a:spcAft>
        <a:buClr>
          <a:schemeClr val="hlink"/>
        </a:buClr>
        <a:buFont typeface="Arial" charset="0"/>
        <a:buChar char="−"/>
        <a:defRPr sz="800">
          <a:solidFill>
            <a:schemeClr val="hlink"/>
          </a:solidFill>
          <a:latin typeface="+mn-lt"/>
          <a:cs typeface="+mn-cs"/>
        </a:defRPr>
      </a:lvl8pPr>
      <a:lvl9pPr marL="2064766" indent="-206228" algn="l" defTabSz="796339" rtl="0" eaLnBrk="1" fontAlgn="base" hangingPunct="1">
        <a:spcBef>
          <a:spcPct val="0"/>
        </a:spcBef>
        <a:spcAft>
          <a:spcPct val="40000"/>
        </a:spcAft>
        <a:buClr>
          <a:schemeClr val="hlink"/>
        </a:buClr>
        <a:buFont typeface="Arial" charset="0"/>
        <a:buChar char="−"/>
        <a:defRPr sz="800">
          <a:solidFill>
            <a:schemeClr val="hlink"/>
          </a:solidFill>
          <a:latin typeface="+mn-lt"/>
          <a:cs typeface="+mn-cs"/>
        </a:defRPr>
      </a:lvl9pPr>
    </p:bodyStyle>
    <p:otherStyle>
      <a:defPPr>
        <a:defRPr lang="nl-NL"/>
      </a:defPPr>
      <a:lvl1pPr marL="0" algn="l" defTabSz="71558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7794" algn="l" defTabSz="71558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15587" algn="l" defTabSz="71558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73380" algn="l" defTabSz="71558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31174" algn="l" defTabSz="71558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88967" algn="l" defTabSz="71558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46761" algn="l" defTabSz="71558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04554" algn="l" defTabSz="71558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62347" algn="l" defTabSz="71558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36223" y="217057"/>
            <a:ext cx="6815919" cy="413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36624" rIns="73249" bIns="36624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Klik om het opmaakprofiel te bewerken</a:t>
            </a:r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10053" y="4776339"/>
            <a:ext cx="650235" cy="183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816217">
              <a:defRPr sz="800">
                <a:solidFill>
                  <a:schemeClr val="hlink"/>
                </a:solidFill>
              </a:defRPr>
            </a:lvl1pPr>
          </a:lstStyle>
          <a:p>
            <a:fld id="{64968C61-D2AE-4356-8B19-3BEB45AA5B63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26643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2036223" y="839073"/>
            <a:ext cx="6815919" cy="3660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36624" rIns="0" bIns="366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dirty="0"/>
              <a:t>Klik om de opmaakprofielen van de </a:t>
            </a:r>
            <a:r>
              <a:rPr lang="nl-NL" dirty="0" err="1"/>
              <a:t>modeltekst</a:t>
            </a:r>
            <a:r>
              <a:rPr lang="nl-NL" dirty="0"/>
              <a:t>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00" y="4759200"/>
            <a:ext cx="2507226" cy="26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722115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71" r:id="rId1"/>
    <p:sldLayoutId id="2147483672" r:id="rId2"/>
  </p:sldLayoutIdLst>
  <p:hf hdr="0" ftr="0" dt="0"/>
  <p:txStyles>
    <p:titleStyle>
      <a:lvl1pPr algn="l" defTabSz="816217" rtl="0" eaLnBrk="1" fontAlgn="base" hangingPunct="1">
        <a:lnSpc>
          <a:spcPts val="1878"/>
        </a:lnSpc>
        <a:spcBef>
          <a:spcPct val="0"/>
        </a:spcBef>
        <a:spcAft>
          <a:spcPct val="0"/>
        </a:spcAft>
        <a:defRPr b="1">
          <a:solidFill>
            <a:schemeClr val="hlink"/>
          </a:solidFill>
          <a:latin typeface="+mj-lt"/>
          <a:ea typeface="+mj-ea"/>
          <a:cs typeface="+mj-cs"/>
        </a:defRPr>
      </a:lvl1pPr>
      <a:lvl2pPr algn="l" defTabSz="816217" rtl="0" eaLnBrk="1" fontAlgn="base" hangingPunct="1">
        <a:lnSpc>
          <a:spcPts val="1878"/>
        </a:lnSpc>
        <a:spcBef>
          <a:spcPct val="0"/>
        </a:spcBef>
        <a:spcAft>
          <a:spcPct val="0"/>
        </a:spcAft>
        <a:defRPr b="1">
          <a:solidFill>
            <a:schemeClr val="hlink"/>
          </a:solidFill>
          <a:latin typeface="Arial" charset="0"/>
          <a:cs typeface="Arial" charset="0"/>
        </a:defRPr>
      </a:lvl2pPr>
      <a:lvl3pPr algn="l" defTabSz="816217" rtl="0" eaLnBrk="1" fontAlgn="base" hangingPunct="1">
        <a:lnSpc>
          <a:spcPts val="1878"/>
        </a:lnSpc>
        <a:spcBef>
          <a:spcPct val="0"/>
        </a:spcBef>
        <a:spcAft>
          <a:spcPct val="0"/>
        </a:spcAft>
        <a:defRPr b="1">
          <a:solidFill>
            <a:schemeClr val="hlink"/>
          </a:solidFill>
          <a:latin typeface="Arial" charset="0"/>
          <a:cs typeface="Arial" charset="0"/>
        </a:defRPr>
      </a:lvl3pPr>
      <a:lvl4pPr algn="l" defTabSz="816217" rtl="0" eaLnBrk="1" fontAlgn="base" hangingPunct="1">
        <a:lnSpc>
          <a:spcPts val="1878"/>
        </a:lnSpc>
        <a:spcBef>
          <a:spcPct val="0"/>
        </a:spcBef>
        <a:spcAft>
          <a:spcPct val="0"/>
        </a:spcAft>
        <a:defRPr b="1">
          <a:solidFill>
            <a:schemeClr val="hlink"/>
          </a:solidFill>
          <a:latin typeface="Arial" charset="0"/>
          <a:cs typeface="Arial" charset="0"/>
        </a:defRPr>
      </a:lvl4pPr>
      <a:lvl5pPr algn="l" defTabSz="816217" rtl="0" eaLnBrk="1" fontAlgn="base" hangingPunct="1">
        <a:lnSpc>
          <a:spcPts val="1878"/>
        </a:lnSpc>
        <a:spcBef>
          <a:spcPct val="0"/>
        </a:spcBef>
        <a:spcAft>
          <a:spcPct val="0"/>
        </a:spcAft>
        <a:defRPr b="1">
          <a:solidFill>
            <a:schemeClr val="hlink"/>
          </a:solidFill>
          <a:latin typeface="Arial" charset="0"/>
          <a:cs typeface="Arial" charset="0"/>
        </a:defRPr>
      </a:lvl5pPr>
      <a:lvl6pPr marL="357794" algn="l" defTabSz="816217" rtl="0" eaLnBrk="1" fontAlgn="base" hangingPunct="1">
        <a:lnSpc>
          <a:spcPts val="1878"/>
        </a:lnSpc>
        <a:spcBef>
          <a:spcPct val="0"/>
        </a:spcBef>
        <a:spcAft>
          <a:spcPct val="0"/>
        </a:spcAft>
        <a:defRPr b="1">
          <a:solidFill>
            <a:schemeClr val="hlink"/>
          </a:solidFill>
          <a:latin typeface="Arial" charset="0"/>
          <a:cs typeface="Arial" charset="0"/>
        </a:defRPr>
      </a:lvl6pPr>
      <a:lvl7pPr marL="715587" algn="l" defTabSz="816217" rtl="0" eaLnBrk="1" fontAlgn="base" hangingPunct="1">
        <a:lnSpc>
          <a:spcPts val="1878"/>
        </a:lnSpc>
        <a:spcBef>
          <a:spcPct val="0"/>
        </a:spcBef>
        <a:spcAft>
          <a:spcPct val="0"/>
        </a:spcAft>
        <a:defRPr b="1">
          <a:solidFill>
            <a:schemeClr val="hlink"/>
          </a:solidFill>
          <a:latin typeface="Arial" charset="0"/>
          <a:cs typeface="Arial" charset="0"/>
        </a:defRPr>
      </a:lvl7pPr>
      <a:lvl8pPr marL="1073380" algn="l" defTabSz="816217" rtl="0" eaLnBrk="1" fontAlgn="base" hangingPunct="1">
        <a:lnSpc>
          <a:spcPts val="1878"/>
        </a:lnSpc>
        <a:spcBef>
          <a:spcPct val="0"/>
        </a:spcBef>
        <a:spcAft>
          <a:spcPct val="0"/>
        </a:spcAft>
        <a:defRPr b="1">
          <a:solidFill>
            <a:schemeClr val="hlink"/>
          </a:solidFill>
          <a:latin typeface="Arial" charset="0"/>
          <a:cs typeface="Arial" charset="0"/>
        </a:defRPr>
      </a:lvl8pPr>
      <a:lvl9pPr marL="1431174" algn="l" defTabSz="816217" rtl="0" eaLnBrk="1" fontAlgn="base" hangingPunct="1">
        <a:lnSpc>
          <a:spcPts val="1878"/>
        </a:lnSpc>
        <a:spcBef>
          <a:spcPct val="0"/>
        </a:spcBef>
        <a:spcAft>
          <a:spcPct val="0"/>
        </a:spcAft>
        <a:defRPr b="1">
          <a:solidFill>
            <a:schemeClr val="hlink"/>
          </a:solidFill>
          <a:latin typeface="Arial" charset="0"/>
          <a:cs typeface="Arial" charset="0"/>
        </a:defRPr>
      </a:lvl9pPr>
    </p:titleStyle>
    <p:bodyStyle>
      <a:lvl1pPr algn="l" defTabSz="796339" rtl="0" eaLnBrk="1" fontAlgn="base" hangingPunct="1">
        <a:spcBef>
          <a:spcPct val="0"/>
        </a:spcBef>
        <a:spcAft>
          <a:spcPct val="40000"/>
        </a:spcAft>
        <a:buClr>
          <a:schemeClr val="hlink"/>
        </a:buClr>
        <a:buFont typeface="Wingdings 3" pitchFamily="18" charset="2"/>
        <a:defRPr sz="800" b="1">
          <a:solidFill>
            <a:schemeClr val="bg1"/>
          </a:solidFill>
          <a:latin typeface="+mn-lt"/>
          <a:ea typeface="+mn-ea"/>
          <a:cs typeface="+mn-cs"/>
        </a:defRPr>
      </a:lvl1pPr>
      <a:lvl2pPr marL="1243" algn="l" defTabSz="796339" rtl="0" eaLnBrk="1" fontAlgn="base" hangingPunct="1">
        <a:spcBef>
          <a:spcPct val="0"/>
        </a:spcBef>
        <a:spcAft>
          <a:spcPct val="40000"/>
        </a:spcAft>
        <a:buClr>
          <a:schemeClr val="hlink"/>
        </a:buClr>
        <a:buFont typeface="Wingdings 3" pitchFamily="18" charset="2"/>
        <a:defRPr sz="800">
          <a:solidFill>
            <a:schemeClr val="hlink"/>
          </a:solidFill>
          <a:latin typeface="+mn-lt"/>
          <a:cs typeface="+mn-cs"/>
        </a:defRPr>
      </a:lvl2pPr>
      <a:lvl3pPr marL="208713" indent="-206228" algn="l" defTabSz="796339" rtl="0" eaLnBrk="1" fontAlgn="base" hangingPunct="1">
        <a:spcBef>
          <a:spcPct val="0"/>
        </a:spcBef>
        <a:spcAft>
          <a:spcPct val="40000"/>
        </a:spcAft>
        <a:buClr>
          <a:schemeClr val="hlink"/>
        </a:buClr>
        <a:buFont typeface="Wingdings 3" pitchFamily="18" charset="2"/>
        <a:buChar char="}"/>
        <a:defRPr sz="800">
          <a:solidFill>
            <a:schemeClr val="hlink"/>
          </a:solidFill>
          <a:latin typeface="+mn-lt"/>
          <a:cs typeface="+mn-cs"/>
        </a:defRPr>
      </a:lvl3pPr>
      <a:lvl4pPr marL="426122" indent="-216166" algn="l" defTabSz="796339" rtl="0" eaLnBrk="1" fontAlgn="base" hangingPunct="1">
        <a:spcBef>
          <a:spcPct val="0"/>
        </a:spcBef>
        <a:spcAft>
          <a:spcPct val="40000"/>
        </a:spcAft>
        <a:buClr>
          <a:schemeClr val="hlink"/>
        </a:buClr>
        <a:buFont typeface="Arial" charset="0"/>
        <a:buChar char="−"/>
        <a:defRPr sz="800">
          <a:solidFill>
            <a:schemeClr val="hlink"/>
          </a:solidFill>
          <a:latin typeface="+mn-lt"/>
          <a:cs typeface="+mn-cs"/>
        </a:defRPr>
      </a:lvl4pPr>
      <a:lvl5pPr marL="633593" indent="-206228" algn="l" defTabSz="796339" rtl="0" eaLnBrk="1" fontAlgn="base" hangingPunct="1">
        <a:spcBef>
          <a:spcPct val="0"/>
        </a:spcBef>
        <a:spcAft>
          <a:spcPct val="40000"/>
        </a:spcAft>
        <a:buClr>
          <a:schemeClr val="hlink"/>
        </a:buClr>
        <a:buFont typeface="Arial" charset="0"/>
        <a:buChar char="−"/>
        <a:defRPr sz="800">
          <a:solidFill>
            <a:schemeClr val="hlink"/>
          </a:solidFill>
          <a:latin typeface="+mn-lt"/>
          <a:cs typeface="+mn-cs"/>
        </a:defRPr>
      </a:lvl5pPr>
      <a:lvl6pPr marL="991386" indent="-206228" algn="l" defTabSz="796339" rtl="0" eaLnBrk="1" fontAlgn="base" hangingPunct="1">
        <a:spcBef>
          <a:spcPct val="0"/>
        </a:spcBef>
        <a:spcAft>
          <a:spcPct val="40000"/>
        </a:spcAft>
        <a:buClr>
          <a:schemeClr val="hlink"/>
        </a:buClr>
        <a:buFont typeface="Arial" charset="0"/>
        <a:buChar char="−"/>
        <a:defRPr sz="800">
          <a:solidFill>
            <a:schemeClr val="hlink"/>
          </a:solidFill>
          <a:latin typeface="+mn-lt"/>
          <a:cs typeface="+mn-cs"/>
        </a:defRPr>
      </a:lvl6pPr>
      <a:lvl7pPr marL="1349179" indent="-206228" algn="l" defTabSz="796339" rtl="0" eaLnBrk="1" fontAlgn="base" hangingPunct="1">
        <a:spcBef>
          <a:spcPct val="0"/>
        </a:spcBef>
        <a:spcAft>
          <a:spcPct val="40000"/>
        </a:spcAft>
        <a:buClr>
          <a:schemeClr val="hlink"/>
        </a:buClr>
        <a:buFont typeface="Arial" charset="0"/>
        <a:buChar char="−"/>
        <a:defRPr sz="800">
          <a:solidFill>
            <a:schemeClr val="hlink"/>
          </a:solidFill>
          <a:latin typeface="+mn-lt"/>
          <a:cs typeface="+mn-cs"/>
        </a:defRPr>
      </a:lvl7pPr>
      <a:lvl8pPr marL="1706973" indent="-206228" algn="l" defTabSz="796339" rtl="0" eaLnBrk="1" fontAlgn="base" hangingPunct="1">
        <a:spcBef>
          <a:spcPct val="0"/>
        </a:spcBef>
        <a:spcAft>
          <a:spcPct val="40000"/>
        </a:spcAft>
        <a:buClr>
          <a:schemeClr val="hlink"/>
        </a:buClr>
        <a:buFont typeface="Arial" charset="0"/>
        <a:buChar char="−"/>
        <a:defRPr sz="800">
          <a:solidFill>
            <a:schemeClr val="hlink"/>
          </a:solidFill>
          <a:latin typeface="+mn-lt"/>
          <a:cs typeface="+mn-cs"/>
        </a:defRPr>
      </a:lvl8pPr>
      <a:lvl9pPr marL="2064766" indent="-206228" algn="l" defTabSz="796339" rtl="0" eaLnBrk="1" fontAlgn="base" hangingPunct="1">
        <a:spcBef>
          <a:spcPct val="0"/>
        </a:spcBef>
        <a:spcAft>
          <a:spcPct val="40000"/>
        </a:spcAft>
        <a:buClr>
          <a:schemeClr val="hlink"/>
        </a:buClr>
        <a:buFont typeface="Arial" charset="0"/>
        <a:buChar char="−"/>
        <a:defRPr sz="800">
          <a:solidFill>
            <a:schemeClr val="hlink"/>
          </a:solidFill>
          <a:latin typeface="+mn-lt"/>
          <a:cs typeface="+mn-cs"/>
        </a:defRPr>
      </a:lvl9pPr>
    </p:bodyStyle>
    <p:otherStyle>
      <a:defPPr>
        <a:defRPr lang="nl-NL"/>
      </a:defPPr>
      <a:lvl1pPr marL="0" algn="l" defTabSz="71558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7794" algn="l" defTabSz="71558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15587" algn="l" defTabSz="71558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73380" algn="l" defTabSz="71558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31174" algn="l" defTabSz="71558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88967" algn="l" defTabSz="71558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46761" algn="l" defTabSz="71558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04554" algn="l" defTabSz="71558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62347" algn="l" defTabSz="71558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36223" y="217057"/>
            <a:ext cx="6815919" cy="413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36624" rIns="73249" bIns="36624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Klik om het opmaakprofiel te bewerken</a:t>
            </a:r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10053" y="4776339"/>
            <a:ext cx="650235" cy="183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816217">
              <a:defRPr sz="800">
                <a:solidFill>
                  <a:schemeClr val="hlink"/>
                </a:solidFill>
              </a:defRPr>
            </a:lvl1pPr>
          </a:lstStyle>
          <a:p>
            <a:fld id="{64968C61-D2AE-4356-8B19-3BEB45AA5B63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26643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2036223" y="839073"/>
            <a:ext cx="6815919" cy="3660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36624" rIns="0" bIns="366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dirty="0"/>
              <a:t>Klik om de opmaakprofielen van de </a:t>
            </a:r>
            <a:r>
              <a:rPr lang="nl-NL" dirty="0" err="1"/>
              <a:t>modeltekst</a:t>
            </a:r>
            <a:r>
              <a:rPr lang="nl-NL" dirty="0"/>
              <a:t>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00" y="4759200"/>
            <a:ext cx="1518773" cy="26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955535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74" r:id="rId1"/>
    <p:sldLayoutId id="2147483675" r:id="rId2"/>
  </p:sldLayoutIdLst>
  <p:hf hdr="0" ftr="0" dt="0"/>
  <p:txStyles>
    <p:titleStyle>
      <a:lvl1pPr algn="l" defTabSz="816217" rtl="0" eaLnBrk="1" fontAlgn="base" hangingPunct="1">
        <a:lnSpc>
          <a:spcPts val="1878"/>
        </a:lnSpc>
        <a:spcBef>
          <a:spcPct val="0"/>
        </a:spcBef>
        <a:spcAft>
          <a:spcPct val="0"/>
        </a:spcAft>
        <a:defRPr b="1">
          <a:solidFill>
            <a:schemeClr val="hlink"/>
          </a:solidFill>
          <a:latin typeface="+mj-lt"/>
          <a:ea typeface="+mj-ea"/>
          <a:cs typeface="+mj-cs"/>
        </a:defRPr>
      </a:lvl1pPr>
      <a:lvl2pPr algn="l" defTabSz="816217" rtl="0" eaLnBrk="1" fontAlgn="base" hangingPunct="1">
        <a:lnSpc>
          <a:spcPts val="1878"/>
        </a:lnSpc>
        <a:spcBef>
          <a:spcPct val="0"/>
        </a:spcBef>
        <a:spcAft>
          <a:spcPct val="0"/>
        </a:spcAft>
        <a:defRPr b="1">
          <a:solidFill>
            <a:schemeClr val="hlink"/>
          </a:solidFill>
          <a:latin typeface="Arial" charset="0"/>
          <a:cs typeface="Arial" charset="0"/>
        </a:defRPr>
      </a:lvl2pPr>
      <a:lvl3pPr algn="l" defTabSz="816217" rtl="0" eaLnBrk="1" fontAlgn="base" hangingPunct="1">
        <a:lnSpc>
          <a:spcPts val="1878"/>
        </a:lnSpc>
        <a:spcBef>
          <a:spcPct val="0"/>
        </a:spcBef>
        <a:spcAft>
          <a:spcPct val="0"/>
        </a:spcAft>
        <a:defRPr b="1">
          <a:solidFill>
            <a:schemeClr val="hlink"/>
          </a:solidFill>
          <a:latin typeface="Arial" charset="0"/>
          <a:cs typeface="Arial" charset="0"/>
        </a:defRPr>
      </a:lvl3pPr>
      <a:lvl4pPr algn="l" defTabSz="816217" rtl="0" eaLnBrk="1" fontAlgn="base" hangingPunct="1">
        <a:lnSpc>
          <a:spcPts val="1878"/>
        </a:lnSpc>
        <a:spcBef>
          <a:spcPct val="0"/>
        </a:spcBef>
        <a:spcAft>
          <a:spcPct val="0"/>
        </a:spcAft>
        <a:defRPr b="1">
          <a:solidFill>
            <a:schemeClr val="hlink"/>
          </a:solidFill>
          <a:latin typeface="Arial" charset="0"/>
          <a:cs typeface="Arial" charset="0"/>
        </a:defRPr>
      </a:lvl4pPr>
      <a:lvl5pPr algn="l" defTabSz="816217" rtl="0" eaLnBrk="1" fontAlgn="base" hangingPunct="1">
        <a:lnSpc>
          <a:spcPts val="1878"/>
        </a:lnSpc>
        <a:spcBef>
          <a:spcPct val="0"/>
        </a:spcBef>
        <a:spcAft>
          <a:spcPct val="0"/>
        </a:spcAft>
        <a:defRPr b="1">
          <a:solidFill>
            <a:schemeClr val="hlink"/>
          </a:solidFill>
          <a:latin typeface="Arial" charset="0"/>
          <a:cs typeface="Arial" charset="0"/>
        </a:defRPr>
      </a:lvl5pPr>
      <a:lvl6pPr marL="357794" algn="l" defTabSz="816217" rtl="0" eaLnBrk="1" fontAlgn="base" hangingPunct="1">
        <a:lnSpc>
          <a:spcPts val="1878"/>
        </a:lnSpc>
        <a:spcBef>
          <a:spcPct val="0"/>
        </a:spcBef>
        <a:spcAft>
          <a:spcPct val="0"/>
        </a:spcAft>
        <a:defRPr b="1">
          <a:solidFill>
            <a:schemeClr val="hlink"/>
          </a:solidFill>
          <a:latin typeface="Arial" charset="0"/>
          <a:cs typeface="Arial" charset="0"/>
        </a:defRPr>
      </a:lvl6pPr>
      <a:lvl7pPr marL="715587" algn="l" defTabSz="816217" rtl="0" eaLnBrk="1" fontAlgn="base" hangingPunct="1">
        <a:lnSpc>
          <a:spcPts val="1878"/>
        </a:lnSpc>
        <a:spcBef>
          <a:spcPct val="0"/>
        </a:spcBef>
        <a:spcAft>
          <a:spcPct val="0"/>
        </a:spcAft>
        <a:defRPr b="1">
          <a:solidFill>
            <a:schemeClr val="hlink"/>
          </a:solidFill>
          <a:latin typeface="Arial" charset="0"/>
          <a:cs typeface="Arial" charset="0"/>
        </a:defRPr>
      </a:lvl7pPr>
      <a:lvl8pPr marL="1073380" algn="l" defTabSz="816217" rtl="0" eaLnBrk="1" fontAlgn="base" hangingPunct="1">
        <a:lnSpc>
          <a:spcPts val="1878"/>
        </a:lnSpc>
        <a:spcBef>
          <a:spcPct val="0"/>
        </a:spcBef>
        <a:spcAft>
          <a:spcPct val="0"/>
        </a:spcAft>
        <a:defRPr b="1">
          <a:solidFill>
            <a:schemeClr val="hlink"/>
          </a:solidFill>
          <a:latin typeface="Arial" charset="0"/>
          <a:cs typeface="Arial" charset="0"/>
        </a:defRPr>
      </a:lvl8pPr>
      <a:lvl9pPr marL="1431174" algn="l" defTabSz="816217" rtl="0" eaLnBrk="1" fontAlgn="base" hangingPunct="1">
        <a:lnSpc>
          <a:spcPts val="1878"/>
        </a:lnSpc>
        <a:spcBef>
          <a:spcPct val="0"/>
        </a:spcBef>
        <a:spcAft>
          <a:spcPct val="0"/>
        </a:spcAft>
        <a:defRPr b="1">
          <a:solidFill>
            <a:schemeClr val="hlink"/>
          </a:solidFill>
          <a:latin typeface="Arial" charset="0"/>
          <a:cs typeface="Arial" charset="0"/>
        </a:defRPr>
      </a:lvl9pPr>
    </p:titleStyle>
    <p:bodyStyle>
      <a:lvl1pPr algn="l" defTabSz="796339" rtl="0" eaLnBrk="1" fontAlgn="base" hangingPunct="1">
        <a:spcBef>
          <a:spcPct val="0"/>
        </a:spcBef>
        <a:spcAft>
          <a:spcPct val="40000"/>
        </a:spcAft>
        <a:buClr>
          <a:schemeClr val="hlink"/>
        </a:buClr>
        <a:buFont typeface="Wingdings 3" pitchFamily="18" charset="2"/>
        <a:defRPr sz="800" b="1">
          <a:solidFill>
            <a:schemeClr val="bg1"/>
          </a:solidFill>
          <a:latin typeface="+mn-lt"/>
          <a:ea typeface="+mn-ea"/>
          <a:cs typeface="+mn-cs"/>
        </a:defRPr>
      </a:lvl1pPr>
      <a:lvl2pPr marL="1243" algn="l" defTabSz="796339" rtl="0" eaLnBrk="1" fontAlgn="base" hangingPunct="1">
        <a:spcBef>
          <a:spcPct val="0"/>
        </a:spcBef>
        <a:spcAft>
          <a:spcPct val="40000"/>
        </a:spcAft>
        <a:buClr>
          <a:schemeClr val="hlink"/>
        </a:buClr>
        <a:buFont typeface="Wingdings 3" pitchFamily="18" charset="2"/>
        <a:defRPr sz="800">
          <a:solidFill>
            <a:schemeClr val="hlink"/>
          </a:solidFill>
          <a:latin typeface="+mn-lt"/>
          <a:cs typeface="+mn-cs"/>
        </a:defRPr>
      </a:lvl2pPr>
      <a:lvl3pPr marL="208713" indent="-206228" algn="l" defTabSz="796339" rtl="0" eaLnBrk="1" fontAlgn="base" hangingPunct="1">
        <a:spcBef>
          <a:spcPct val="0"/>
        </a:spcBef>
        <a:spcAft>
          <a:spcPct val="40000"/>
        </a:spcAft>
        <a:buClr>
          <a:schemeClr val="hlink"/>
        </a:buClr>
        <a:buFont typeface="Wingdings 3" pitchFamily="18" charset="2"/>
        <a:buChar char="}"/>
        <a:defRPr sz="800">
          <a:solidFill>
            <a:schemeClr val="hlink"/>
          </a:solidFill>
          <a:latin typeface="+mn-lt"/>
          <a:cs typeface="+mn-cs"/>
        </a:defRPr>
      </a:lvl3pPr>
      <a:lvl4pPr marL="426122" indent="-216166" algn="l" defTabSz="796339" rtl="0" eaLnBrk="1" fontAlgn="base" hangingPunct="1">
        <a:spcBef>
          <a:spcPct val="0"/>
        </a:spcBef>
        <a:spcAft>
          <a:spcPct val="40000"/>
        </a:spcAft>
        <a:buClr>
          <a:schemeClr val="hlink"/>
        </a:buClr>
        <a:buFont typeface="Arial" charset="0"/>
        <a:buChar char="−"/>
        <a:defRPr sz="800">
          <a:solidFill>
            <a:schemeClr val="hlink"/>
          </a:solidFill>
          <a:latin typeface="+mn-lt"/>
          <a:cs typeface="+mn-cs"/>
        </a:defRPr>
      </a:lvl4pPr>
      <a:lvl5pPr marL="633593" indent="-206228" algn="l" defTabSz="796339" rtl="0" eaLnBrk="1" fontAlgn="base" hangingPunct="1">
        <a:spcBef>
          <a:spcPct val="0"/>
        </a:spcBef>
        <a:spcAft>
          <a:spcPct val="40000"/>
        </a:spcAft>
        <a:buClr>
          <a:schemeClr val="hlink"/>
        </a:buClr>
        <a:buFont typeface="Arial" charset="0"/>
        <a:buChar char="−"/>
        <a:defRPr sz="800">
          <a:solidFill>
            <a:schemeClr val="hlink"/>
          </a:solidFill>
          <a:latin typeface="+mn-lt"/>
          <a:cs typeface="+mn-cs"/>
        </a:defRPr>
      </a:lvl5pPr>
      <a:lvl6pPr marL="991386" indent="-206228" algn="l" defTabSz="796339" rtl="0" eaLnBrk="1" fontAlgn="base" hangingPunct="1">
        <a:spcBef>
          <a:spcPct val="0"/>
        </a:spcBef>
        <a:spcAft>
          <a:spcPct val="40000"/>
        </a:spcAft>
        <a:buClr>
          <a:schemeClr val="hlink"/>
        </a:buClr>
        <a:buFont typeface="Arial" charset="0"/>
        <a:buChar char="−"/>
        <a:defRPr sz="800">
          <a:solidFill>
            <a:schemeClr val="hlink"/>
          </a:solidFill>
          <a:latin typeface="+mn-lt"/>
          <a:cs typeface="+mn-cs"/>
        </a:defRPr>
      </a:lvl6pPr>
      <a:lvl7pPr marL="1349179" indent="-206228" algn="l" defTabSz="796339" rtl="0" eaLnBrk="1" fontAlgn="base" hangingPunct="1">
        <a:spcBef>
          <a:spcPct val="0"/>
        </a:spcBef>
        <a:spcAft>
          <a:spcPct val="40000"/>
        </a:spcAft>
        <a:buClr>
          <a:schemeClr val="hlink"/>
        </a:buClr>
        <a:buFont typeface="Arial" charset="0"/>
        <a:buChar char="−"/>
        <a:defRPr sz="800">
          <a:solidFill>
            <a:schemeClr val="hlink"/>
          </a:solidFill>
          <a:latin typeface="+mn-lt"/>
          <a:cs typeface="+mn-cs"/>
        </a:defRPr>
      </a:lvl7pPr>
      <a:lvl8pPr marL="1706973" indent="-206228" algn="l" defTabSz="796339" rtl="0" eaLnBrk="1" fontAlgn="base" hangingPunct="1">
        <a:spcBef>
          <a:spcPct val="0"/>
        </a:spcBef>
        <a:spcAft>
          <a:spcPct val="40000"/>
        </a:spcAft>
        <a:buClr>
          <a:schemeClr val="hlink"/>
        </a:buClr>
        <a:buFont typeface="Arial" charset="0"/>
        <a:buChar char="−"/>
        <a:defRPr sz="800">
          <a:solidFill>
            <a:schemeClr val="hlink"/>
          </a:solidFill>
          <a:latin typeface="+mn-lt"/>
          <a:cs typeface="+mn-cs"/>
        </a:defRPr>
      </a:lvl8pPr>
      <a:lvl9pPr marL="2064766" indent="-206228" algn="l" defTabSz="796339" rtl="0" eaLnBrk="1" fontAlgn="base" hangingPunct="1">
        <a:spcBef>
          <a:spcPct val="0"/>
        </a:spcBef>
        <a:spcAft>
          <a:spcPct val="40000"/>
        </a:spcAft>
        <a:buClr>
          <a:schemeClr val="hlink"/>
        </a:buClr>
        <a:buFont typeface="Arial" charset="0"/>
        <a:buChar char="−"/>
        <a:defRPr sz="800">
          <a:solidFill>
            <a:schemeClr val="hlink"/>
          </a:solidFill>
          <a:latin typeface="+mn-lt"/>
          <a:cs typeface="+mn-cs"/>
        </a:defRPr>
      </a:lvl9pPr>
    </p:bodyStyle>
    <p:otherStyle>
      <a:defPPr>
        <a:defRPr lang="nl-NL"/>
      </a:defPPr>
      <a:lvl1pPr marL="0" algn="l" defTabSz="71558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7794" algn="l" defTabSz="71558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15587" algn="l" defTabSz="71558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73380" algn="l" defTabSz="71558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31174" algn="l" defTabSz="71558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88967" algn="l" defTabSz="71558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46761" algn="l" defTabSz="71558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04554" algn="l" defTabSz="71558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62347" algn="l" defTabSz="71558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hthoek 3"/>
          <p:cNvSpPr/>
          <p:nvPr/>
        </p:nvSpPr>
        <p:spPr bwMode="gray">
          <a:xfrm>
            <a:off x="0" y="662400"/>
            <a:ext cx="9144000" cy="4481100"/>
          </a:xfrm>
          <a:custGeom>
            <a:avLst/>
            <a:gdLst>
              <a:gd name="connsiteX0" fmla="*/ 0 w 9144000"/>
              <a:gd name="connsiteY0" fmla="*/ 0 h 4542908"/>
              <a:gd name="connsiteX1" fmla="*/ 9144000 w 9144000"/>
              <a:gd name="connsiteY1" fmla="*/ 0 h 4542908"/>
              <a:gd name="connsiteX2" fmla="*/ 9144000 w 9144000"/>
              <a:gd name="connsiteY2" fmla="*/ 4542908 h 4542908"/>
              <a:gd name="connsiteX3" fmla="*/ 0 w 9144000"/>
              <a:gd name="connsiteY3" fmla="*/ 4542908 h 4542908"/>
              <a:gd name="connsiteX4" fmla="*/ 0 w 9144000"/>
              <a:gd name="connsiteY4" fmla="*/ 0 h 4542908"/>
              <a:gd name="connsiteX0" fmla="*/ 0 w 9144000"/>
              <a:gd name="connsiteY0" fmla="*/ 2680 h 4545588"/>
              <a:gd name="connsiteX1" fmla="*/ 514350 w 9144000"/>
              <a:gd name="connsiteY1" fmla="*/ 0 h 4545588"/>
              <a:gd name="connsiteX2" fmla="*/ 9144000 w 9144000"/>
              <a:gd name="connsiteY2" fmla="*/ 2680 h 4545588"/>
              <a:gd name="connsiteX3" fmla="*/ 9144000 w 9144000"/>
              <a:gd name="connsiteY3" fmla="*/ 4545588 h 4545588"/>
              <a:gd name="connsiteX4" fmla="*/ 0 w 9144000"/>
              <a:gd name="connsiteY4" fmla="*/ 4545588 h 4545588"/>
              <a:gd name="connsiteX5" fmla="*/ 0 w 9144000"/>
              <a:gd name="connsiteY5" fmla="*/ 2680 h 4545588"/>
              <a:gd name="connsiteX0" fmla="*/ 0 w 9144000"/>
              <a:gd name="connsiteY0" fmla="*/ 2680 h 4545588"/>
              <a:gd name="connsiteX1" fmla="*/ 514350 w 9144000"/>
              <a:gd name="connsiteY1" fmla="*/ 0 h 4545588"/>
              <a:gd name="connsiteX2" fmla="*/ 690563 w 9144000"/>
              <a:gd name="connsiteY2" fmla="*/ 0 h 4545588"/>
              <a:gd name="connsiteX3" fmla="*/ 9144000 w 9144000"/>
              <a:gd name="connsiteY3" fmla="*/ 2680 h 4545588"/>
              <a:gd name="connsiteX4" fmla="*/ 9144000 w 9144000"/>
              <a:gd name="connsiteY4" fmla="*/ 4545588 h 4545588"/>
              <a:gd name="connsiteX5" fmla="*/ 0 w 9144000"/>
              <a:gd name="connsiteY5" fmla="*/ 4545588 h 4545588"/>
              <a:gd name="connsiteX6" fmla="*/ 0 w 9144000"/>
              <a:gd name="connsiteY6" fmla="*/ 2680 h 4545588"/>
              <a:gd name="connsiteX0" fmla="*/ 0 w 9144000"/>
              <a:gd name="connsiteY0" fmla="*/ 2680 h 4545588"/>
              <a:gd name="connsiteX1" fmla="*/ 338138 w 9144000"/>
              <a:gd name="connsiteY1" fmla="*/ 2381 h 4545588"/>
              <a:gd name="connsiteX2" fmla="*/ 514350 w 9144000"/>
              <a:gd name="connsiteY2" fmla="*/ 0 h 4545588"/>
              <a:gd name="connsiteX3" fmla="*/ 690563 w 9144000"/>
              <a:gd name="connsiteY3" fmla="*/ 0 h 4545588"/>
              <a:gd name="connsiteX4" fmla="*/ 9144000 w 9144000"/>
              <a:gd name="connsiteY4" fmla="*/ 2680 h 4545588"/>
              <a:gd name="connsiteX5" fmla="*/ 9144000 w 9144000"/>
              <a:gd name="connsiteY5" fmla="*/ 4545588 h 4545588"/>
              <a:gd name="connsiteX6" fmla="*/ 0 w 9144000"/>
              <a:gd name="connsiteY6" fmla="*/ 4545588 h 4545588"/>
              <a:gd name="connsiteX7" fmla="*/ 0 w 9144000"/>
              <a:gd name="connsiteY7" fmla="*/ 2680 h 4545588"/>
              <a:gd name="connsiteX0" fmla="*/ 0 w 9144000"/>
              <a:gd name="connsiteY0" fmla="*/ 2680 h 4545588"/>
              <a:gd name="connsiteX1" fmla="*/ 338138 w 9144000"/>
              <a:gd name="connsiteY1" fmla="*/ 2381 h 4545588"/>
              <a:gd name="connsiteX2" fmla="*/ 521494 w 9144000"/>
              <a:gd name="connsiteY2" fmla="*/ 371475 h 4545588"/>
              <a:gd name="connsiteX3" fmla="*/ 690563 w 9144000"/>
              <a:gd name="connsiteY3" fmla="*/ 0 h 4545588"/>
              <a:gd name="connsiteX4" fmla="*/ 9144000 w 9144000"/>
              <a:gd name="connsiteY4" fmla="*/ 2680 h 4545588"/>
              <a:gd name="connsiteX5" fmla="*/ 9144000 w 9144000"/>
              <a:gd name="connsiteY5" fmla="*/ 4545588 h 4545588"/>
              <a:gd name="connsiteX6" fmla="*/ 0 w 9144000"/>
              <a:gd name="connsiteY6" fmla="*/ 4545588 h 4545588"/>
              <a:gd name="connsiteX7" fmla="*/ 0 w 9144000"/>
              <a:gd name="connsiteY7" fmla="*/ 2680 h 4545588"/>
              <a:gd name="connsiteX0" fmla="*/ 0 w 9144000"/>
              <a:gd name="connsiteY0" fmla="*/ 2680 h 4545588"/>
              <a:gd name="connsiteX1" fmla="*/ 338138 w 9144000"/>
              <a:gd name="connsiteY1" fmla="*/ 2381 h 4545588"/>
              <a:gd name="connsiteX2" fmla="*/ 514350 w 9144000"/>
              <a:gd name="connsiteY2" fmla="*/ 180975 h 4545588"/>
              <a:gd name="connsiteX3" fmla="*/ 690563 w 9144000"/>
              <a:gd name="connsiteY3" fmla="*/ 0 h 4545588"/>
              <a:gd name="connsiteX4" fmla="*/ 9144000 w 9144000"/>
              <a:gd name="connsiteY4" fmla="*/ 2680 h 4545588"/>
              <a:gd name="connsiteX5" fmla="*/ 9144000 w 9144000"/>
              <a:gd name="connsiteY5" fmla="*/ 4545588 h 4545588"/>
              <a:gd name="connsiteX6" fmla="*/ 0 w 9144000"/>
              <a:gd name="connsiteY6" fmla="*/ 4545588 h 4545588"/>
              <a:gd name="connsiteX7" fmla="*/ 0 w 9144000"/>
              <a:gd name="connsiteY7" fmla="*/ 2680 h 4545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4545588">
                <a:moveTo>
                  <a:pt x="0" y="2680"/>
                </a:moveTo>
                <a:lnTo>
                  <a:pt x="338138" y="2381"/>
                </a:lnTo>
                <a:lnTo>
                  <a:pt x="514350" y="180975"/>
                </a:lnTo>
                <a:lnTo>
                  <a:pt x="690563" y="0"/>
                </a:lnTo>
                <a:lnTo>
                  <a:pt x="9144000" y="2680"/>
                </a:lnTo>
                <a:lnTo>
                  <a:pt x="9144000" y="4545588"/>
                </a:lnTo>
                <a:lnTo>
                  <a:pt x="0" y="4545588"/>
                </a:lnTo>
                <a:lnTo>
                  <a:pt x="0" y="2680"/>
                </a:lnTo>
                <a:close/>
              </a:path>
            </a:pathLst>
          </a:cu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6953" b="-16953"/>
            </a:stretch>
          </a:blip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grpSp>
        <p:nvGrpSpPr>
          <p:cNvPr id="5" name="Group 4"/>
          <p:cNvGrpSpPr/>
          <p:nvPr/>
        </p:nvGrpSpPr>
        <p:grpSpPr bwMode="invGray">
          <a:xfrm>
            <a:off x="-2" y="1645117"/>
            <a:ext cx="4921867" cy="1687550"/>
            <a:chOff x="-2" y="2193488"/>
            <a:chExt cx="5332022" cy="2250067"/>
          </a:xfrm>
        </p:grpSpPr>
        <p:sp>
          <p:nvSpPr>
            <p:cNvPr id="20" name="Snip Single Corner Rectangle 19"/>
            <p:cNvSpPr/>
            <p:nvPr/>
          </p:nvSpPr>
          <p:spPr bwMode="invGray">
            <a:xfrm>
              <a:off x="1473" y="2193555"/>
              <a:ext cx="5330547" cy="2250000"/>
            </a:xfrm>
            <a:prstGeom prst="snip1Rect">
              <a:avLst>
                <a:gd name="adj" fmla="val 18679"/>
              </a:avLst>
            </a:prstGeom>
            <a:gradFill>
              <a:gsLst>
                <a:gs pos="0">
                  <a:srgbClr val="009286">
                    <a:alpha val="90000"/>
                  </a:srgbClr>
                </a:gs>
                <a:gs pos="80000">
                  <a:srgbClr val="009286">
                    <a:alpha val="90000"/>
                  </a:srgbClr>
                </a:gs>
                <a:gs pos="100000">
                  <a:srgbClr val="005E5D">
                    <a:alpha val="90000"/>
                  </a:srgbClr>
                </a:gs>
              </a:gsLst>
              <a:lin ang="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888834"/>
              <a:endParaRPr lang="en-GB" sz="1500" dirty="0"/>
            </a:p>
          </p:txBody>
        </p:sp>
        <p:sp>
          <p:nvSpPr>
            <p:cNvPr id="21" name="Snip Single Corner Rectangle 20"/>
            <p:cNvSpPr/>
            <p:nvPr/>
          </p:nvSpPr>
          <p:spPr bwMode="invGray">
            <a:xfrm>
              <a:off x="-2" y="2193488"/>
              <a:ext cx="5174854" cy="450000"/>
            </a:xfrm>
            <a:prstGeom prst="snip1Rect">
              <a:avLst>
                <a:gd name="adj" fmla="val 50000"/>
              </a:avLst>
            </a:prstGeom>
            <a:gradFill>
              <a:gsLst>
                <a:gs pos="0">
                  <a:srgbClr val="94C23C">
                    <a:alpha val="90000"/>
                  </a:srgbClr>
                </a:gs>
                <a:gs pos="80000">
                  <a:srgbClr val="94C23C">
                    <a:alpha val="90000"/>
                  </a:srgbClr>
                </a:gs>
                <a:gs pos="100000">
                  <a:srgbClr val="94C23C">
                    <a:alpha val="0"/>
                  </a:srgbClr>
                </a:gs>
              </a:gsLst>
              <a:lin ang="6000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888834"/>
              <a:endParaRPr lang="en-GB" sz="1500" dirty="0"/>
            </a:p>
          </p:txBody>
        </p:sp>
      </p:grpSp>
      <p:sp>
        <p:nvSpPr>
          <p:cNvPr id="22" name="Rectangle 48"/>
          <p:cNvSpPr>
            <a:spLocks noGrp="1" noChangeArrowheads="1"/>
          </p:cNvSpPr>
          <p:nvPr>
            <p:ph type="ctrTitle"/>
          </p:nvPr>
        </p:nvSpPr>
        <p:spPr bwMode="white">
          <a:xfrm>
            <a:off x="511200" y="2187027"/>
            <a:ext cx="5105649" cy="864000"/>
          </a:xfrm>
        </p:spPr>
        <p:txBody>
          <a:bodyPr>
            <a:noAutofit/>
          </a:bodyPr>
          <a:lstStyle/>
          <a:p>
            <a:r>
              <a:rPr lang="en-GB" dirty="0" smtClean="0"/>
              <a:t>Hackathon QMetry</a:t>
            </a:r>
            <a:endParaRPr lang="en-GB" dirty="0"/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white">
          <a:xfrm>
            <a:off x="511200" y="1679991"/>
            <a:ext cx="5098989" cy="2472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31211" rIns="0" bIns="31211" numCol="1" anchor="t" anchorCtr="0" compatLnSpc="1">
            <a:prstTxWarp prst="textNoShape">
              <a:avLst/>
            </a:prstTxWarp>
          </a:bodyPr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1984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83969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25954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67938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099234" algn="l" defTabSz="839694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519081" algn="l" defTabSz="839694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2938927" algn="l" defTabSz="839694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358774" algn="l" defTabSz="839694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GB" sz="1300" kern="0" dirty="0" smtClean="0">
                <a:solidFill>
                  <a:schemeClr val="bg1"/>
                </a:solidFill>
              </a:rPr>
              <a:t>CoE Test &amp; Release Management</a:t>
            </a:r>
            <a:endParaRPr lang="en-GB" sz="1300" kern="0" dirty="0">
              <a:solidFill>
                <a:schemeClr val="bg1"/>
              </a:solidFill>
            </a:endParaRPr>
          </a:p>
        </p:txBody>
      </p:sp>
      <p:sp>
        <p:nvSpPr>
          <p:cNvPr id="9" name="Rectangle 49"/>
          <p:cNvSpPr txBox="1">
            <a:spLocks noChangeArrowheads="1"/>
          </p:cNvSpPr>
          <p:nvPr/>
        </p:nvSpPr>
        <p:spPr bwMode="auto">
          <a:xfrm>
            <a:off x="511200" y="3420000"/>
            <a:ext cx="5523905" cy="659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36624" rIns="0" bIns="36624" numCol="1" anchor="t" anchorCtr="0" compatLnSpc="1">
            <a:prstTxWarp prst="textNoShape">
              <a:avLst/>
            </a:prstTxWarp>
          </a:bodyPr>
          <a:lstStyle>
            <a:lvl1pPr algn="l" defTabSz="796339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hlink"/>
              </a:buClr>
              <a:buFont typeface="Wingdings 3" pitchFamily="18" charset="2"/>
              <a:defRPr sz="8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243" algn="l" defTabSz="796339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hlink"/>
              </a:buClr>
              <a:buFont typeface="Wingdings 3" pitchFamily="18" charset="2"/>
              <a:defRPr sz="800">
                <a:solidFill>
                  <a:schemeClr val="hlink"/>
                </a:solidFill>
                <a:latin typeface="+mn-lt"/>
                <a:cs typeface="+mn-cs"/>
              </a:defRPr>
            </a:lvl2pPr>
            <a:lvl3pPr marL="208713" indent="-206228" algn="l" defTabSz="796339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hlink"/>
              </a:buClr>
              <a:buFont typeface="Wingdings 3" pitchFamily="18" charset="2"/>
              <a:buChar char="}"/>
              <a:defRPr sz="800">
                <a:solidFill>
                  <a:schemeClr val="hlink"/>
                </a:solidFill>
                <a:latin typeface="+mn-lt"/>
                <a:cs typeface="+mn-cs"/>
              </a:defRPr>
            </a:lvl3pPr>
            <a:lvl4pPr marL="426122" indent="-216166" algn="l" defTabSz="796339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hlink"/>
              </a:buClr>
              <a:buFont typeface="Arial" charset="0"/>
              <a:buChar char="−"/>
              <a:defRPr sz="800">
                <a:solidFill>
                  <a:schemeClr val="hlink"/>
                </a:solidFill>
                <a:latin typeface="+mn-lt"/>
                <a:cs typeface="+mn-cs"/>
              </a:defRPr>
            </a:lvl4pPr>
            <a:lvl5pPr marL="633593" indent="-206228" algn="l" defTabSz="796339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hlink"/>
              </a:buClr>
              <a:buFont typeface="Arial" charset="0"/>
              <a:buChar char="−"/>
              <a:defRPr sz="800">
                <a:solidFill>
                  <a:schemeClr val="hlink"/>
                </a:solidFill>
                <a:latin typeface="+mn-lt"/>
                <a:cs typeface="+mn-cs"/>
              </a:defRPr>
            </a:lvl5pPr>
            <a:lvl6pPr marL="991386" indent="-206228" algn="l" defTabSz="796339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hlink"/>
              </a:buClr>
              <a:buFont typeface="Arial" charset="0"/>
              <a:buChar char="−"/>
              <a:defRPr sz="800">
                <a:solidFill>
                  <a:schemeClr val="hlink"/>
                </a:solidFill>
                <a:latin typeface="+mn-lt"/>
                <a:cs typeface="+mn-cs"/>
              </a:defRPr>
            </a:lvl6pPr>
            <a:lvl7pPr marL="1349179" indent="-206228" algn="l" defTabSz="796339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hlink"/>
              </a:buClr>
              <a:buFont typeface="Arial" charset="0"/>
              <a:buChar char="−"/>
              <a:defRPr sz="800">
                <a:solidFill>
                  <a:schemeClr val="hlink"/>
                </a:solidFill>
                <a:latin typeface="+mn-lt"/>
                <a:cs typeface="+mn-cs"/>
              </a:defRPr>
            </a:lvl7pPr>
            <a:lvl8pPr marL="1706973" indent="-206228" algn="l" defTabSz="796339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hlink"/>
              </a:buClr>
              <a:buFont typeface="Arial" charset="0"/>
              <a:buChar char="−"/>
              <a:defRPr sz="800">
                <a:solidFill>
                  <a:schemeClr val="hlink"/>
                </a:solidFill>
                <a:latin typeface="+mn-lt"/>
                <a:cs typeface="+mn-cs"/>
              </a:defRPr>
            </a:lvl8pPr>
            <a:lvl9pPr marL="2064766" indent="-206228" algn="l" defTabSz="796339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hlink"/>
              </a:buClr>
              <a:buFont typeface="Arial" charset="0"/>
              <a:buChar char="−"/>
              <a:defRPr sz="800">
                <a:solidFill>
                  <a:schemeClr val="hlink"/>
                </a:solidFill>
                <a:latin typeface="+mn-lt"/>
                <a:cs typeface="+mn-cs"/>
              </a:defRPr>
            </a:lvl9pPr>
          </a:lstStyle>
          <a:p>
            <a:r>
              <a:rPr lang="en-GB" sz="1500" kern="0" dirty="0" smtClean="0"/>
              <a:t>Selecting new Test Management Tooling</a:t>
            </a:r>
            <a:endParaRPr lang="en-GB" sz="1500" kern="0" dirty="0"/>
          </a:p>
          <a:p>
            <a:r>
              <a:rPr lang="en-GB" sz="1500" b="0" kern="0" dirty="0" smtClean="0"/>
              <a:t>30</a:t>
            </a:r>
            <a:r>
              <a:rPr lang="en-GB" sz="1500" b="0" kern="0" baseline="30000" dirty="0" smtClean="0"/>
              <a:t>th</a:t>
            </a:r>
            <a:r>
              <a:rPr lang="en-GB" sz="1500" b="0" kern="0" dirty="0" smtClean="0"/>
              <a:t> of August 2018</a:t>
            </a:r>
            <a:endParaRPr lang="en-GB" sz="1500" b="0" kern="0" dirty="0"/>
          </a:p>
        </p:txBody>
      </p:sp>
      <p:pic>
        <p:nvPicPr>
          <p:cNvPr id="10" name="Picture 9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0413" y="0"/>
            <a:ext cx="706437" cy="6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04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451" y="0"/>
            <a:ext cx="8318966" cy="580959"/>
          </a:xfrm>
        </p:spPr>
        <p:txBody>
          <a:bodyPr/>
          <a:lstStyle/>
          <a:p>
            <a:pPr lvl="0"/>
            <a:r>
              <a:rPr lang="en-GB" dirty="0" smtClean="0"/>
              <a:t>Guided journey for </a:t>
            </a:r>
            <a:r>
              <a:rPr lang="en-GB" dirty="0"/>
              <a:t>J</a:t>
            </a:r>
            <a:r>
              <a:rPr lang="en-GB" dirty="0" smtClean="0"/>
              <a:t>ira and </a:t>
            </a:r>
            <a:r>
              <a:rPr lang="en-GB" dirty="0" err="1" smtClean="0"/>
              <a:t>Qmetry</a:t>
            </a:r>
            <a:r>
              <a:rPr lang="en-GB" dirty="0" smtClean="0"/>
              <a:t>(Project + Requirements + Issues)</a:t>
            </a:r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484761234"/>
              </p:ext>
            </p:extLst>
          </p:nvPr>
        </p:nvGraphicFramePr>
        <p:xfrm>
          <a:off x="390525" y="1257300"/>
          <a:ext cx="2600325" cy="2489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Flowchart: Multidocument 10"/>
          <p:cNvSpPr/>
          <p:nvPr/>
        </p:nvSpPr>
        <p:spPr bwMode="auto">
          <a:xfrm>
            <a:off x="3324225" y="1023936"/>
            <a:ext cx="552450" cy="485775"/>
          </a:xfrm>
          <a:prstGeom prst="flowChartMultidocumen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7" name="Flowchart: Multidocument 26"/>
          <p:cNvSpPr/>
          <p:nvPr/>
        </p:nvSpPr>
        <p:spPr bwMode="auto">
          <a:xfrm>
            <a:off x="3228975" y="1171574"/>
            <a:ext cx="552450" cy="485775"/>
          </a:xfrm>
          <a:prstGeom prst="flowChartMultidocumen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71812" y="777715"/>
            <a:ext cx="12316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 smtClean="0"/>
              <a:t>Product Backlog</a:t>
            </a:r>
            <a:endParaRPr lang="en-US" sz="1000" b="1" dirty="0"/>
          </a:p>
        </p:txBody>
      </p:sp>
      <p:cxnSp>
        <p:nvCxnSpPr>
          <p:cNvPr id="18" name="Straight Arrow Connector 17"/>
          <p:cNvCxnSpPr/>
          <p:nvPr/>
        </p:nvCxnSpPr>
        <p:spPr bwMode="auto">
          <a:xfrm flipH="1">
            <a:off x="2609850" y="1112041"/>
            <a:ext cx="533400" cy="3381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Straight Arrow Connector 33"/>
          <p:cNvCxnSpPr/>
          <p:nvPr/>
        </p:nvCxnSpPr>
        <p:spPr bwMode="auto">
          <a:xfrm>
            <a:off x="2971800" y="2057400"/>
            <a:ext cx="628650" cy="146685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TextBox 37"/>
          <p:cNvSpPr txBox="1"/>
          <p:nvPr/>
        </p:nvSpPr>
        <p:spPr>
          <a:xfrm>
            <a:off x="1276350" y="2266950"/>
            <a:ext cx="819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Team</a:t>
            </a:r>
            <a:endParaRPr lang="en-US" dirty="0"/>
          </a:p>
        </p:txBody>
      </p:sp>
      <p:sp>
        <p:nvSpPr>
          <p:cNvPr id="40" name="Equal 39"/>
          <p:cNvSpPr/>
          <p:nvPr/>
        </p:nvSpPr>
        <p:spPr bwMode="auto">
          <a:xfrm>
            <a:off x="3228975" y="3714750"/>
            <a:ext cx="885825" cy="228600"/>
          </a:xfrm>
          <a:prstGeom prst="mathEqual">
            <a:avLst/>
          </a:prstGeom>
          <a:solidFill>
            <a:schemeClr val="bg1"/>
          </a:solidFill>
          <a:ln w="9525" cap="flat" cmpd="sng" algn="ctr">
            <a:solidFill>
              <a:srgbClr val="00928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1" name="Equal 40"/>
          <p:cNvSpPr/>
          <p:nvPr/>
        </p:nvSpPr>
        <p:spPr bwMode="auto">
          <a:xfrm>
            <a:off x="3228974" y="3905250"/>
            <a:ext cx="885825" cy="228600"/>
          </a:xfrm>
          <a:prstGeom prst="mathEqual">
            <a:avLst/>
          </a:prstGeom>
          <a:solidFill>
            <a:schemeClr val="bg1"/>
          </a:solidFill>
          <a:ln w="9525" cap="flat" cmpd="sng" algn="ctr">
            <a:solidFill>
              <a:srgbClr val="00928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143250" y="3511389"/>
            <a:ext cx="11602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 smtClean="0"/>
              <a:t>Sprint Backlog</a:t>
            </a:r>
            <a:endParaRPr lang="en-US" sz="1000" b="1" dirty="0"/>
          </a:p>
        </p:txBody>
      </p:sp>
      <p:sp>
        <p:nvSpPr>
          <p:cNvPr id="47" name="TextBox 46"/>
          <p:cNvSpPr txBox="1"/>
          <p:nvPr/>
        </p:nvSpPr>
        <p:spPr>
          <a:xfrm rot="20078983">
            <a:off x="3386138" y="1559855"/>
            <a:ext cx="9048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refinement</a:t>
            </a:r>
            <a:endParaRPr lang="en-US" sz="1100" dirty="0"/>
          </a:p>
        </p:txBody>
      </p:sp>
      <p:cxnSp>
        <p:nvCxnSpPr>
          <p:cNvPr id="51" name="Curved Connector 50"/>
          <p:cNvCxnSpPr/>
          <p:nvPr/>
        </p:nvCxnSpPr>
        <p:spPr bwMode="auto">
          <a:xfrm>
            <a:off x="3905250" y="1266824"/>
            <a:ext cx="238125" cy="242887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Curved Connector 52"/>
          <p:cNvCxnSpPr>
            <a:stCxn id="47" idx="1"/>
          </p:cNvCxnSpPr>
          <p:nvPr/>
        </p:nvCxnSpPr>
        <p:spPr bwMode="auto">
          <a:xfrm rot="10800000">
            <a:off x="3257550" y="1666876"/>
            <a:ext cx="172155" cy="217496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Straight Arrow Connector 57"/>
          <p:cNvCxnSpPr>
            <a:stCxn id="3" idx="2"/>
          </p:cNvCxnSpPr>
          <p:nvPr/>
        </p:nvCxnSpPr>
        <p:spPr bwMode="auto">
          <a:xfrm flipH="1">
            <a:off x="1685925" y="3746499"/>
            <a:ext cx="4762" cy="38735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" name="TextBox 60"/>
          <p:cNvSpPr txBox="1"/>
          <p:nvPr/>
        </p:nvSpPr>
        <p:spPr>
          <a:xfrm>
            <a:off x="985837" y="4095750"/>
            <a:ext cx="1400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Definition of “</a:t>
            </a:r>
            <a:r>
              <a:rPr lang="en-GB" sz="1200" b="1" dirty="0" smtClean="0"/>
              <a:t>Done</a:t>
            </a:r>
            <a:r>
              <a:rPr lang="en-GB" sz="1200" dirty="0" smtClean="0"/>
              <a:t>”</a:t>
            </a:r>
            <a:endParaRPr lang="en-US" sz="1200" dirty="0"/>
          </a:p>
        </p:txBody>
      </p:sp>
      <p:sp>
        <p:nvSpPr>
          <p:cNvPr id="69" name="TextBox 68"/>
          <p:cNvSpPr txBox="1"/>
          <p:nvPr/>
        </p:nvSpPr>
        <p:spPr>
          <a:xfrm rot="1746870">
            <a:off x="93533" y="3897231"/>
            <a:ext cx="9048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increment</a:t>
            </a:r>
            <a:endParaRPr lang="en-US" sz="1100" dirty="0"/>
          </a:p>
        </p:txBody>
      </p:sp>
      <p:cxnSp>
        <p:nvCxnSpPr>
          <p:cNvPr id="84" name="Straight Arrow Connector 83"/>
          <p:cNvCxnSpPr/>
          <p:nvPr/>
        </p:nvCxnSpPr>
        <p:spPr bwMode="auto">
          <a:xfrm flipH="1" flipV="1">
            <a:off x="804862" y="4136083"/>
            <a:ext cx="400050" cy="1292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" name="Straight Arrow Connector 84"/>
          <p:cNvCxnSpPr/>
          <p:nvPr/>
        </p:nvCxnSpPr>
        <p:spPr bwMode="auto">
          <a:xfrm flipV="1">
            <a:off x="533429" y="3500435"/>
            <a:ext cx="147621" cy="40481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89" name="Diagram 88"/>
          <p:cNvGraphicFramePr/>
          <p:nvPr>
            <p:extLst>
              <p:ext uri="{D42A27DB-BD31-4B8C-83A1-F6EECF244321}">
                <p14:modId xmlns:p14="http://schemas.microsoft.com/office/powerpoint/2010/main" val="2781931169"/>
              </p:ext>
            </p:extLst>
          </p:nvPr>
        </p:nvGraphicFramePr>
        <p:xfrm>
          <a:off x="4848225" y="1023936"/>
          <a:ext cx="3819526" cy="34704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91" name="TextBox 90"/>
          <p:cNvSpPr txBox="1"/>
          <p:nvPr/>
        </p:nvSpPr>
        <p:spPr>
          <a:xfrm>
            <a:off x="6462711" y="711931"/>
            <a:ext cx="12811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err="1" smtClean="0"/>
              <a:t>Qmetry</a:t>
            </a:r>
            <a:endParaRPr lang="en-US" sz="2000" b="1" dirty="0"/>
          </a:p>
        </p:txBody>
      </p:sp>
      <p:sp>
        <p:nvSpPr>
          <p:cNvPr id="2048" name="Diagonal Stripe 2047"/>
          <p:cNvSpPr/>
          <p:nvPr/>
        </p:nvSpPr>
        <p:spPr bwMode="auto">
          <a:xfrm>
            <a:off x="6015037" y="1171574"/>
            <a:ext cx="523875" cy="1095376"/>
          </a:xfrm>
          <a:prstGeom prst="diagStrip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049" name="Moon 2048"/>
          <p:cNvSpPr/>
          <p:nvPr/>
        </p:nvSpPr>
        <p:spPr bwMode="auto">
          <a:xfrm rot="8947100">
            <a:off x="7739387" y="2055590"/>
            <a:ext cx="1312414" cy="2198393"/>
          </a:xfrm>
          <a:prstGeom prst="moon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051" name="Oval 2050"/>
          <p:cNvSpPr/>
          <p:nvPr/>
        </p:nvSpPr>
        <p:spPr bwMode="auto">
          <a:xfrm>
            <a:off x="8304412" y="4095750"/>
            <a:ext cx="372863" cy="339209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052" name="Block Arc 2051"/>
          <p:cNvSpPr/>
          <p:nvPr/>
        </p:nvSpPr>
        <p:spPr bwMode="auto">
          <a:xfrm rot="17363646">
            <a:off x="5018999" y="2055552"/>
            <a:ext cx="1307614" cy="982255"/>
          </a:xfrm>
          <a:prstGeom prst="blockArc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053" name="Left-Right Arrow 2052"/>
          <p:cNvSpPr/>
          <p:nvPr/>
        </p:nvSpPr>
        <p:spPr bwMode="auto">
          <a:xfrm>
            <a:off x="3781425" y="2270707"/>
            <a:ext cx="1395414" cy="786817"/>
          </a:xfrm>
          <a:prstGeom prst="leftRightArrow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Sync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2599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451" y="0"/>
            <a:ext cx="8318966" cy="580959"/>
          </a:xfrm>
        </p:spPr>
        <p:txBody>
          <a:bodyPr/>
          <a:lstStyle/>
          <a:p>
            <a:pPr lvl="0"/>
            <a:r>
              <a:rPr lang="en-GB" dirty="0" smtClean="0"/>
              <a:t>Guided journey for Test Cases, Execution, Reports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101497428"/>
              </p:ext>
            </p:extLst>
          </p:nvPr>
        </p:nvGraphicFramePr>
        <p:xfrm>
          <a:off x="1838325" y="828674"/>
          <a:ext cx="5600700" cy="3724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981198" y="1019175"/>
            <a:ext cx="1466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Creation </a:t>
            </a:r>
            <a:r>
              <a:rPr lang="en-GB" sz="1200" dirty="0" smtClean="0">
                <a:solidFill>
                  <a:schemeClr val="bg1"/>
                </a:solidFill>
              </a:rPr>
              <a:t>&amp; execution of </a:t>
            </a:r>
            <a:r>
              <a:rPr lang="en-GB" sz="1200" dirty="0">
                <a:solidFill>
                  <a:schemeClr val="bg1"/>
                </a:solidFill>
              </a:rPr>
              <a:t>manual test case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76947" y="3578482"/>
            <a:ext cx="1466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bg1"/>
                </a:solidFill>
              </a:rPr>
              <a:t>Dashboard, Execution Report(export)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81198" y="3486150"/>
            <a:ext cx="14668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bg1"/>
                </a:solidFill>
              </a:rPr>
              <a:t>Import test case from external source(for test automation)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24548" y="982444"/>
            <a:ext cx="1466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bg1"/>
                </a:solidFill>
              </a:rPr>
              <a:t>Test Suite, Test Results, Traceability 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11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451" y="0"/>
            <a:ext cx="8318966" cy="580959"/>
          </a:xfrm>
        </p:spPr>
        <p:txBody>
          <a:bodyPr/>
          <a:lstStyle/>
          <a:p>
            <a:pPr lvl="0"/>
            <a:r>
              <a:rPr lang="en-GB" dirty="0"/>
              <a:t>Guided journey for Jenkins + ATAF(Results) + </a:t>
            </a:r>
            <a:r>
              <a:rPr lang="en-GB" dirty="0" err="1"/>
              <a:t>Qmetry</a:t>
            </a:r>
            <a:r>
              <a:rPr lang="en-GB" dirty="0"/>
              <a:t> Open API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3ADB4E-9B09-45A2-A801-D3601615BFC8}" type="slidenum">
              <a:rPr lang="nl-NL" smtClean="0"/>
              <a:pPr/>
              <a:t>12</a:t>
            </a:fld>
            <a:endParaRPr lang="nl-NL" dirty="0"/>
          </a:p>
        </p:txBody>
      </p:sp>
      <p:sp>
        <p:nvSpPr>
          <p:cNvPr id="5" name="Rectangle 4"/>
          <p:cNvSpPr/>
          <p:nvPr/>
        </p:nvSpPr>
        <p:spPr bwMode="auto">
          <a:xfrm>
            <a:off x="3086100" y="762000"/>
            <a:ext cx="2695575" cy="762000"/>
          </a:xfrm>
          <a:prstGeom prst="rect">
            <a:avLst/>
          </a:prstGeom>
          <a:gradFill>
            <a:gsLst>
              <a:gs pos="0">
                <a:srgbClr val="009286">
                  <a:alpha val="80000"/>
                </a:srgbClr>
              </a:gs>
              <a:gs pos="80000">
                <a:srgbClr val="009286">
                  <a:alpha val="80000"/>
                </a:srgbClr>
              </a:gs>
              <a:gs pos="100000">
                <a:srgbClr val="005E5D">
                  <a:alpha val="80000"/>
                </a:srgbClr>
              </a:gs>
            </a:gsLst>
            <a:lin ang="0" scaled="1"/>
          </a:gradFill>
          <a:ln w="9525" cap="flat" cmpd="sng" algn="ctr">
            <a:solidFill>
              <a:srgbClr val="00928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7" name="Straight Connector 6"/>
          <p:cNvCxnSpPr>
            <a:stCxn id="5" idx="0"/>
            <a:endCxn id="5" idx="2"/>
          </p:cNvCxnSpPr>
          <p:nvPr/>
        </p:nvCxnSpPr>
        <p:spPr bwMode="auto">
          <a:xfrm>
            <a:off x="4433888" y="762000"/>
            <a:ext cx="0" cy="762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extBox 7"/>
          <p:cNvSpPr txBox="1"/>
          <p:nvPr/>
        </p:nvSpPr>
        <p:spPr>
          <a:xfrm>
            <a:off x="3543300" y="958334"/>
            <a:ext cx="590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chemeClr val="bg1"/>
                </a:solidFill>
              </a:rPr>
              <a:t>CI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48225" y="958334"/>
            <a:ext cx="7048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chemeClr val="bg1"/>
                </a:solidFill>
              </a:rPr>
              <a:t>CD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4748663" y="1524002"/>
            <a:ext cx="626771" cy="995362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65855" y="1552583"/>
            <a:ext cx="430887" cy="981074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GB" sz="1600" dirty="0" smtClean="0">
                <a:solidFill>
                  <a:schemeClr val="bg1"/>
                </a:solidFill>
              </a:rPr>
              <a:t>Jenkins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285750" y="2533653"/>
            <a:ext cx="84105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85751" y="3120801"/>
            <a:ext cx="8410574" cy="12892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118"/>
          <p:cNvSpPr/>
          <p:nvPr/>
        </p:nvSpPr>
        <p:spPr>
          <a:xfrm>
            <a:off x="428223" y="3355390"/>
            <a:ext cx="1267227" cy="820095"/>
          </a:xfrm>
          <a:prstGeom prst="rect">
            <a:avLst/>
          </a:prstGeom>
          <a:solidFill>
            <a:srgbClr val="009286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4" tIns="45712" rIns="91424" bIns="45712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100" b="1" kern="0" dirty="0">
                <a:solidFill>
                  <a:schemeClr val="bg1"/>
                </a:solidFill>
                <a:latin typeface="Calibri"/>
              </a:rPr>
              <a:t>f</a:t>
            </a:r>
            <a:r>
              <a:rPr kumimoji="0" lang="en-GB" sz="11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</a:rPr>
              <a:t>etch ATAF lib from Git/Bit</a:t>
            </a:r>
            <a:r>
              <a:rPr kumimoji="0" lang="en-GB" sz="1100" b="1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</a:rPr>
              <a:t> repo into VM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2" name="Rectangle 118"/>
          <p:cNvSpPr/>
          <p:nvPr/>
        </p:nvSpPr>
        <p:spPr>
          <a:xfrm>
            <a:off x="2151846" y="3355390"/>
            <a:ext cx="1267227" cy="820095"/>
          </a:xfrm>
          <a:prstGeom prst="rect">
            <a:avLst/>
          </a:prstGeom>
          <a:solidFill>
            <a:srgbClr val="009286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4" tIns="45712" rIns="91424" bIns="45712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100" b="1" kern="0" dirty="0">
                <a:solidFill>
                  <a:schemeClr val="bg1"/>
                </a:solidFill>
                <a:latin typeface="Calibri"/>
              </a:rPr>
              <a:t>trigger ATAF execution via .</a:t>
            </a:r>
            <a:r>
              <a:rPr lang="en-GB" sz="1100" b="1" kern="0" dirty="0" err="1">
                <a:solidFill>
                  <a:schemeClr val="bg1"/>
                </a:solidFill>
                <a:latin typeface="Calibri"/>
              </a:rPr>
              <a:t>runconfig</a:t>
            </a:r>
            <a:r>
              <a:rPr lang="en-GB" sz="1100" b="1" kern="0" dirty="0">
                <a:solidFill>
                  <a:schemeClr val="bg1"/>
                </a:solidFill>
                <a:latin typeface="Calibri"/>
              </a:rPr>
              <a:t> </a:t>
            </a:r>
            <a:endParaRPr lang="en-US" sz="1100" b="1" kern="0" dirty="0">
              <a:solidFill>
                <a:schemeClr val="bg1"/>
              </a:solidFill>
              <a:latin typeface="Calibri"/>
            </a:endParaRPr>
          </a:p>
        </p:txBody>
      </p:sp>
      <p:sp>
        <p:nvSpPr>
          <p:cNvPr id="23" name="Rectangle 118"/>
          <p:cNvSpPr/>
          <p:nvPr/>
        </p:nvSpPr>
        <p:spPr>
          <a:xfrm>
            <a:off x="3857424" y="3355384"/>
            <a:ext cx="1267227" cy="820095"/>
          </a:xfrm>
          <a:prstGeom prst="rect">
            <a:avLst/>
          </a:prstGeom>
          <a:solidFill>
            <a:srgbClr val="FFC000"/>
          </a:solidFill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4" tIns="45712" rIns="91424" bIns="45712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100" b="1" kern="0" dirty="0">
                <a:solidFill>
                  <a:srgbClr val="000000"/>
                </a:solidFill>
                <a:latin typeface="Calibri"/>
              </a:rPr>
              <a:t>executed results to be stored in Junit format</a:t>
            </a:r>
            <a:endParaRPr lang="en-US" sz="1100" b="1" kern="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Rectangle 118"/>
          <p:cNvSpPr/>
          <p:nvPr/>
        </p:nvSpPr>
        <p:spPr>
          <a:xfrm>
            <a:off x="5553075" y="3355385"/>
            <a:ext cx="1267227" cy="820095"/>
          </a:xfrm>
          <a:prstGeom prst="rect">
            <a:avLst/>
          </a:prstGeom>
          <a:solidFill>
            <a:srgbClr val="FFC000"/>
          </a:solidFill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4" tIns="45712" rIns="91424" bIns="45712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100" b="1" kern="0" dirty="0" err="1">
                <a:solidFill>
                  <a:srgbClr val="000000"/>
                </a:solidFill>
                <a:latin typeface="Calibri"/>
              </a:rPr>
              <a:t>Qmetry</a:t>
            </a:r>
            <a:r>
              <a:rPr lang="en-GB" sz="1100" b="1" kern="0" dirty="0">
                <a:solidFill>
                  <a:srgbClr val="000000"/>
                </a:solidFill>
                <a:latin typeface="Calibri"/>
              </a:rPr>
              <a:t> pulls Junit report via inbuilt </a:t>
            </a:r>
            <a:r>
              <a:rPr lang="en-GB" sz="1100" b="1" kern="0" dirty="0" err="1" smtClean="0">
                <a:solidFill>
                  <a:srgbClr val="000000"/>
                </a:solidFill>
                <a:latin typeface="Calibri"/>
              </a:rPr>
              <a:t>jenkins</a:t>
            </a:r>
            <a:r>
              <a:rPr lang="en-GB" sz="1100" b="1" kern="0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100" b="1" kern="0" dirty="0">
                <a:solidFill>
                  <a:srgbClr val="000000"/>
                </a:solidFill>
                <a:latin typeface="Calibri"/>
              </a:rPr>
              <a:t>plugin</a:t>
            </a:r>
            <a:endParaRPr lang="en-US" sz="1100" b="1" kern="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Rectangle 118"/>
          <p:cNvSpPr/>
          <p:nvPr/>
        </p:nvSpPr>
        <p:spPr>
          <a:xfrm>
            <a:off x="7283769" y="3355386"/>
            <a:ext cx="1267227" cy="820095"/>
          </a:xfrm>
          <a:prstGeom prst="rect">
            <a:avLst/>
          </a:prstGeom>
          <a:solidFill>
            <a:srgbClr val="FFC000"/>
          </a:solidFill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4" tIns="45712" rIns="91424" bIns="45712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100" b="1" kern="0" dirty="0">
                <a:solidFill>
                  <a:srgbClr val="000000"/>
                </a:solidFill>
                <a:latin typeface="Calibri"/>
              </a:rPr>
              <a:t>results gets </a:t>
            </a:r>
            <a:r>
              <a:rPr lang="en-GB" sz="1100" b="1" kern="0" dirty="0" smtClean="0">
                <a:solidFill>
                  <a:srgbClr val="000000"/>
                </a:solidFill>
                <a:latin typeface="Calibri"/>
              </a:rPr>
              <a:t>stored in </a:t>
            </a:r>
            <a:r>
              <a:rPr lang="en-GB" sz="1100" b="1" kern="0" dirty="0" err="1" smtClean="0">
                <a:solidFill>
                  <a:srgbClr val="000000"/>
                </a:solidFill>
                <a:latin typeface="Calibri"/>
              </a:rPr>
              <a:t>Qmetry</a:t>
            </a:r>
            <a:r>
              <a:rPr lang="en-GB" sz="1100" b="1" kern="0" dirty="0" smtClean="0">
                <a:solidFill>
                  <a:srgbClr val="000000"/>
                </a:solidFill>
                <a:latin typeface="Calibri"/>
              </a:rPr>
              <a:t>     </a:t>
            </a:r>
            <a:endParaRPr lang="en-US" sz="1100" b="1" kern="0" dirty="0">
              <a:solidFill>
                <a:srgbClr val="000000"/>
              </a:solidFill>
              <a:latin typeface="Calibri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1061836" y="2505179"/>
            <a:ext cx="0" cy="850205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2785459" y="2519364"/>
            <a:ext cx="0" cy="850205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4491038" y="2505177"/>
            <a:ext cx="0" cy="850205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6172199" y="2505179"/>
            <a:ext cx="0" cy="850205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7917382" y="2505178"/>
            <a:ext cx="0" cy="850205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loud 32"/>
          <p:cNvSpPr/>
          <p:nvPr/>
        </p:nvSpPr>
        <p:spPr>
          <a:xfrm>
            <a:off x="6354243" y="2419350"/>
            <a:ext cx="1322907" cy="869307"/>
          </a:xfrm>
          <a:prstGeom prst="cloud">
            <a:avLst/>
          </a:prstGeom>
          <a:solidFill>
            <a:srgbClr val="FFC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rgbClr val="000000"/>
                </a:solidFill>
              </a:rPr>
              <a:t>Use </a:t>
            </a:r>
            <a:r>
              <a:rPr lang="en-GB" sz="1200" dirty="0" err="1" smtClean="0">
                <a:solidFill>
                  <a:srgbClr val="000000"/>
                </a:solidFill>
              </a:rPr>
              <a:t>Qmetry</a:t>
            </a:r>
            <a:r>
              <a:rPr lang="en-GB" sz="1200" dirty="0" smtClean="0">
                <a:solidFill>
                  <a:srgbClr val="000000"/>
                </a:solidFill>
              </a:rPr>
              <a:t> Open API</a:t>
            </a:r>
            <a:endParaRPr lang="en-US" sz="1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078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451" y="0"/>
            <a:ext cx="8318966" cy="580959"/>
          </a:xfrm>
        </p:spPr>
        <p:txBody>
          <a:bodyPr/>
          <a:lstStyle/>
          <a:p>
            <a:pPr lvl="0"/>
            <a:r>
              <a:rPr lang="en-GB" dirty="0"/>
              <a:t>Guided journey for Exploratory </a:t>
            </a:r>
            <a:r>
              <a:rPr lang="en-GB" dirty="0" smtClean="0"/>
              <a:t>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3ADB4E-9B09-45A2-A801-D3601615BFC8}" type="slidenum">
              <a:rPr lang="nl-NL" smtClean="0"/>
              <a:pPr/>
              <a:t>13</a:t>
            </a:fld>
            <a:endParaRPr lang="nl-NL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5054100"/>
              </p:ext>
            </p:extLst>
          </p:nvPr>
        </p:nvGraphicFramePr>
        <p:xfrm>
          <a:off x="5456238" y="949433"/>
          <a:ext cx="3259137" cy="33385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410325" y="2295524"/>
            <a:ext cx="1400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Exploratory Testing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867024" y="2285998"/>
            <a:ext cx="2105026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900" b="1" dirty="0" err="1" smtClean="0"/>
              <a:t>Qmetry</a:t>
            </a:r>
            <a:r>
              <a:rPr lang="en-GB" sz="1900" b="1" dirty="0" smtClean="0"/>
              <a:t> Voyager</a:t>
            </a:r>
          </a:p>
          <a:p>
            <a:pPr algn="ctr"/>
            <a:r>
              <a:rPr lang="en-GB" sz="1000" dirty="0" smtClean="0"/>
              <a:t>(chrome browser extension)</a:t>
            </a:r>
            <a:endParaRPr lang="en-US" sz="1000" dirty="0"/>
          </a:p>
        </p:txBody>
      </p:sp>
      <p:sp>
        <p:nvSpPr>
          <p:cNvPr id="10" name="Plus 9"/>
          <p:cNvSpPr/>
          <p:nvPr/>
        </p:nvSpPr>
        <p:spPr bwMode="auto">
          <a:xfrm>
            <a:off x="4886324" y="2285998"/>
            <a:ext cx="504826" cy="529083"/>
          </a:xfrm>
          <a:prstGeom prst="mathPlus">
            <a:avLst/>
          </a:prstGeom>
          <a:solidFill>
            <a:srgbClr val="00928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1" name="Equal 10"/>
          <p:cNvSpPr/>
          <p:nvPr/>
        </p:nvSpPr>
        <p:spPr bwMode="auto">
          <a:xfrm>
            <a:off x="2466975" y="2420649"/>
            <a:ext cx="542924" cy="259779"/>
          </a:xfrm>
          <a:prstGeom prst="mathEqual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 bwMode="auto">
          <a:xfrm flipH="1" flipV="1">
            <a:off x="2066925" y="1952625"/>
            <a:ext cx="400050" cy="34289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/>
          <p:nvPr/>
        </p:nvCxnSpPr>
        <p:spPr bwMode="auto">
          <a:xfrm flipH="1" flipV="1">
            <a:off x="1766887" y="2550538"/>
            <a:ext cx="600076" cy="476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Arrow Connector 14"/>
          <p:cNvCxnSpPr/>
          <p:nvPr/>
        </p:nvCxnSpPr>
        <p:spPr bwMode="auto">
          <a:xfrm flipH="1">
            <a:off x="2190750" y="2824607"/>
            <a:ext cx="276226" cy="40436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TextBox 21"/>
          <p:cNvSpPr txBox="1"/>
          <p:nvPr/>
        </p:nvSpPr>
        <p:spPr>
          <a:xfrm>
            <a:off x="538161" y="1549240"/>
            <a:ext cx="1928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Captures screenshots of executed steps</a:t>
            </a:r>
            <a:endParaRPr lang="en-US" sz="12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538161" y="2319705"/>
            <a:ext cx="1404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Bug Logging/ Bug Reports</a:t>
            </a:r>
            <a:endParaRPr lang="en-US" sz="12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1012031" y="3114675"/>
            <a:ext cx="1404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Automated Documentation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892424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Demo Overview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8875379"/>
              </p:ext>
            </p:extLst>
          </p:nvPr>
        </p:nvGraphicFramePr>
        <p:xfrm>
          <a:off x="436563" y="754063"/>
          <a:ext cx="8318500" cy="3398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85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4993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err="1" smtClean="0">
                          <a:solidFill>
                            <a:schemeClr val="tx1"/>
                          </a:solidFill>
                        </a:rPr>
                        <a:t>Qmetry</a:t>
                      </a:r>
                      <a:r>
                        <a:rPr lang="en-GB" sz="1200" baseline="0" dirty="0" smtClean="0">
                          <a:solidFill>
                            <a:schemeClr val="tx1"/>
                          </a:solidFill>
                        </a:rPr>
                        <a:t> Module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tx1"/>
                          </a:solidFill>
                        </a:rPr>
                        <a:t>Use Case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7155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smtClean="0">
                          <a:solidFill>
                            <a:schemeClr val="tx1"/>
                          </a:solidFill>
                        </a:rPr>
                        <a:t>Project/release/cycle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7155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smtClean="0">
                          <a:solidFill>
                            <a:schemeClr val="tx1"/>
                          </a:solidFill>
                        </a:rPr>
                        <a:t>creating a project within </a:t>
                      </a:r>
                      <a:r>
                        <a:rPr lang="en-GB" sz="1200" dirty="0" err="1" smtClean="0">
                          <a:solidFill>
                            <a:schemeClr val="tx1"/>
                          </a:solidFill>
                        </a:rPr>
                        <a:t>Qmetry</a:t>
                      </a:r>
                      <a:endParaRPr lang="en-GB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7155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smtClean="0">
                          <a:solidFill>
                            <a:schemeClr val="tx1"/>
                          </a:solidFill>
                        </a:rPr>
                        <a:t>Requirement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7155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smtClean="0">
                          <a:solidFill>
                            <a:schemeClr val="tx1"/>
                          </a:solidFill>
                        </a:rPr>
                        <a:t>syncing, adding, managing requirements between </a:t>
                      </a:r>
                      <a:r>
                        <a:rPr lang="en-GB" sz="1200" dirty="0" err="1" smtClean="0">
                          <a:solidFill>
                            <a:schemeClr val="tx1"/>
                          </a:solidFill>
                        </a:rPr>
                        <a:t>Qmetry</a:t>
                      </a:r>
                      <a:r>
                        <a:rPr lang="en-GB" sz="1200" dirty="0" smtClean="0">
                          <a:solidFill>
                            <a:schemeClr val="tx1"/>
                          </a:solidFill>
                        </a:rPr>
                        <a:t> and JIRA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7155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smtClean="0">
                          <a:solidFill>
                            <a:schemeClr val="tx1"/>
                          </a:solidFill>
                        </a:rPr>
                        <a:t>Issues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7155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smtClean="0">
                          <a:solidFill>
                            <a:schemeClr val="tx1"/>
                          </a:solidFill>
                        </a:rPr>
                        <a:t>creating an issue of type Bug from </a:t>
                      </a:r>
                      <a:r>
                        <a:rPr lang="en-GB" sz="1200" dirty="0" err="1" smtClean="0">
                          <a:solidFill>
                            <a:schemeClr val="tx1"/>
                          </a:solidFill>
                        </a:rPr>
                        <a:t>Qmetry</a:t>
                      </a:r>
                      <a:endParaRPr lang="en-GB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2" indent="0" algn="l" defTabSz="7155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smtClean="0">
                          <a:solidFill>
                            <a:schemeClr val="tx1"/>
                          </a:solidFill>
                        </a:rPr>
                        <a:t>creating an issue of type Bug from Jira</a:t>
                      </a:r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solidFill>
                            <a:schemeClr val="tx1"/>
                          </a:solidFill>
                        </a:rPr>
                        <a:t>Test Cases &amp; Test Suites 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7155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smtClean="0">
                          <a:solidFill>
                            <a:schemeClr val="tx1"/>
                          </a:solidFill>
                        </a:rPr>
                        <a:t>manual creation</a:t>
                      </a:r>
                    </a:p>
                    <a:p>
                      <a:r>
                        <a:rPr lang="en-GB" sz="1200" dirty="0" smtClean="0">
                          <a:solidFill>
                            <a:schemeClr val="tx1"/>
                          </a:solidFill>
                        </a:rPr>
                        <a:t>import 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solidFill>
                            <a:schemeClr val="tx1"/>
                          </a:solidFill>
                        </a:rPr>
                        <a:t>Reports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7155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smtClean="0">
                          <a:solidFill>
                            <a:schemeClr val="tx1"/>
                          </a:solidFill>
                        </a:rPr>
                        <a:t>dashboard(default)</a:t>
                      </a:r>
                    </a:p>
                    <a:p>
                      <a:r>
                        <a:rPr lang="en-GB" sz="1200" dirty="0" smtClean="0">
                          <a:solidFill>
                            <a:schemeClr val="tx1"/>
                          </a:solidFill>
                        </a:rPr>
                        <a:t>custom dashboard via visual analysis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solidFill>
                            <a:schemeClr val="tx1"/>
                          </a:solidFill>
                        </a:rPr>
                        <a:t>Open API 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7155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smtClean="0">
                          <a:solidFill>
                            <a:schemeClr val="tx1"/>
                          </a:solidFill>
                        </a:rPr>
                        <a:t>results import</a:t>
                      </a:r>
                    </a:p>
                    <a:p>
                      <a:pPr marL="0" marR="0" lvl="2" indent="0" algn="l" defTabSz="7155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smtClean="0">
                          <a:solidFill>
                            <a:schemeClr val="tx1"/>
                          </a:solidFill>
                        </a:rPr>
                        <a:t>issue creation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7155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smtClean="0">
                          <a:solidFill>
                            <a:schemeClr val="tx1"/>
                          </a:solidFill>
                        </a:rPr>
                        <a:t>Exploratory Testing</a:t>
                      </a:r>
                    </a:p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7155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smtClean="0">
                          <a:solidFill>
                            <a:schemeClr val="tx1"/>
                          </a:solidFill>
                        </a:rPr>
                        <a:t>recording steps</a:t>
                      </a:r>
                    </a:p>
                    <a:p>
                      <a:pPr marL="0" marR="0" lvl="2" indent="0" algn="l" defTabSz="7155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smtClean="0">
                          <a:solidFill>
                            <a:schemeClr val="tx1"/>
                          </a:solidFill>
                        </a:rPr>
                        <a:t>reporting a bug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3ADB4E-9B09-45A2-A801-D3601615BFC8}" type="slidenum">
              <a:rPr lang="nl-NL" smtClean="0"/>
              <a:pPr/>
              <a:t>14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4921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451" y="0"/>
            <a:ext cx="8318966" cy="580959"/>
          </a:xfrm>
        </p:spPr>
        <p:txBody>
          <a:bodyPr/>
          <a:lstStyle/>
          <a:p>
            <a:pPr lvl="0"/>
            <a:r>
              <a:rPr lang="en-GB" dirty="0" smtClean="0"/>
              <a:t>Feedback(via </a:t>
            </a:r>
            <a:r>
              <a:rPr lang="en-GB" dirty="0" err="1" smtClean="0"/>
              <a:t>Feedback_Hackathon</a:t>
            </a:r>
            <a:r>
              <a:rPr lang="en-GB" dirty="0" smtClean="0"/>
              <a:t> </a:t>
            </a:r>
            <a:r>
              <a:rPr lang="en-GB" dirty="0" err="1" smtClean="0"/>
              <a:t>Qmetry</a:t>
            </a:r>
            <a:r>
              <a:rPr lang="en-GB" dirty="0" smtClean="0"/>
              <a:t> Project)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719270087"/>
              </p:ext>
            </p:extLst>
          </p:nvPr>
        </p:nvGraphicFramePr>
        <p:xfrm>
          <a:off x="790575" y="800099"/>
          <a:ext cx="5743575" cy="3698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57276" y="2171700"/>
            <a:ext cx="16573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 smtClean="0">
                <a:solidFill>
                  <a:schemeClr val="bg1"/>
                </a:solidFill>
              </a:rPr>
              <a:t>Feedback_Hacakathon</a:t>
            </a:r>
            <a:r>
              <a:rPr lang="en-GB" dirty="0" smtClean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n-GB" dirty="0" smtClean="0">
                <a:solidFill>
                  <a:schemeClr val="bg1"/>
                </a:solidFill>
              </a:rPr>
              <a:t>(Jira Project)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1999" y="1032212"/>
            <a:ext cx="37433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Create a user story in case of a requirement that was missing in </a:t>
            </a:r>
            <a:r>
              <a:rPr lang="en-GB" sz="1200" dirty="0" err="1" smtClean="0"/>
              <a:t>Qmetry</a:t>
            </a:r>
            <a:r>
              <a:rPr lang="en-GB" sz="1200" dirty="0" smtClean="0"/>
              <a:t> for your way or working. Make sure to provide enough information and if necessary attach a document or image for reference.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4572000" y="3237905"/>
            <a:ext cx="37433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Create a bug in case if something was not working as expected or suggested by </a:t>
            </a:r>
            <a:r>
              <a:rPr lang="en-GB" sz="1200" dirty="0" err="1" smtClean="0"/>
              <a:t>Qmetry</a:t>
            </a:r>
            <a:r>
              <a:rPr lang="en-GB" sz="1200" dirty="0" smtClean="0"/>
              <a:t> along with explanation and screenshots. Make sure to crosscheck your finding with reference to </a:t>
            </a:r>
            <a:r>
              <a:rPr lang="en-GB" sz="1200" dirty="0" err="1" smtClean="0"/>
              <a:t>Qmetry</a:t>
            </a:r>
            <a:r>
              <a:rPr lang="en-GB" sz="1200" dirty="0" smtClean="0"/>
              <a:t> help guide.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63843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451" y="0"/>
            <a:ext cx="8318966" cy="638175"/>
          </a:xfrm>
        </p:spPr>
        <p:txBody>
          <a:bodyPr/>
          <a:lstStyle/>
          <a:p>
            <a:pPr lvl="0"/>
            <a:r>
              <a:rPr lang="en-GB" dirty="0" smtClean="0"/>
              <a:t>Where is What?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150" y="666149"/>
            <a:ext cx="8318966" cy="3775988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tx1"/>
                </a:solidFill>
              </a:rPr>
              <a:t>If you have a team: find a nice spot in Conference rooms 1 or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tx1"/>
                </a:solidFill>
              </a:rPr>
              <a:t>If you are alone: come to the Lounge and choose/ create a team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sz="1200" dirty="0" smtClean="0">
                <a:solidFill>
                  <a:schemeClr val="tx1"/>
                </a:solidFill>
              </a:rPr>
              <a:t>Use case document on the table/desk for reference and inspiration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sz="1200" dirty="0" smtClean="0">
                <a:solidFill>
                  <a:schemeClr val="tx1"/>
                </a:solidFill>
              </a:rPr>
              <a:t>Test coaches to be approached for all access related requests(look for weird guys in a cool black t-shirt)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sz="1200" dirty="0" err="1" smtClean="0">
                <a:solidFill>
                  <a:schemeClr val="tx1"/>
                </a:solidFill>
              </a:rPr>
              <a:t>Qmetry</a:t>
            </a:r>
            <a:r>
              <a:rPr lang="en-GB" sz="1200" dirty="0" smtClean="0">
                <a:solidFill>
                  <a:schemeClr val="tx1"/>
                </a:solidFill>
              </a:rPr>
              <a:t> expert team is physically deployed,,,,, Find them and shoot all your questions!!!!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sz="1200" dirty="0" smtClean="0">
                <a:solidFill>
                  <a:schemeClr val="tx1"/>
                </a:solidFill>
              </a:rPr>
              <a:t>Make use of open source websites/information in order to try different modules of </a:t>
            </a:r>
            <a:r>
              <a:rPr lang="en-GB" sz="1200" dirty="0" err="1" smtClean="0">
                <a:solidFill>
                  <a:schemeClr val="tx1"/>
                </a:solidFill>
              </a:rPr>
              <a:t>Qmetry</a:t>
            </a:r>
            <a:endParaRPr lang="en-GB" sz="1200" dirty="0" smtClean="0">
              <a:solidFill>
                <a:schemeClr val="tx1"/>
              </a:solidFill>
            </a:endParaRPr>
          </a:p>
          <a:p>
            <a:pPr marL="380163" lvl="2" indent="-171450">
              <a:buFont typeface="Arial" panose="020B0604020202020204" pitchFamily="34" charset="0"/>
              <a:buChar char="•"/>
            </a:pPr>
            <a:r>
              <a:rPr lang="en-GB" sz="1200" dirty="0" smtClean="0">
                <a:solidFill>
                  <a:schemeClr val="tx1"/>
                </a:solidFill>
              </a:rPr>
              <a:t>(For </a:t>
            </a:r>
            <a:r>
              <a:rPr lang="en-GB" sz="1200" dirty="0">
                <a:solidFill>
                  <a:schemeClr val="tx1"/>
                </a:solidFill>
              </a:rPr>
              <a:t>instance; </a:t>
            </a:r>
            <a:r>
              <a:rPr lang="en-GB" sz="1200" dirty="0" smtClean="0">
                <a:solidFill>
                  <a:schemeClr val="tx1"/>
                </a:solidFill>
              </a:rPr>
              <a:t>use open </a:t>
            </a:r>
            <a:r>
              <a:rPr lang="en-GB" sz="1200" dirty="0">
                <a:solidFill>
                  <a:schemeClr val="tx1"/>
                </a:solidFill>
              </a:rPr>
              <a:t>source test case excel templates when you are trying to use the import module of test </a:t>
            </a:r>
            <a:r>
              <a:rPr lang="en-GB" sz="1200" dirty="0" smtClean="0">
                <a:solidFill>
                  <a:schemeClr val="tx1"/>
                </a:solidFill>
              </a:rPr>
              <a:t>case)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sz="1200" dirty="0" smtClean="0">
                <a:solidFill>
                  <a:schemeClr val="tx1"/>
                </a:solidFill>
              </a:rPr>
              <a:t>Deep dive session from </a:t>
            </a:r>
            <a:r>
              <a:rPr lang="en-GB" sz="1200" dirty="0" err="1" smtClean="0">
                <a:solidFill>
                  <a:schemeClr val="tx1"/>
                </a:solidFill>
              </a:rPr>
              <a:t>Qmetry</a:t>
            </a:r>
            <a:r>
              <a:rPr lang="en-GB" sz="1200" dirty="0" smtClean="0">
                <a:solidFill>
                  <a:schemeClr val="tx1"/>
                </a:solidFill>
              </a:rPr>
              <a:t> on Open API(11:00 to 11:30 CET)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tx1"/>
                </a:solidFill>
              </a:rPr>
              <a:t>Deep dive session from </a:t>
            </a:r>
            <a:r>
              <a:rPr lang="en-GB" sz="1200" dirty="0" err="1">
                <a:solidFill>
                  <a:schemeClr val="tx1"/>
                </a:solidFill>
              </a:rPr>
              <a:t>Qmetry</a:t>
            </a:r>
            <a:r>
              <a:rPr lang="en-GB" sz="1200" dirty="0">
                <a:solidFill>
                  <a:schemeClr val="tx1"/>
                </a:solidFill>
              </a:rPr>
              <a:t> on </a:t>
            </a:r>
            <a:r>
              <a:rPr lang="en-GB" sz="1200" dirty="0" err="1" smtClean="0">
                <a:solidFill>
                  <a:schemeClr val="tx1"/>
                </a:solidFill>
              </a:rPr>
              <a:t>Qmetry</a:t>
            </a:r>
            <a:r>
              <a:rPr lang="en-GB" sz="1200" dirty="0" smtClean="0">
                <a:solidFill>
                  <a:schemeClr val="tx1"/>
                </a:solidFill>
              </a:rPr>
              <a:t> Suite(13:30 </a:t>
            </a:r>
            <a:r>
              <a:rPr lang="en-GB" sz="1200" dirty="0">
                <a:solidFill>
                  <a:schemeClr val="tx1"/>
                </a:solidFill>
              </a:rPr>
              <a:t>to </a:t>
            </a:r>
            <a:r>
              <a:rPr lang="en-GB" sz="1200" dirty="0" smtClean="0">
                <a:solidFill>
                  <a:schemeClr val="tx1"/>
                </a:solidFill>
              </a:rPr>
              <a:t>14:00 </a:t>
            </a:r>
            <a:r>
              <a:rPr lang="en-GB" sz="1200" dirty="0">
                <a:solidFill>
                  <a:schemeClr val="tx1"/>
                </a:solidFill>
              </a:rPr>
              <a:t>CET</a:t>
            </a:r>
            <a:r>
              <a:rPr lang="en-GB" sz="1200" dirty="0" smtClean="0">
                <a:solidFill>
                  <a:schemeClr val="tx1"/>
                </a:solidFill>
              </a:rPr>
              <a:t>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GB" dirty="0" smtClean="0">
              <a:solidFill>
                <a:schemeClr val="tx1"/>
              </a:solidFill>
            </a:endParaRPr>
          </a:p>
          <a:p>
            <a:pPr lvl="0"/>
            <a:r>
              <a:rPr lang="en-GB" sz="1800" b="1" dirty="0" smtClean="0">
                <a:solidFill>
                  <a:schemeClr val="tx1"/>
                </a:solidFill>
              </a:rPr>
              <a:t>DON’T DO THIS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smtClean="0">
                <a:solidFill>
                  <a:schemeClr val="tx1"/>
                </a:solidFill>
              </a:rPr>
              <a:t>No project or ABN </a:t>
            </a:r>
            <a:r>
              <a:rPr lang="en-GB" b="1" dirty="0" err="1" smtClean="0">
                <a:solidFill>
                  <a:schemeClr val="tx1"/>
                </a:solidFill>
              </a:rPr>
              <a:t>Amro</a:t>
            </a:r>
            <a:r>
              <a:rPr lang="en-GB" b="1" dirty="0" smtClean="0">
                <a:solidFill>
                  <a:schemeClr val="tx1"/>
                </a:solidFill>
              </a:rPr>
              <a:t> specific information to be uploaded within </a:t>
            </a:r>
            <a:r>
              <a:rPr lang="en-GB" b="1" dirty="0" err="1">
                <a:solidFill>
                  <a:schemeClr val="tx1"/>
                </a:solidFill>
              </a:rPr>
              <a:t>Q</a:t>
            </a:r>
            <a:r>
              <a:rPr lang="en-GB" b="1" dirty="0" err="1" smtClean="0">
                <a:solidFill>
                  <a:schemeClr val="tx1"/>
                </a:solidFill>
              </a:rPr>
              <a:t>metry</a:t>
            </a:r>
            <a:r>
              <a:rPr lang="en-GB" b="1" dirty="0" smtClean="0">
                <a:solidFill>
                  <a:schemeClr val="tx1"/>
                </a:solidFill>
              </a:rPr>
              <a:t> instances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smtClean="0">
                <a:solidFill>
                  <a:schemeClr val="tx1"/>
                </a:solidFill>
              </a:rPr>
              <a:t>Don’t try to connect ABN </a:t>
            </a:r>
            <a:r>
              <a:rPr lang="en-GB" b="1" dirty="0" err="1" smtClean="0">
                <a:solidFill>
                  <a:schemeClr val="tx1"/>
                </a:solidFill>
              </a:rPr>
              <a:t>Amro</a:t>
            </a:r>
            <a:r>
              <a:rPr lang="en-GB" b="1" dirty="0" smtClean="0">
                <a:solidFill>
                  <a:schemeClr val="tx1"/>
                </a:solidFill>
              </a:rPr>
              <a:t> tool set to </a:t>
            </a:r>
            <a:r>
              <a:rPr lang="en-GB" b="1" dirty="0" err="1" smtClean="0">
                <a:solidFill>
                  <a:schemeClr val="tx1"/>
                </a:solidFill>
              </a:rPr>
              <a:t>Qmetry</a:t>
            </a:r>
            <a:r>
              <a:rPr lang="en-GB" b="1" dirty="0" smtClean="0">
                <a:solidFill>
                  <a:schemeClr val="tx1"/>
                </a:solidFill>
              </a:rPr>
              <a:t> instances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smtClean="0">
                <a:solidFill>
                  <a:schemeClr val="tx1"/>
                </a:solidFill>
              </a:rPr>
              <a:t>If you are an admin, don’t just create mess but also clean them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r>
              <a:rPr lang="en-GB" dirty="0" smtClean="0">
                <a:solidFill>
                  <a:schemeClr val="tx1"/>
                </a:solidFill>
              </a:rPr>
              <a:t> </a:t>
            </a:r>
            <a:endParaRPr lang="en-GB" dirty="0">
              <a:solidFill>
                <a:schemeClr val="tx1"/>
              </a:solidFill>
            </a:endParaRPr>
          </a:p>
          <a:p>
            <a:pPr lvl="0"/>
            <a:endParaRPr lang="en-GB" b="1" dirty="0">
              <a:solidFill>
                <a:schemeClr val="tx1"/>
              </a:solidFill>
            </a:endParaRPr>
          </a:p>
          <a:p>
            <a:pPr lvl="0"/>
            <a:endParaRPr lang="en-GB" b="1" dirty="0" smtClean="0">
              <a:solidFill>
                <a:schemeClr val="tx1"/>
              </a:solidFill>
            </a:endParaRPr>
          </a:p>
          <a:p>
            <a:pPr lvl="0"/>
            <a:endParaRPr lang="en-GB" b="1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3ADB4E-9B09-45A2-A801-D3601615BFC8}" type="slidenum">
              <a:rPr lang="nl-NL" smtClean="0"/>
              <a:pPr/>
              <a:t>16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0490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8461" y="2443635"/>
            <a:ext cx="2314575" cy="231457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 bwMode="gray">
          <a:xfrm>
            <a:off x="0" y="828304"/>
            <a:ext cx="9144000" cy="1380507"/>
          </a:xfrm>
          <a:prstGeom prst="rect">
            <a:avLst/>
          </a:prstGeom>
          <a:solidFill>
            <a:srgbClr val="94C23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7925" tIns="38963" rIns="77925" bIns="38963" numCol="1" rtlCol="0" anchor="t" anchorCtr="0" compatLnSpc="1">
            <a:prstTxWarp prst="textNoShape">
              <a:avLst/>
            </a:prstTxWarp>
          </a:bodyPr>
          <a:lstStyle/>
          <a:p>
            <a:pPr defTabSz="888834"/>
            <a:endParaRPr lang="en-GB" sz="1500" dirty="0"/>
          </a:p>
        </p:txBody>
      </p:sp>
      <p:grpSp>
        <p:nvGrpSpPr>
          <p:cNvPr id="4" name="Group 3"/>
          <p:cNvGrpSpPr/>
          <p:nvPr/>
        </p:nvGrpSpPr>
        <p:grpSpPr bwMode="gray">
          <a:xfrm>
            <a:off x="2" y="1501867"/>
            <a:ext cx="7180002" cy="1147550"/>
            <a:chOff x="2" y="2002488"/>
            <a:chExt cx="7778336" cy="1530067"/>
          </a:xfrm>
        </p:grpSpPr>
        <p:sp>
          <p:nvSpPr>
            <p:cNvPr id="10" name="Snip Single Corner Rectangle 9"/>
            <p:cNvSpPr/>
            <p:nvPr/>
          </p:nvSpPr>
          <p:spPr bwMode="gray">
            <a:xfrm>
              <a:off x="2121" y="2002555"/>
              <a:ext cx="7776217" cy="1530000"/>
            </a:xfrm>
            <a:prstGeom prst="snip1Rect">
              <a:avLst>
                <a:gd name="adj" fmla="val 27917"/>
              </a:avLst>
            </a:prstGeom>
            <a:gradFill>
              <a:gsLst>
                <a:gs pos="0">
                  <a:srgbClr val="009286">
                    <a:alpha val="90000"/>
                  </a:srgbClr>
                </a:gs>
                <a:gs pos="80000">
                  <a:srgbClr val="009286">
                    <a:alpha val="90000"/>
                  </a:srgbClr>
                </a:gs>
                <a:gs pos="100000">
                  <a:srgbClr val="005E5D">
                    <a:alpha val="90000"/>
                  </a:srgbClr>
                </a:gs>
              </a:gsLst>
              <a:lin ang="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888834"/>
              <a:endParaRPr lang="en-GB" sz="1500" dirty="0"/>
            </a:p>
          </p:txBody>
        </p:sp>
        <p:sp>
          <p:nvSpPr>
            <p:cNvPr id="12" name="Snip Single Corner Rectangle 11"/>
            <p:cNvSpPr/>
            <p:nvPr/>
          </p:nvSpPr>
          <p:spPr bwMode="gray">
            <a:xfrm>
              <a:off x="2" y="2002488"/>
              <a:ext cx="7612656" cy="450000"/>
            </a:xfrm>
            <a:prstGeom prst="snip1Rect">
              <a:avLst>
                <a:gd name="adj" fmla="val 50000"/>
              </a:avLst>
            </a:prstGeom>
            <a:gradFill>
              <a:gsLst>
                <a:gs pos="0">
                  <a:srgbClr val="005E5D">
                    <a:alpha val="90000"/>
                  </a:srgbClr>
                </a:gs>
                <a:gs pos="80000">
                  <a:srgbClr val="005E5D">
                    <a:alpha val="90000"/>
                  </a:srgbClr>
                </a:gs>
                <a:gs pos="100000">
                  <a:srgbClr val="005E5D">
                    <a:alpha val="0"/>
                  </a:srgbClr>
                </a:gs>
              </a:gsLst>
              <a:lin ang="6000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888834"/>
              <a:endParaRPr lang="en-GB" sz="1500" dirty="0"/>
            </a:p>
          </p:txBody>
        </p:sp>
      </p:grp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8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8CD206-4E31-46F3-AF58-15652DD6C3F6}" type="slidenum">
              <a:rPr lang="en-GB" smtClean="0"/>
              <a:pPr/>
              <a:t>17</a:t>
            </a:fld>
            <a:endParaRPr lang="en-GB" dirty="0"/>
          </a:p>
        </p:txBody>
      </p:sp>
      <p:sp>
        <p:nvSpPr>
          <p:cNvPr id="9" name="Rectangle 49"/>
          <p:cNvSpPr txBox="1">
            <a:spLocks noChangeArrowheads="1"/>
          </p:cNvSpPr>
          <p:nvPr/>
        </p:nvSpPr>
        <p:spPr bwMode="auto">
          <a:xfrm>
            <a:off x="511200" y="2772000"/>
            <a:ext cx="5523905" cy="659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36624" rIns="0" bIns="36624" numCol="1" anchor="t" anchorCtr="0" compatLnSpc="1">
            <a:prstTxWarp prst="textNoShape">
              <a:avLst/>
            </a:prstTxWarp>
          </a:bodyPr>
          <a:lstStyle>
            <a:lvl1pPr algn="l" defTabSz="934451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hlink"/>
              </a:buClr>
              <a:buFont typeface="Wingdings 3" pitchFamily="18" charset="2"/>
              <a:defRPr sz="9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458" algn="l" defTabSz="934451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hlink"/>
              </a:buClr>
              <a:buFont typeface="Wingdings 3" pitchFamily="18" charset="2"/>
              <a:defRPr sz="900">
                <a:solidFill>
                  <a:schemeClr val="hlink"/>
                </a:solidFill>
                <a:latin typeface="+mn-lt"/>
                <a:cs typeface="+mn-cs"/>
              </a:defRPr>
            </a:lvl2pPr>
            <a:lvl3pPr marL="244911" indent="-241995" algn="l" defTabSz="934451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hlink"/>
              </a:buClr>
              <a:buFont typeface="Wingdings 3" pitchFamily="18" charset="2"/>
              <a:buChar char="}"/>
              <a:defRPr sz="900">
                <a:solidFill>
                  <a:schemeClr val="hlink"/>
                </a:solidFill>
                <a:latin typeface="+mn-lt"/>
                <a:cs typeface="+mn-cs"/>
              </a:defRPr>
            </a:lvl3pPr>
            <a:lvl4pPr marL="500026" indent="-253657" algn="l" defTabSz="934451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hlink"/>
              </a:buClr>
              <a:buFont typeface="Arial" charset="0"/>
              <a:buChar char="−"/>
              <a:defRPr sz="900">
                <a:solidFill>
                  <a:schemeClr val="hlink"/>
                </a:solidFill>
                <a:latin typeface="+mn-lt"/>
                <a:cs typeface="+mn-cs"/>
              </a:defRPr>
            </a:lvl4pPr>
            <a:lvl5pPr marL="743479" indent="-241995" algn="l" defTabSz="934451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hlink"/>
              </a:buClr>
              <a:buFont typeface="Arial" charset="0"/>
              <a:buChar char="−"/>
              <a:defRPr sz="900">
                <a:solidFill>
                  <a:schemeClr val="hlink"/>
                </a:solidFill>
                <a:latin typeface="+mn-lt"/>
                <a:cs typeface="+mn-cs"/>
              </a:defRPr>
            </a:lvl5pPr>
            <a:lvl6pPr marL="1163325" indent="-241995" algn="l" defTabSz="934451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hlink"/>
              </a:buClr>
              <a:buFont typeface="Arial" charset="0"/>
              <a:buChar char="−"/>
              <a:defRPr sz="900">
                <a:solidFill>
                  <a:schemeClr val="hlink"/>
                </a:solidFill>
                <a:latin typeface="+mn-lt"/>
                <a:cs typeface="+mn-cs"/>
              </a:defRPr>
            </a:lvl6pPr>
            <a:lvl7pPr marL="1583172" indent="-241995" algn="l" defTabSz="934451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hlink"/>
              </a:buClr>
              <a:buFont typeface="Arial" charset="0"/>
              <a:buChar char="−"/>
              <a:defRPr sz="900">
                <a:solidFill>
                  <a:schemeClr val="hlink"/>
                </a:solidFill>
                <a:latin typeface="+mn-lt"/>
                <a:cs typeface="+mn-cs"/>
              </a:defRPr>
            </a:lvl7pPr>
            <a:lvl8pPr marL="2003019" indent="-241995" algn="l" defTabSz="934451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hlink"/>
              </a:buClr>
              <a:buFont typeface="Arial" charset="0"/>
              <a:buChar char="−"/>
              <a:defRPr sz="900">
                <a:solidFill>
                  <a:schemeClr val="hlink"/>
                </a:solidFill>
                <a:latin typeface="+mn-lt"/>
                <a:cs typeface="+mn-cs"/>
              </a:defRPr>
            </a:lvl8pPr>
            <a:lvl9pPr marL="2422866" indent="-241995" algn="l" defTabSz="934451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hlink"/>
              </a:buClr>
              <a:buFont typeface="Arial" charset="0"/>
              <a:buChar char="−"/>
              <a:defRPr sz="900">
                <a:solidFill>
                  <a:schemeClr val="hlink"/>
                </a:solidFill>
                <a:latin typeface="+mn-lt"/>
                <a:cs typeface="+mn-cs"/>
              </a:defRPr>
            </a:lvl9pPr>
          </a:lstStyle>
          <a:p>
            <a:endParaRPr lang="en-GB" sz="1500" kern="0" dirty="0">
              <a:solidFill>
                <a:srgbClr val="005E5D"/>
              </a:solidFill>
            </a:endParaRPr>
          </a:p>
        </p:txBody>
      </p:sp>
      <p:sp>
        <p:nvSpPr>
          <p:cNvPr id="3" name="Rectangle 2"/>
          <p:cNvSpPr/>
          <p:nvPr/>
        </p:nvSpPr>
        <p:spPr bwMode="white">
          <a:xfrm>
            <a:off x="0" y="0"/>
            <a:ext cx="9144000" cy="82830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7925" tIns="38963" rIns="77925" bIns="38963" numCol="1" rtlCol="0" anchor="t" anchorCtr="0" compatLnSpc="1">
            <a:prstTxWarp prst="textNoShape">
              <a:avLst/>
            </a:prstTxWarp>
          </a:bodyPr>
          <a:lstStyle/>
          <a:p>
            <a:pPr defTabSz="888834"/>
            <a:endParaRPr lang="en-GB" sz="1500" dirty="0"/>
          </a:p>
        </p:txBody>
      </p:sp>
      <p:sp>
        <p:nvSpPr>
          <p:cNvPr id="11" name="Rectangle 48"/>
          <p:cNvSpPr txBox="1">
            <a:spLocks noChangeArrowheads="1"/>
          </p:cNvSpPr>
          <p:nvPr/>
        </p:nvSpPr>
        <p:spPr bwMode="white">
          <a:xfrm>
            <a:off x="511200" y="2011635"/>
            <a:ext cx="6484420" cy="43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957776" rtl="0" eaLnBrk="1" fontAlgn="base" hangingPunct="1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200" b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defTabSz="957776" rtl="0" eaLnBrk="1" fontAlgn="base" hangingPunct="1">
              <a:lnSpc>
                <a:spcPts val="2204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hlink"/>
                </a:solidFill>
                <a:latin typeface="Arial" charset="0"/>
                <a:cs typeface="Arial" charset="0"/>
              </a:defRPr>
            </a:lvl2pPr>
            <a:lvl3pPr algn="l" defTabSz="957776" rtl="0" eaLnBrk="1" fontAlgn="base" hangingPunct="1">
              <a:lnSpc>
                <a:spcPts val="2204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hlink"/>
                </a:solidFill>
                <a:latin typeface="Arial" charset="0"/>
                <a:cs typeface="Arial" charset="0"/>
              </a:defRPr>
            </a:lvl3pPr>
            <a:lvl4pPr algn="l" defTabSz="957776" rtl="0" eaLnBrk="1" fontAlgn="base" hangingPunct="1">
              <a:lnSpc>
                <a:spcPts val="2204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hlink"/>
                </a:solidFill>
                <a:latin typeface="Arial" charset="0"/>
                <a:cs typeface="Arial" charset="0"/>
              </a:defRPr>
            </a:lvl4pPr>
            <a:lvl5pPr algn="l" defTabSz="957776" rtl="0" eaLnBrk="1" fontAlgn="base" hangingPunct="1">
              <a:lnSpc>
                <a:spcPts val="2204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hlink"/>
                </a:solidFill>
                <a:latin typeface="Arial" charset="0"/>
                <a:cs typeface="Arial" charset="0"/>
              </a:defRPr>
            </a:lvl5pPr>
            <a:lvl6pPr marL="419847" algn="l" defTabSz="957776" rtl="0" eaLnBrk="1" fontAlgn="base" hangingPunct="1">
              <a:lnSpc>
                <a:spcPts val="2204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hlink"/>
                </a:solidFill>
                <a:latin typeface="Arial" charset="0"/>
                <a:cs typeface="Arial" charset="0"/>
              </a:defRPr>
            </a:lvl6pPr>
            <a:lvl7pPr marL="839694" algn="l" defTabSz="957776" rtl="0" eaLnBrk="1" fontAlgn="base" hangingPunct="1">
              <a:lnSpc>
                <a:spcPts val="2204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hlink"/>
                </a:solidFill>
                <a:latin typeface="Arial" charset="0"/>
                <a:cs typeface="Arial" charset="0"/>
              </a:defRPr>
            </a:lvl7pPr>
            <a:lvl8pPr marL="1259540" algn="l" defTabSz="957776" rtl="0" eaLnBrk="1" fontAlgn="base" hangingPunct="1">
              <a:lnSpc>
                <a:spcPts val="2204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hlink"/>
                </a:solidFill>
                <a:latin typeface="Arial" charset="0"/>
                <a:cs typeface="Arial" charset="0"/>
              </a:defRPr>
            </a:lvl8pPr>
            <a:lvl9pPr marL="1679387" algn="l" defTabSz="957776" rtl="0" eaLnBrk="1" fontAlgn="base" hangingPunct="1">
              <a:lnSpc>
                <a:spcPts val="2204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hlink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ts val="3409"/>
              </a:lnSpc>
            </a:pPr>
            <a:r>
              <a:rPr lang="en-GB" sz="2800" kern="0" dirty="0" smtClean="0"/>
              <a:t>Lunch (The Netherlands)</a:t>
            </a:r>
            <a:endParaRPr lang="en-GB" sz="2800" kern="0" dirty="0"/>
          </a:p>
        </p:txBody>
      </p:sp>
    </p:spTree>
    <p:extLst>
      <p:ext uri="{BB962C8B-B14F-4D97-AF65-F5344CB8AC3E}">
        <p14:creationId xmlns:p14="http://schemas.microsoft.com/office/powerpoint/2010/main" val="413549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8461" y="2443635"/>
            <a:ext cx="2314575" cy="231457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 bwMode="gray">
          <a:xfrm>
            <a:off x="0" y="828304"/>
            <a:ext cx="9144000" cy="1380507"/>
          </a:xfrm>
          <a:prstGeom prst="rect">
            <a:avLst/>
          </a:prstGeom>
          <a:solidFill>
            <a:srgbClr val="94C23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7925" tIns="38963" rIns="77925" bIns="38963" numCol="1" rtlCol="0" anchor="t" anchorCtr="0" compatLnSpc="1">
            <a:prstTxWarp prst="textNoShape">
              <a:avLst/>
            </a:prstTxWarp>
          </a:bodyPr>
          <a:lstStyle/>
          <a:p>
            <a:pPr defTabSz="888834"/>
            <a:endParaRPr lang="en-GB" sz="1500" dirty="0"/>
          </a:p>
        </p:txBody>
      </p:sp>
      <p:grpSp>
        <p:nvGrpSpPr>
          <p:cNvPr id="4" name="Group 3"/>
          <p:cNvGrpSpPr/>
          <p:nvPr/>
        </p:nvGrpSpPr>
        <p:grpSpPr bwMode="gray">
          <a:xfrm>
            <a:off x="2" y="1501867"/>
            <a:ext cx="7180002" cy="1147550"/>
            <a:chOff x="2" y="2002488"/>
            <a:chExt cx="7778336" cy="1530067"/>
          </a:xfrm>
        </p:grpSpPr>
        <p:sp>
          <p:nvSpPr>
            <p:cNvPr id="10" name="Snip Single Corner Rectangle 9"/>
            <p:cNvSpPr/>
            <p:nvPr/>
          </p:nvSpPr>
          <p:spPr bwMode="gray">
            <a:xfrm>
              <a:off x="2121" y="2002555"/>
              <a:ext cx="7776217" cy="1530000"/>
            </a:xfrm>
            <a:prstGeom prst="snip1Rect">
              <a:avLst>
                <a:gd name="adj" fmla="val 27917"/>
              </a:avLst>
            </a:prstGeom>
            <a:gradFill>
              <a:gsLst>
                <a:gs pos="0">
                  <a:srgbClr val="009286">
                    <a:alpha val="90000"/>
                  </a:srgbClr>
                </a:gs>
                <a:gs pos="80000">
                  <a:srgbClr val="009286">
                    <a:alpha val="90000"/>
                  </a:srgbClr>
                </a:gs>
                <a:gs pos="100000">
                  <a:srgbClr val="005E5D">
                    <a:alpha val="90000"/>
                  </a:srgbClr>
                </a:gs>
              </a:gsLst>
              <a:lin ang="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888834"/>
              <a:endParaRPr lang="en-GB" sz="1500" dirty="0"/>
            </a:p>
          </p:txBody>
        </p:sp>
        <p:sp>
          <p:nvSpPr>
            <p:cNvPr id="12" name="Snip Single Corner Rectangle 11"/>
            <p:cNvSpPr/>
            <p:nvPr/>
          </p:nvSpPr>
          <p:spPr bwMode="gray">
            <a:xfrm>
              <a:off x="2" y="2002488"/>
              <a:ext cx="7612656" cy="450000"/>
            </a:xfrm>
            <a:prstGeom prst="snip1Rect">
              <a:avLst>
                <a:gd name="adj" fmla="val 50000"/>
              </a:avLst>
            </a:prstGeom>
            <a:gradFill>
              <a:gsLst>
                <a:gs pos="0">
                  <a:srgbClr val="005E5D">
                    <a:alpha val="90000"/>
                  </a:srgbClr>
                </a:gs>
                <a:gs pos="80000">
                  <a:srgbClr val="005E5D">
                    <a:alpha val="90000"/>
                  </a:srgbClr>
                </a:gs>
                <a:gs pos="100000">
                  <a:srgbClr val="005E5D">
                    <a:alpha val="0"/>
                  </a:srgbClr>
                </a:gs>
              </a:gsLst>
              <a:lin ang="6000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888834"/>
              <a:endParaRPr lang="en-GB" sz="1500" dirty="0"/>
            </a:p>
          </p:txBody>
        </p:sp>
      </p:grp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8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8CD206-4E31-46F3-AF58-15652DD6C3F6}" type="slidenum">
              <a:rPr lang="en-GB" smtClean="0"/>
              <a:pPr/>
              <a:t>18</a:t>
            </a:fld>
            <a:endParaRPr lang="en-GB" dirty="0"/>
          </a:p>
        </p:txBody>
      </p:sp>
      <p:sp>
        <p:nvSpPr>
          <p:cNvPr id="9" name="Rectangle 49"/>
          <p:cNvSpPr txBox="1">
            <a:spLocks noChangeArrowheads="1"/>
          </p:cNvSpPr>
          <p:nvPr/>
        </p:nvSpPr>
        <p:spPr bwMode="auto">
          <a:xfrm>
            <a:off x="511200" y="2772000"/>
            <a:ext cx="5523905" cy="659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36624" rIns="0" bIns="36624" numCol="1" anchor="t" anchorCtr="0" compatLnSpc="1">
            <a:prstTxWarp prst="textNoShape">
              <a:avLst/>
            </a:prstTxWarp>
          </a:bodyPr>
          <a:lstStyle>
            <a:lvl1pPr algn="l" defTabSz="934451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hlink"/>
              </a:buClr>
              <a:buFont typeface="Wingdings 3" pitchFamily="18" charset="2"/>
              <a:defRPr sz="9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458" algn="l" defTabSz="934451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hlink"/>
              </a:buClr>
              <a:buFont typeface="Wingdings 3" pitchFamily="18" charset="2"/>
              <a:defRPr sz="900">
                <a:solidFill>
                  <a:schemeClr val="hlink"/>
                </a:solidFill>
                <a:latin typeface="+mn-lt"/>
                <a:cs typeface="+mn-cs"/>
              </a:defRPr>
            </a:lvl2pPr>
            <a:lvl3pPr marL="244911" indent="-241995" algn="l" defTabSz="934451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hlink"/>
              </a:buClr>
              <a:buFont typeface="Wingdings 3" pitchFamily="18" charset="2"/>
              <a:buChar char="}"/>
              <a:defRPr sz="900">
                <a:solidFill>
                  <a:schemeClr val="hlink"/>
                </a:solidFill>
                <a:latin typeface="+mn-lt"/>
                <a:cs typeface="+mn-cs"/>
              </a:defRPr>
            </a:lvl3pPr>
            <a:lvl4pPr marL="500026" indent="-253657" algn="l" defTabSz="934451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hlink"/>
              </a:buClr>
              <a:buFont typeface="Arial" charset="0"/>
              <a:buChar char="−"/>
              <a:defRPr sz="900">
                <a:solidFill>
                  <a:schemeClr val="hlink"/>
                </a:solidFill>
                <a:latin typeface="+mn-lt"/>
                <a:cs typeface="+mn-cs"/>
              </a:defRPr>
            </a:lvl4pPr>
            <a:lvl5pPr marL="743479" indent="-241995" algn="l" defTabSz="934451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hlink"/>
              </a:buClr>
              <a:buFont typeface="Arial" charset="0"/>
              <a:buChar char="−"/>
              <a:defRPr sz="900">
                <a:solidFill>
                  <a:schemeClr val="hlink"/>
                </a:solidFill>
                <a:latin typeface="+mn-lt"/>
                <a:cs typeface="+mn-cs"/>
              </a:defRPr>
            </a:lvl5pPr>
            <a:lvl6pPr marL="1163325" indent="-241995" algn="l" defTabSz="934451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hlink"/>
              </a:buClr>
              <a:buFont typeface="Arial" charset="0"/>
              <a:buChar char="−"/>
              <a:defRPr sz="900">
                <a:solidFill>
                  <a:schemeClr val="hlink"/>
                </a:solidFill>
                <a:latin typeface="+mn-lt"/>
                <a:cs typeface="+mn-cs"/>
              </a:defRPr>
            </a:lvl6pPr>
            <a:lvl7pPr marL="1583172" indent="-241995" algn="l" defTabSz="934451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hlink"/>
              </a:buClr>
              <a:buFont typeface="Arial" charset="0"/>
              <a:buChar char="−"/>
              <a:defRPr sz="900">
                <a:solidFill>
                  <a:schemeClr val="hlink"/>
                </a:solidFill>
                <a:latin typeface="+mn-lt"/>
                <a:cs typeface="+mn-cs"/>
              </a:defRPr>
            </a:lvl7pPr>
            <a:lvl8pPr marL="2003019" indent="-241995" algn="l" defTabSz="934451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hlink"/>
              </a:buClr>
              <a:buFont typeface="Arial" charset="0"/>
              <a:buChar char="−"/>
              <a:defRPr sz="900">
                <a:solidFill>
                  <a:schemeClr val="hlink"/>
                </a:solidFill>
                <a:latin typeface="+mn-lt"/>
                <a:cs typeface="+mn-cs"/>
              </a:defRPr>
            </a:lvl8pPr>
            <a:lvl9pPr marL="2422866" indent="-241995" algn="l" defTabSz="934451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hlink"/>
              </a:buClr>
              <a:buFont typeface="Arial" charset="0"/>
              <a:buChar char="−"/>
              <a:defRPr sz="900">
                <a:solidFill>
                  <a:schemeClr val="hlink"/>
                </a:solidFill>
                <a:latin typeface="+mn-lt"/>
                <a:cs typeface="+mn-cs"/>
              </a:defRPr>
            </a:lvl9pPr>
          </a:lstStyle>
          <a:p>
            <a:r>
              <a:rPr lang="en-GB" sz="1500" b="0" kern="0" dirty="0" smtClean="0">
                <a:solidFill>
                  <a:srgbClr val="005E5D"/>
                </a:solidFill>
              </a:rPr>
              <a:t>Email will be sent to you with survey details</a:t>
            </a:r>
            <a:endParaRPr lang="en-GB" sz="1500" b="0" kern="0" dirty="0">
              <a:solidFill>
                <a:srgbClr val="005E5D"/>
              </a:solidFill>
            </a:endParaRPr>
          </a:p>
        </p:txBody>
      </p:sp>
      <p:sp>
        <p:nvSpPr>
          <p:cNvPr id="3" name="Rectangle 2"/>
          <p:cNvSpPr/>
          <p:nvPr/>
        </p:nvSpPr>
        <p:spPr bwMode="white">
          <a:xfrm>
            <a:off x="0" y="0"/>
            <a:ext cx="9144000" cy="82830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7925" tIns="38963" rIns="77925" bIns="38963" numCol="1" rtlCol="0" anchor="t" anchorCtr="0" compatLnSpc="1">
            <a:prstTxWarp prst="textNoShape">
              <a:avLst/>
            </a:prstTxWarp>
          </a:bodyPr>
          <a:lstStyle/>
          <a:p>
            <a:pPr defTabSz="888834"/>
            <a:endParaRPr lang="en-GB" sz="1500" dirty="0"/>
          </a:p>
        </p:txBody>
      </p:sp>
      <p:sp>
        <p:nvSpPr>
          <p:cNvPr id="11" name="Rectangle 48"/>
          <p:cNvSpPr txBox="1">
            <a:spLocks noChangeArrowheads="1"/>
          </p:cNvSpPr>
          <p:nvPr/>
        </p:nvSpPr>
        <p:spPr bwMode="white">
          <a:xfrm>
            <a:off x="511200" y="2011635"/>
            <a:ext cx="6484420" cy="43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957776" rtl="0" eaLnBrk="1" fontAlgn="base" hangingPunct="1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200" b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defTabSz="957776" rtl="0" eaLnBrk="1" fontAlgn="base" hangingPunct="1">
              <a:lnSpc>
                <a:spcPts val="2204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hlink"/>
                </a:solidFill>
                <a:latin typeface="Arial" charset="0"/>
                <a:cs typeface="Arial" charset="0"/>
              </a:defRPr>
            </a:lvl2pPr>
            <a:lvl3pPr algn="l" defTabSz="957776" rtl="0" eaLnBrk="1" fontAlgn="base" hangingPunct="1">
              <a:lnSpc>
                <a:spcPts val="2204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hlink"/>
                </a:solidFill>
                <a:latin typeface="Arial" charset="0"/>
                <a:cs typeface="Arial" charset="0"/>
              </a:defRPr>
            </a:lvl3pPr>
            <a:lvl4pPr algn="l" defTabSz="957776" rtl="0" eaLnBrk="1" fontAlgn="base" hangingPunct="1">
              <a:lnSpc>
                <a:spcPts val="2204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hlink"/>
                </a:solidFill>
                <a:latin typeface="Arial" charset="0"/>
                <a:cs typeface="Arial" charset="0"/>
              </a:defRPr>
            </a:lvl4pPr>
            <a:lvl5pPr algn="l" defTabSz="957776" rtl="0" eaLnBrk="1" fontAlgn="base" hangingPunct="1">
              <a:lnSpc>
                <a:spcPts val="2204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hlink"/>
                </a:solidFill>
                <a:latin typeface="Arial" charset="0"/>
                <a:cs typeface="Arial" charset="0"/>
              </a:defRPr>
            </a:lvl5pPr>
            <a:lvl6pPr marL="419847" algn="l" defTabSz="957776" rtl="0" eaLnBrk="1" fontAlgn="base" hangingPunct="1">
              <a:lnSpc>
                <a:spcPts val="2204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hlink"/>
                </a:solidFill>
                <a:latin typeface="Arial" charset="0"/>
                <a:cs typeface="Arial" charset="0"/>
              </a:defRPr>
            </a:lvl6pPr>
            <a:lvl7pPr marL="839694" algn="l" defTabSz="957776" rtl="0" eaLnBrk="1" fontAlgn="base" hangingPunct="1">
              <a:lnSpc>
                <a:spcPts val="2204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hlink"/>
                </a:solidFill>
                <a:latin typeface="Arial" charset="0"/>
                <a:cs typeface="Arial" charset="0"/>
              </a:defRPr>
            </a:lvl7pPr>
            <a:lvl8pPr marL="1259540" algn="l" defTabSz="957776" rtl="0" eaLnBrk="1" fontAlgn="base" hangingPunct="1">
              <a:lnSpc>
                <a:spcPts val="2204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hlink"/>
                </a:solidFill>
                <a:latin typeface="Arial" charset="0"/>
                <a:cs typeface="Arial" charset="0"/>
              </a:defRPr>
            </a:lvl8pPr>
            <a:lvl9pPr marL="1679387" algn="l" defTabSz="957776" rtl="0" eaLnBrk="1" fontAlgn="base" hangingPunct="1">
              <a:lnSpc>
                <a:spcPts val="2204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hlink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ts val="3409"/>
              </a:lnSpc>
            </a:pPr>
            <a:r>
              <a:rPr lang="en-GB" sz="2800" kern="0" dirty="0" smtClean="0"/>
              <a:t>Voting</a:t>
            </a:r>
            <a:endParaRPr lang="en-GB" sz="2800" kern="0" dirty="0"/>
          </a:p>
        </p:txBody>
      </p:sp>
    </p:spTree>
    <p:extLst>
      <p:ext uri="{BB962C8B-B14F-4D97-AF65-F5344CB8AC3E}">
        <p14:creationId xmlns:p14="http://schemas.microsoft.com/office/powerpoint/2010/main" val="115180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8461" y="2443635"/>
            <a:ext cx="2314575" cy="231457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 bwMode="gray">
          <a:xfrm>
            <a:off x="0" y="828304"/>
            <a:ext cx="9144000" cy="1380507"/>
          </a:xfrm>
          <a:prstGeom prst="rect">
            <a:avLst/>
          </a:prstGeom>
          <a:solidFill>
            <a:srgbClr val="94C23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7925" tIns="38963" rIns="77925" bIns="38963" numCol="1" rtlCol="0" anchor="t" anchorCtr="0" compatLnSpc="1">
            <a:prstTxWarp prst="textNoShape">
              <a:avLst/>
            </a:prstTxWarp>
          </a:bodyPr>
          <a:lstStyle/>
          <a:p>
            <a:pPr defTabSz="888834"/>
            <a:endParaRPr lang="en-GB" sz="1500" dirty="0"/>
          </a:p>
        </p:txBody>
      </p:sp>
      <p:grpSp>
        <p:nvGrpSpPr>
          <p:cNvPr id="4" name="Group 3"/>
          <p:cNvGrpSpPr/>
          <p:nvPr/>
        </p:nvGrpSpPr>
        <p:grpSpPr bwMode="gray">
          <a:xfrm>
            <a:off x="2" y="1501867"/>
            <a:ext cx="7180002" cy="1147550"/>
            <a:chOff x="2" y="2002488"/>
            <a:chExt cx="7778336" cy="1530067"/>
          </a:xfrm>
        </p:grpSpPr>
        <p:sp>
          <p:nvSpPr>
            <p:cNvPr id="10" name="Snip Single Corner Rectangle 9"/>
            <p:cNvSpPr/>
            <p:nvPr/>
          </p:nvSpPr>
          <p:spPr bwMode="gray">
            <a:xfrm>
              <a:off x="2121" y="2002555"/>
              <a:ext cx="7776217" cy="1530000"/>
            </a:xfrm>
            <a:prstGeom prst="snip1Rect">
              <a:avLst>
                <a:gd name="adj" fmla="val 27917"/>
              </a:avLst>
            </a:prstGeom>
            <a:gradFill>
              <a:gsLst>
                <a:gs pos="0">
                  <a:srgbClr val="009286">
                    <a:alpha val="90000"/>
                  </a:srgbClr>
                </a:gs>
                <a:gs pos="80000">
                  <a:srgbClr val="009286">
                    <a:alpha val="90000"/>
                  </a:srgbClr>
                </a:gs>
                <a:gs pos="100000">
                  <a:srgbClr val="005E5D">
                    <a:alpha val="90000"/>
                  </a:srgbClr>
                </a:gs>
              </a:gsLst>
              <a:lin ang="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888834"/>
              <a:endParaRPr lang="en-GB" sz="1500" dirty="0"/>
            </a:p>
          </p:txBody>
        </p:sp>
        <p:sp>
          <p:nvSpPr>
            <p:cNvPr id="12" name="Snip Single Corner Rectangle 11"/>
            <p:cNvSpPr/>
            <p:nvPr/>
          </p:nvSpPr>
          <p:spPr bwMode="gray">
            <a:xfrm>
              <a:off x="2" y="2002488"/>
              <a:ext cx="7612656" cy="450000"/>
            </a:xfrm>
            <a:prstGeom prst="snip1Rect">
              <a:avLst>
                <a:gd name="adj" fmla="val 50000"/>
              </a:avLst>
            </a:prstGeom>
            <a:gradFill>
              <a:gsLst>
                <a:gs pos="0">
                  <a:srgbClr val="005E5D">
                    <a:alpha val="90000"/>
                  </a:srgbClr>
                </a:gs>
                <a:gs pos="80000">
                  <a:srgbClr val="005E5D">
                    <a:alpha val="90000"/>
                  </a:srgbClr>
                </a:gs>
                <a:gs pos="100000">
                  <a:srgbClr val="005E5D">
                    <a:alpha val="0"/>
                  </a:srgbClr>
                </a:gs>
              </a:gsLst>
              <a:lin ang="6000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888834"/>
              <a:endParaRPr lang="en-GB" sz="1500" dirty="0"/>
            </a:p>
          </p:txBody>
        </p:sp>
      </p:grp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8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8CD206-4E31-46F3-AF58-15652DD6C3F6}" type="slidenum">
              <a:rPr lang="en-GB" smtClean="0"/>
              <a:pPr/>
              <a:t>19</a:t>
            </a:fld>
            <a:endParaRPr lang="en-GB" dirty="0"/>
          </a:p>
        </p:txBody>
      </p:sp>
      <p:sp>
        <p:nvSpPr>
          <p:cNvPr id="9" name="Rectangle 49"/>
          <p:cNvSpPr txBox="1">
            <a:spLocks noChangeArrowheads="1"/>
          </p:cNvSpPr>
          <p:nvPr/>
        </p:nvSpPr>
        <p:spPr bwMode="auto">
          <a:xfrm>
            <a:off x="511200" y="2772000"/>
            <a:ext cx="5523905" cy="659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36624" rIns="0" bIns="36624" numCol="1" anchor="t" anchorCtr="0" compatLnSpc="1">
            <a:prstTxWarp prst="textNoShape">
              <a:avLst/>
            </a:prstTxWarp>
          </a:bodyPr>
          <a:lstStyle>
            <a:lvl1pPr algn="l" defTabSz="934451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hlink"/>
              </a:buClr>
              <a:buFont typeface="Wingdings 3" pitchFamily="18" charset="2"/>
              <a:defRPr sz="9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458" algn="l" defTabSz="934451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hlink"/>
              </a:buClr>
              <a:buFont typeface="Wingdings 3" pitchFamily="18" charset="2"/>
              <a:defRPr sz="900">
                <a:solidFill>
                  <a:schemeClr val="hlink"/>
                </a:solidFill>
                <a:latin typeface="+mn-lt"/>
                <a:cs typeface="+mn-cs"/>
              </a:defRPr>
            </a:lvl2pPr>
            <a:lvl3pPr marL="244911" indent="-241995" algn="l" defTabSz="934451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hlink"/>
              </a:buClr>
              <a:buFont typeface="Wingdings 3" pitchFamily="18" charset="2"/>
              <a:buChar char="}"/>
              <a:defRPr sz="900">
                <a:solidFill>
                  <a:schemeClr val="hlink"/>
                </a:solidFill>
                <a:latin typeface="+mn-lt"/>
                <a:cs typeface="+mn-cs"/>
              </a:defRPr>
            </a:lvl3pPr>
            <a:lvl4pPr marL="500026" indent="-253657" algn="l" defTabSz="934451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hlink"/>
              </a:buClr>
              <a:buFont typeface="Arial" charset="0"/>
              <a:buChar char="−"/>
              <a:defRPr sz="900">
                <a:solidFill>
                  <a:schemeClr val="hlink"/>
                </a:solidFill>
                <a:latin typeface="+mn-lt"/>
                <a:cs typeface="+mn-cs"/>
              </a:defRPr>
            </a:lvl4pPr>
            <a:lvl5pPr marL="743479" indent="-241995" algn="l" defTabSz="934451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hlink"/>
              </a:buClr>
              <a:buFont typeface="Arial" charset="0"/>
              <a:buChar char="−"/>
              <a:defRPr sz="900">
                <a:solidFill>
                  <a:schemeClr val="hlink"/>
                </a:solidFill>
                <a:latin typeface="+mn-lt"/>
                <a:cs typeface="+mn-cs"/>
              </a:defRPr>
            </a:lvl5pPr>
            <a:lvl6pPr marL="1163325" indent="-241995" algn="l" defTabSz="934451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hlink"/>
              </a:buClr>
              <a:buFont typeface="Arial" charset="0"/>
              <a:buChar char="−"/>
              <a:defRPr sz="900">
                <a:solidFill>
                  <a:schemeClr val="hlink"/>
                </a:solidFill>
                <a:latin typeface="+mn-lt"/>
                <a:cs typeface="+mn-cs"/>
              </a:defRPr>
            </a:lvl6pPr>
            <a:lvl7pPr marL="1583172" indent="-241995" algn="l" defTabSz="934451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hlink"/>
              </a:buClr>
              <a:buFont typeface="Arial" charset="0"/>
              <a:buChar char="−"/>
              <a:defRPr sz="900">
                <a:solidFill>
                  <a:schemeClr val="hlink"/>
                </a:solidFill>
                <a:latin typeface="+mn-lt"/>
                <a:cs typeface="+mn-cs"/>
              </a:defRPr>
            </a:lvl7pPr>
            <a:lvl8pPr marL="2003019" indent="-241995" algn="l" defTabSz="934451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hlink"/>
              </a:buClr>
              <a:buFont typeface="Arial" charset="0"/>
              <a:buChar char="−"/>
              <a:defRPr sz="900">
                <a:solidFill>
                  <a:schemeClr val="hlink"/>
                </a:solidFill>
                <a:latin typeface="+mn-lt"/>
                <a:cs typeface="+mn-cs"/>
              </a:defRPr>
            </a:lvl8pPr>
            <a:lvl9pPr marL="2422866" indent="-241995" algn="l" defTabSz="934451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hlink"/>
              </a:buClr>
              <a:buFont typeface="Arial" charset="0"/>
              <a:buChar char="−"/>
              <a:defRPr sz="900">
                <a:solidFill>
                  <a:schemeClr val="hlink"/>
                </a:solidFill>
                <a:latin typeface="+mn-lt"/>
                <a:cs typeface="+mn-cs"/>
              </a:defRPr>
            </a:lvl9pPr>
          </a:lstStyle>
          <a:p>
            <a:endParaRPr lang="en-GB" sz="1500" kern="0" dirty="0">
              <a:solidFill>
                <a:srgbClr val="005E5D"/>
              </a:solidFill>
            </a:endParaRPr>
          </a:p>
        </p:txBody>
      </p:sp>
      <p:sp>
        <p:nvSpPr>
          <p:cNvPr id="3" name="Rectangle 2"/>
          <p:cNvSpPr/>
          <p:nvPr/>
        </p:nvSpPr>
        <p:spPr bwMode="white">
          <a:xfrm>
            <a:off x="0" y="0"/>
            <a:ext cx="9144000" cy="82830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7925" tIns="38963" rIns="77925" bIns="38963" numCol="1" rtlCol="0" anchor="t" anchorCtr="0" compatLnSpc="1">
            <a:prstTxWarp prst="textNoShape">
              <a:avLst/>
            </a:prstTxWarp>
          </a:bodyPr>
          <a:lstStyle/>
          <a:p>
            <a:pPr defTabSz="888834"/>
            <a:endParaRPr lang="en-GB" sz="1500" dirty="0"/>
          </a:p>
        </p:txBody>
      </p:sp>
      <p:sp>
        <p:nvSpPr>
          <p:cNvPr id="11" name="Rectangle 48"/>
          <p:cNvSpPr txBox="1">
            <a:spLocks noChangeArrowheads="1"/>
          </p:cNvSpPr>
          <p:nvPr/>
        </p:nvSpPr>
        <p:spPr bwMode="white">
          <a:xfrm>
            <a:off x="511200" y="2011635"/>
            <a:ext cx="6484420" cy="43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957776" rtl="0" eaLnBrk="1" fontAlgn="base" hangingPunct="1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200" b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defTabSz="957776" rtl="0" eaLnBrk="1" fontAlgn="base" hangingPunct="1">
              <a:lnSpc>
                <a:spcPts val="2204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hlink"/>
                </a:solidFill>
                <a:latin typeface="Arial" charset="0"/>
                <a:cs typeface="Arial" charset="0"/>
              </a:defRPr>
            </a:lvl2pPr>
            <a:lvl3pPr algn="l" defTabSz="957776" rtl="0" eaLnBrk="1" fontAlgn="base" hangingPunct="1">
              <a:lnSpc>
                <a:spcPts val="2204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hlink"/>
                </a:solidFill>
                <a:latin typeface="Arial" charset="0"/>
                <a:cs typeface="Arial" charset="0"/>
              </a:defRPr>
            </a:lvl3pPr>
            <a:lvl4pPr algn="l" defTabSz="957776" rtl="0" eaLnBrk="1" fontAlgn="base" hangingPunct="1">
              <a:lnSpc>
                <a:spcPts val="2204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hlink"/>
                </a:solidFill>
                <a:latin typeface="Arial" charset="0"/>
                <a:cs typeface="Arial" charset="0"/>
              </a:defRPr>
            </a:lvl4pPr>
            <a:lvl5pPr algn="l" defTabSz="957776" rtl="0" eaLnBrk="1" fontAlgn="base" hangingPunct="1">
              <a:lnSpc>
                <a:spcPts val="2204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hlink"/>
                </a:solidFill>
                <a:latin typeface="Arial" charset="0"/>
                <a:cs typeface="Arial" charset="0"/>
              </a:defRPr>
            </a:lvl5pPr>
            <a:lvl6pPr marL="419847" algn="l" defTabSz="957776" rtl="0" eaLnBrk="1" fontAlgn="base" hangingPunct="1">
              <a:lnSpc>
                <a:spcPts val="2204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hlink"/>
                </a:solidFill>
                <a:latin typeface="Arial" charset="0"/>
                <a:cs typeface="Arial" charset="0"/>
              </a:defRPr>
            </a:lvl6pPr>
            <a:lvl7pPr marL="839694" algn="l" defTabSz="957776" rtl="0" eaLnBrk="1" fontAlgn="base" hangingPunct="1">
              <a:lnSpc>
                <a:spcPts val="2204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hlink"/>
                </a:solidFill>
                <a:latin typeface="Arial" charset="0"/>
                <a:cs typeface="Arial" charset="0"/>
              </a:defRPr>
            </a:lvl7pPr>
            <a:lvl8pPr marL="1259540" algn="l" defTabSz="957776" rtl="0" eaLnBrk="1" fontAlgn="base" hangingPunct="1">
              <a:lnSpc>
                <a:spcPts val="2204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hlink"/>
                </a:solidFill>
                <a:latin typeface="Arial" charset="0"/>
                <a:cs typeface="Arial" charset="0"/>
              </a:defRPr>
            </a:lvl8pPr>
            <a:lvl9pPr marL="1679387" algn="l" defTabSz="957776" rtl="0" eaLnBrk="1" fontAlgn="base" hangingPunct="1">
              <a:lnSpc>
                <a:spcPts val="2204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hlink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ts val="3409"/>
              </a:lnSpc>
            </a:pPr>
            <a:r>
              <a:rPr lang="en-GB" sz="2800" kern="0" dirty="0" smtClean="0"/>
              <a:t>Conclusions and Awards</a:t>
            </a:r>
            <a:endParaRPr lang="en-GB" sz="2800" kern="0" dirty="0"/>
          </a:p>
        </p:txBody>
      </p:sp>
    </p:spTree>
    <p:extLst>
      <p:ext uri="{BB962C8B-B14F-4D97-AF65-F5344CB8AC3E}">
        <p14:creationId xmlns:p14="http://schemas.microsoft.com/office/powerpoint/2010/main" val="85410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8461" y="2443635"/>
            <a:ext cx="2314575" cy="231457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 bwMode="gray">
          <a:xfrm>
            <a:off x="0" y="828304"/>
            <a:ext cx="9144000" cy="1380507"/>
          </a:xfrm>
          <a:prstGeom prst="rect">
            <a:avLst/>
          </a:prstGeom>
          <a:solidFill>
            <a:srgbClr val="94C23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7925" tIns="38963" rIns="77925" bIns="38963" numCol="1" rtlCol="0" anchor="t" anchorCtr="0" compatLnSpc="1">
            <a:prstTxWarp prst="textNoShape">
              <a:avLst/>
            </a:prstTxWarp>
          </a:bodyPr>
          <a:lstStyle/>
          <a:p>
            <a:pPr defTabSz="888834"/>
            <a:endParaRPr lang="en-GB" sz="1500" dirty="0"/>
          </a:p>
        </p:txBody>
      </p:sp>
      <p:grpSp>
        <p:nvGrpSpPr>
          <p:cNvPr id="4" name="Group 3"/>
          <p:cNvGrpSpPr/>
          <p:nvPr/>
        </p:nvGrpSpPr>
        <p:grpSpPr bwMode="gray">
          <a:xfrm>
            <a:off x="2" y="1501867"/>
            <a:ext cx="7180002" cy="1147550"/>
            <a:chOff x="2" y="2002488"/>
            <a:chExt cx="7778336" cy="1530067"/>
          </a:xfrm>
        </p:grpSpPr>
        <p:sp>
          <p:nvSpPr>
            <p:cNvPr id="10" name="Snip Single Corner Rectangle 9"/>
            <p:cNvSpPr/>
            <p:nvPr/>
          </p:nvSpPr>
          <p:spPr bwMode="gray">
            <a:xfrm>
              <a:off x="2121" y="2002555"/>
              <a:ext cx="7776217" cy="1530000"/>
            </a:xfrm>
            <a:prstGeom prst="snip1Rect">
              <a:avLst>
                <a:gd name="adj" fmla="val 27917"/>
              </a:avLst>
            </a:prstGeom>
            <a:gradFill>
              <a:gsLst>
                <a:gs pos="0">
                  <a:srgbClr val="009286">
                    <a:alpha val="90000"/>
                  </a:srgbClr>
                </a:gs>
                <a:gs pos="80000">
                  <a:srgbClr val="009286">
                    <a:alpha val="90000"/>
                  </a:srgbClr>
                </a:gs>
                <a:gs pos="100000">
                  <a:srgbClr val="005E5D">
                    <a:alpha val="90000"/>
                  </a:srgbClr>
                </a:gs>
              </a:gsLst>
              <a:lin ang="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888834"/>
              <a:endParaRPr lang="en-GB" sz="1500" dirty="0"/>
            </a:p>
          </p:txBody>
        </p:sp>
        <p:sp>
          <p:nvSpPr>
            <p:cNvPr id="12" name="Snip Single Corner Rectangle 11"/>
            <p:cNvSpPr/>
            <p:nvPr/>
          </p:nvSpPr>
          <p:spPr bwMode="gray">
            <a:xfrm>
              <a:off x="2" y="2002488"/>
              <a:ext cx="7612656" cy="450000"/>
            </a:xfrm>
            <a:prstGeom prst="snip1Rect">
              <a:avLst>
                <a:gd name="adj" fmla="val 50000"/>
              </a:avLst>
            </a:prstGeom>
            <a:gradFill>
              <a:gsLst>
                <a:gs pos="0">
                  <a:srgbClr val="005E5D">
                    <a:alpha val="90000"/>
                  </a:srgbClr>
                </a:gs>
                <a:gs pos="80000">
                  <a:srgbClr val="005E5D">
                    <a:alpha val="90000"/>
                  </a:srgbClr>
                </a:gs>
                <a:gs pos="100000">
                  <a:srgbClr val="005E5D">
                    <a:alpha val="0"/>
                  </a:srgbClr>
                </a:gs>
              </a:gsLst>
              <a:lin ang="6000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888834"/>
              <a:endParaRPr lang="en-GB" sz="1500" dirty="0"/>
            </a:p>
          </p:txBody>
        </p:sp>
      </p:grp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8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8CD206-4E31-46F3-AF58-15652DD6C3F6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9" name="Rectangle 49"/>
          <p:cNvSpPr txBox="1">
            <a:spLocks noChangeArrowheads="1"/>
          </p:cNvSpPr>
          <p:nvPr/>
        </p:nvSpPr>
        <p:spPr bwMode="auto">
          <a:xfrm>
            <a:off x="511200" y="2772000"/>
            <a:ext cx="5523905" cy="659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36624" rIns="0" bIns="36624" numCol="1" anchor="t" anchorCtr="0" compatLnSpc="1">
            <a:prstTxWarp prst="textNoShape">
              <a:avLst/>
            </a:prstTxWarp>
          </a:bodyPr>
          <a:lstStyle>
            <a:lvl1pPr algn="l" defTabSz="934451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hlink"/>
              </a:buClr>
              <a:buFont typeface="Wingdings 3" pitchFamily="18" charset="2"/>
              <a:defRPr sz="9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458" algn="l" defTabSz="934451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hlink"/>
              </a:buClr>
              <a:buFont typeface="Wingdings 3" pitchFamily="18" charset="2"/>
              <a:defRPr sz="900">
                <a:solidFill>
                  <a:schemeClr val="hlink"/>
                </a:solidFill>
                <a:latin typeface="+mn-lt"/>
                <a:cs typeface="+mn-cs"/>
              </a:defRPr>
            </a:lvl2pPr>
            <a:lvl3pPr marL="244911" indent="-241995" algn="l" defTabSz="934451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hlink"/>
              </a:buClr>
              <a:buFont typeface="Wingdings 3" pitchFamily="18" charset="2"/>
              <a:buChar char="}"/>
              <a:defRPr sz="900">
                <a:solidFill>
                  <a:schemeClr val="hlink"/>
                </a:solidFill>
                <a:latin typeface="+mn-lt"/>
                <a:cs typeface="+mn-cs"/>
              </a:defRPr>
            </a:lvl3pPr>
            <a:lvl4pPr marL="500026" indent="-253657" algn="l" defTabSz="934451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hlink"/>
              </a:buClr>
              <a:buFont typeface="Arial" charset="0"/>
              <a:buChar char="−"/>
              <a:defRPr sz="900">
                <a:solidFill>
                  <a:schemeClr val="hlink"/>
                </a:solidFill>
                <a:latin typeface="+mn-lt"/>
                <a:cs typeface="+mn-cs"/>
              </a:defRPr>
            </a:lvl4pPr>
            <a:lvl5pPr marL="743479" indent="-241995" algn="l" defTabSz="934451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hlink"/>
              </a:buClr>
              <a:buFont typeface="Arial" charset="0"/>
              <a:buChar char="−"/>
              <a:defRPr sz="900">
                <a:solidFill>
                  <a:schemeClr val="hlink"/>
                </a:solidFill>
                <a:latin typeface="+mn-lt"/>
                <a:cs typeface="+mn-cs"/>
              </a:defRPr>
            </a:lvl5pPr>
            <a:lvl6pPr marL="1163325" indent="-241995" algn="l" defTabSz="934451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hlink"/>
              </a:buClr>
              <a:buFont typeface="Arial" charset="0"/>
              <a:buChar char="−"/>
              <a:defRPr sz="900">
                <a:solidFill>
                  <a:schemeClr val="hlink"/>
                </a:solidFill>
                <a:latin typeface="+mn-lt"/>
                <a:cs typeface="+mn-cs"/>
              </a:defRPr>
            </a:lvl6pPr>
            <a:lvl7pPr marL="1583172" indent="-241995" algn="l" defTabSz="934451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hlink"/>
              </a:buClr>
              <a:buFont typeface="Arial" charset="0"/>
              <a:buChar char="−"/>
              <a:defRPr sz="900">
                <a:solidFill>
                  <a:schemeClr val="hlink"/>
                </a:solidFill>
                <a:latin typeface="+mn-lt"/>
                <a:cs typeface="+mn-cs"/>
              </a:defRPr>
            </a:lvl7pPr>
            <a:lvl8pPr marL="2003019" indent="-241995" algn="l" defTabSz="934451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hlink"/>
              </a:buClr>
              <a:buFont typeface="Arial" charset="0"/>
              <a:buChar char="−"/>
              <a:defRPr sz="900">
                <a:solidFill>
                  <a:schemeClr val="hlink"/>
                </a:solidFill>
                <a:latin typeface="+mn-lt"/>
                <a:cs typeface="+mn-cs"/>
              </a:defRPr>
            </a:lvl8pPr>
            <a:lvl9pPr marL="2422866" indent="-241995" algn="l" defTabSz="934451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hlink"/>
              </a:buClr>
              <a:buFont typeface="Arial" charset="0"/>
              <a:buChar char="−"/>
              <a:defRPr sz="900">
                <a:solidFill>
                  <a:schemeClr val="hlink"/>
                </a:solidFill>
                <a:latin typeface="+mn-lt"/>
                <a:cs typeface="+mn-cs"/>
              </a:defRPr>
            </a:lvl9pPr>
          </a:lstStyle>
          <a:p>
            <a:r>
              <a:rPr lang="en-GB" sz="1500" kern="0" dirty="0" smtClean="0">
                <a:solidFill>
                  <a:srgbClr val="005E5D"/>
                </a:solidFill>
              </a:rPr>
              <a:t>Alma </a:t>
            </a:r>
            <a:r>
              <a:rPr lang="en-GB" sz="1500" kern="0" dirty="0" err="1" smtClean="0">
                <a:solidFill>
                  <a:srgbClr val="005E5D"/>
                </a:solidFill>
              </a:rPr>
              <a:t>Stravers</a:t>
            </a:r>
            <a:r>
              <a:rPr lang="en-GB" sz="1500" kern="0" dirty="0" smtClean="0">
                <a:solidFill>
                  <a:srgbClr val="005E5D"/>
                </a:solidFill>
              </a:rPr>
              <a:t> Head of COE T&amp;RM &amp;</a:t>
            </a:r>
          </a:p>
          <a:p>
            <a:r>
              <a:rPr lang="en-GB" sz="1500" kern="0" dirty="0" smtClean="0">
                <a:solidFill>
                  <a:srgbClr val="005E5D"/>
                </a:solidFill>
              </a:rPr>
              <a:t>Patrick van </a:t>
            </a:r>
            <a:r>
              <a:rPr lang="en-GB" sz="1500" kern="0" dirty="0" err="1" smtClean="0">
                <a:solidFill>
                  <a:srgbClr val="005E5D"/>
                </a:solidFill>
              </a:rPr>
              <a:t>Dijk</a:t>
            </a:r>
            <a:r>
              <a:rPr lang="en-GB" sz="1500" kern="0" dirty="0" smtClean="0">
                <a:solidFill>
                  <a:srgbClr val="005E5D"/>
                </a:solidFill>
              </a:rPr>
              <a:t> Product Owner Test Tooling Team</a:t>
            </a:r>
            <a:endParaRPr lang="en-GB" sz="1500" kern="0" dirty="0">
              <a:solidFill>
                <a:srgbClr val="005E5D"/>
              </a:solidFill>
            </a:endParaRPr>
          </a:p>
        </p:txBody>
      </p:sp>
      <p:sp>
        <p:nvSpPr>
          <p:cNvPr id="3" name="Rectangle 2"/>
          <p:cNvSpPr/>
          <p:nvPr/>
        </p:nvSpPr>
        <p:spPr bwMode="white">
          <a:xfrm>
            <a:off x="0" y="0"/>
            <a:ext cx="9144000" cy="82830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7925" tIns="38963" rIns="77925" bIns="38963" numCol="1" rtlCol="0" anchor="t" anchorCtr="0" compatLnSpc="1">
            <a:prstTxWarp prst="textNoShape">
              <a:avLst/>
            </a:prstTxWarp>
          </a:bodyPr>
          <a:lstStyle/>
          <a:p>
            <a:pPr defTabSz="888834"/>
            <a:endParaRPr lang="en-GB" sz="1500" dirty="0"/>
          </a:p>
        </p:txBody>
      </p:sp>
      <p:sp>
        <p:nvSpPr>
          <p:cNvPr id="11" name="Rectangle 48"/>
          <p:cNvSpPr txBox="1">
            <a:spLocks noChangeArrowheads="1"/>
          </p:cNvSpPr>
          <p:nvPr/>
        </p:nvSpPr>
        <p:spPr bwMode="white">
          <a:xfrm>
            <a:off x="511200" y="2011635"/>
            <a:ext cx="6484420" cy="43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957776" rtl="0" eaLnBrk="1" fontAlgn="base" hangingPunct="1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200" b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defTabSz="957776" rtl="0" eaLnBrk="1" fontAlgn="base" hangingPunct="1">
              <a:lnSpc>
                <a:spcPts val="2204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hlink"/>
                </a:solidFill>
                <a:latin typeface="Arial" charset="0"/>
                <a:cs typeface="Arial" charset="0"/>
              </a:defRPr>
            </a:lvl2pPr>
            <a:lvl3pPr algn="l" defTabSz="957776" rtl="0" eaLnBrk="1" fontAlgn="base" hangingPunct="1">
              <a:lnSpc>
                <a:spcPts val="2204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hlink"/>
                </a:solidFill>
                <a:latin typeface="Arial" charset="0"/>
                <a:cs typeface="Arial" charset="0"/>
              </a:defRPr>
            </a:lvl3pPr>
            <a:lvl4pPr algn="l" defTabSz="957776" rtl="0" eaLnBrk="1" fontAlgn="base" hangingPunct="1">
              <a:lnSpc>
                <a:spcPts val="2204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hlink"/>
                </a:solidFill>
                <a:latin typeface="Arial" charset="0"/>
                <a:cs typeface="Arial" charset="0"/>
              </a:defRPr>
            </a:lvl4pPr>
            <a:lvl5pPr algn="l" defTabSz="957776" rtl="0" eaLnBrk="1" fontAlgn="base" hangingPunct="1">
              <a:lnSpc>
                <a:spcPts val="2204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hlink"/>
                </a:solidFill>
                <a:latin typeface="Arial" charset="0"/>
                <a:cs typeface="Arial" charset="0"/>
              </a:defRPr>
            </a:lvl5pPr>
            <a:lvl6pPr marL="419847" algn="l" defTabSz="957776" rtl="0" eaLnBrk="1" fontAlgn="base" hangingPunct="1">
              <a:lnSpc>
                <a:spcPts val="2204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hlink"/>
                </a:solidFill>
                <a:latin typeface="Arial" charset="0"/>
                <a:cs typeface="Arial" charset="0"/>
              </a:defRPr>
            </a:lvl6pPr>
            <a:lvl7pPr marL="839694" algn="l" defTabSz="957776" rtl="0" eaLnBrk="1" fontAlgn="base" hangingPunct="1">
              <a:lnSpc>
                <a:spcPts val="2204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hlink"/>
                </a:solidFill>
                <a:latin typeface="Arial" charset="0"/>
                <a:cs typeface="Arial" charset="0"/>
              </a:defRPr>
            </a:lvl7pPr>
            <a:lvl8pPr marL="1259540" algn="l" defTabSz="957776" rtl="0" eaLnBrk="1" fontAlgn="base" hangingPunct="1">
              <a:lnSpc>
                <a:spcPts val="2204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hlink"/>
                </a:solidFill>
                <a:latin typeface="Arial" charset="0"/>
                <a:cs typeface="Arial" charset="0"/>
              </a:defRPr>
            </a:lvl8pPr>
            <a:lvl9pPr marL="1679387" algn="l" defTabSz="957776" rtl="0" eaLnBrk="1" fontAlgn="base" hangingPunct="1">
              <a:lnSpc>
                <a:spcPts val="2204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hlink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ts val="3409"/>
              </a:lnSpc>
            </a:pPr>
            <a:r>
              <a:rPr lang="en-GB" sz="2800" kern="0" dirty="0" smtClean="0"/>
              <a:t>Openin</a:t>
            </a:r>
            <a:r>
              <a:rPr lang="en-GB" sz="2800" kern="0" dirty="0"/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376142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GB" dirty="0" smtClean="0"/>
              <a:t>Awards</a:t>
            </a:r>
            <a:endParaRPr lang="en-GB" dirty="0"/>
          </a:p>
        </p:txBody>
      </p:sp>
      <p:sp>
        <p:nvSpPr>
          <p:cNvPr id="54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GB" dirty="0"/>
              <a:t>We have awards </a:t>
            </a:r>
            <a:r>
              <a:rPr lang="en-GB" dirty="0" smtClean="0"/>
              <a:t>for;</a:t>
            </a:r>
          </a:p>
          <a:p>
            <a:r>
              <a:rPr lang="en-GB" dirty="0" smtClean="0"/>
              <a:t>        	</a:t>
            </a:r>
            <a:r>
              <a:rPr lang="en-GB" sz="1600" b="1" dirty="0" smtClean="0"/>
              <a:t>Most Innovative Solution </a:t>
            </a:r>
          </a:p>
          <a:p>
            <a:r>
              <a:rPr lang="en-GB" sz="1600" b="1" dirty="0" smtClean="0"/>
              <a:t>	Best Practical Solution</a:t>
            </a:r>
            <a:endParaRPr lang="en-GB" sz="1600" b="1" dirty="0"/>
          </a:p>
          <a:p>
            <a:r>
              <a:rPr lang="en-GB" sz="1600" b="1" dirty="0"/>
              <a:t> </a:t>
            </a:r>
            <a:r>
              <a:rPr lang="en-GB" sz="1600" b="1" dirty="0" smtClean="0"/>
              <a:t>      	Best Vlog</a:t>
            </a:r>
            <a:r>
              <a:rPr lang="en-GB" sz="1200" b="1" dirty="0" smtClean="0"/>
              <a:t>(find </a:t>
            </a:r>
            <a:r>
              <a:rPr lang="en-GB" sz="1200" b="1" dirty="0"/>
              <a:t>more information in the Hackathon mail that was </a:t>
            </a:r>
            <a:r>
              <a:rPr lang="en-GB" sz="1200" b="1" dirty="0" smtClean="0"/>
              <a:t>sent last Wednesday) </a:t>
            </a:r>
          </a:p>
          <a:p>
            <a:endParaRPr lang="en-GB" dirty="0" smtClean="0"/>
          </a:p>
          <a:p>
            <a:r>
              <a:rPr lang="en-GB" dirty="0" smtClean="0"/>
              <a:t>How it works?</a:t>
            </a:r>
            <a:endParaRPr lang="en-GB" dirty="0"/>
          </a:p>
          <a:p>
            <a:r>
              <a:rPr lang="en-GB" sz="1600" b="1" dirty="0" smtClean="0"/>
              <a:t>During </a:t>
            </a:r>
            <a:r>
              <a:rPr lang="en-GB" sz="1600" b="1" dirty="0"/>
              <a:t>the </a:t>
            </a:r>
            <a:r>
              <a:rPr lang="en-GB" sz="1600" b="1" dirty="0" smtClean="0"/>
              <a:t>event, jury </a:t>
            </a:r>
            <a:r>
              <a:rPr lang="en-GB" sz="1600" b="1" dirty="0"/>
              <a:t>will check the projects, look over your shoulder and interview you</a:t>
            </a:r>
            <a:r>
              <a:rPr lang="en-GB" sz="1600" b="1" dirty="0" smtClean="0"/>
              <a:t>.</a:t>
            </a:r>
          </a:p>
          <a:p>
            <a:endParaRPr lang="en-GB" dirty="0"/>
          </a:p>
          <a:p>
            <a:r>
              <a:rPr lang="en-GB" sz="2400" b="1" dirty="0" smtClean="0"/>
              <a:t>At </a:t>
            </a:r>
            <a:r>
              <a:rPr lang="en-GB" sz="2400" b="1" dirty="0"/>
              <a:t>16.00 we </a:t>
            </a:r>
            <a:r>
              <a:rPr lang="en-GB" sz="2400" b="1" dirty="0" smtClean="0"/>
              <a:t>will announce </a:t>
            </a:r>
            <a:r>
              <a:rPr lang="en-GB" sz="2400" b="1" dirty="0"/>
              <a:t>the </a:t>
            </a:r>
            <a:r>
              <a:rPr lang="en-GB" sz="2400" b="1" dirty="0" smtClean="0"/>
              <a:t>winners!!!</a:t>
            </a:r>
            <a:endParaRPr lang="en-US" sz="2400" b="1" dirty="0"/>
          </a:p>
        </p:txBody>
      </p:sp>
      <p:sp>
        <p:nvSpPr>
          <p:cNvPr id="49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283742-A5CB-4DB0-B9E4-D8F529EC2799}" type="slidenum">
              <a:rPr lang="en-GB" smtClean="0"/>
              <a:pPr/>
              <a:t>20</a:t>
            </a:fld>
            <a:endParaRPr lang="en-GB" dirty="0"/>
          </a:p>
        </p:txBody>
      </p:sp>
      <p:pic>
        <p:nvPicPr>
          <p:cNvPr id="9" name="Picture 8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9300" y="0"/>
            <a:ext cx="763587" cy="706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15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8461" y="2443635"/>
            <a:ext cx="2314575" cy="231457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 bwMode="gray">
          <a:xfrm>
            <a:off x="0" y="828304"/>
            <a:ext cx="9144000" cy="1380507"/>
          </a:xfrm>
          <a:prstGeom prst="rect">
            <a:avLst/>
          </a:prstGeom>
          <a:solidFill>
            <a:srgbClr val="94C23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7925" tIns="38963" rIns="77925" bIns="38963" numCol="1" rtlCol="0" anchor="t" anchorCtr="0" compatLnSpc="1">
            <a:prstTxWarp prst="textNoShape">
              <a:avLst/>
            </a:prstTxWarp>
          </a:bodyPr>
          <a:lstStyle/>
          <a:p>
            <a:pPr defTabSz="888834"/>
            <a:endParaRPr lang="en-GB" sz="1500" dirty="0"/>
          </a:p>
        </p:txBody>
      </p:sp>
      <p:grpSp>
        <p:nvGrpSpPr>
          <p:cNvPr id="4" name="Group 3"/>
          <p:cNvGrpSpPr/>
          <p:nvPr/>
        </p:nvGrpSpPr>
        <p:grpSpPr bwMode="gray">
          <a:xfrm>
            <a:off x="2" y="1501867"/>
            <a:ext cx="7180002" cy="1147550"/>
            <a:chOff x="2" y="2002488"/>
            <a:chExt cx="7778336" cy="1530067"/>
          </a:xfrm>
        </p:grpSpPr>
        <p:sp>
          <p:nvSpPr>
            <p:cNvPr id="10" name="Snip Single Corner Rectangle 9"/>
            <p:cNvSpPr/>
            <p:nvPr/>
          </p:nvSpPr>
          <p:spPr bwMode="gray">
            <a:xfrm>
              <a:off x="2121" y="2002555"/>
              <a:ext cx="7776217" cy="1530000"/>
            </a:xfrm>
            <a:prstGeom prst="snip1Rect">
              <a:avLst>
                <a:gd name="adj" fmla="val 27917"/>
              </a:avLst>
            </a:prstGeom>
            <a:gradFill>
              <a:gsLst>
                <a:gs pos="0">
                  <a:srgbClr val="009286">
                    <a:alpha val="90000"/>
                  </a:srgbClr>
                </a:gs>
                <a:gs pos="80000">
                  <a:srgbClr val="009286">
                    <a:alpha val="90000"/>
                  </a:srgbClr>
                </a:gs>
                <a:gs pos="100000">
                  <a:srgbClr val="005E5D">
                    <a:alpha val="90000"/>
                  </a:srgbClr>
                </a:gs>
              </a:gsLst>
              <a:lin ang="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888834"/>
              <a:endParaRPr lang="en-GB" sz="1500" dirty="0"/>
            </a:p>
          </p:txBody>
        </p:sp>
        <p:sp>
          <p:nvSpPr>
            <p:cNvPr id="12" name="Snip Single Corner Rectangle 11"/>
            <p:cNvSpPr/>
            <p:nvPr/>
          </p:nvSpPr>
          <p:spPr bwMode="gray">
            <a:xfrm>
              <a:off x="2" y="2002488"/>
              <a:ext cx="7612656" cy="450000"/>
            </a:xfrm>
            <a:prstGeom prst="snip1Rect">
              <a:avLst>
                <a:gd name="adj" fmla="val 50000"/>
              </a:avLst>
            </a:prstGeom>
            <a:gradFill>
              <a:gsLst>
                <a:gs pos="0">
                  <a:srgbClr val="005E5D">
                    <a:alpha val="90000"/>
                  </a:srgbClr>
                </a:gs>
                <a:gs pos="80000">
                  <a:srgbClr val="005E5D">
                    <a:alpha val="90000"/>
                  </a:srgbClr>
                </a:gs>
                <a:gs pos="100000">
                  <a:srgbClr val="005E5D">
                    <a:alpha val="0"/>
                  </a:srgbClr>
                </a:gs>
              </a:gsLst>
              <a:lin ang="6000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888834"/>
              <a:endParaRPr lang="en-GB" sz="1500" dirty="0"/>
            </a:p>
          </p:txBody>
        </p:sp>
      </p:grp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8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8CD206-4E31-46F3-AF58-15652DD6C3F6}" type="slidenum">
              <a:rPr lang="en-GB" smtClean="0"/>
              <a:pPr/>
              <a:t>21</a:t>
            </a:fld>
            <a:endParaRPr lang="en-GB" dirty="0"/>
          </a:p>
        </p:txBody>
      </p:sp>
      <p:sp>
        <p:nvSpPr>
          <p:cNvPr id="9" name="Rectangle 49"/>
          <p:cNvSpPr txBox="1">
            <a:spLocks noChangeArrowheads="1"/>
          </p:cNvSpPr>
          <p:nvPr/>
        </p:nvSpPr>
        <p:spPr bwMode="auto">
          <a:xfrm>
            <a:off x="511200" y="2772000"/>
            <a:ext cx="5523905" cy="659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36624" rIns="0" bIns="36624" numCol="1" anchor="t" anchorCtr="0" compatLnSpc="1">
            <a:prstTxWarp prst="textNoShape">
              <a:avLst/>
            </a:prstTxWarp>
          </a:bodyPr>
          <a:lstStyle>
            <a:lvl1pPr algn="l" defTabSz="934451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hlink"/>
              </a:buClr>
              <a:buFont typeface="Wingdings 3" pitchFamily="18" charset="2"/>
              <a:defRPr sz="9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458" algn="l" defTabSz="934451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hlink"/>
              </a:buClr>
              <a:buFont typeface="Wingdings 3" pitchFamily="18" charset="2"/>
              <a:defRPr sz="900">
                <a:solidFill>
                  <a:schemeClr val="hlink"/>
                </a:solidFill>
                <a:latin typeface="+mn-lt"/>
                <a:cs typeface="+mn-cs"/>
              </a:defRPr>
            </a:lvl2pPr>
            <a:lvl3pPr marL="244911" indent="-241995" algn="l" defTabSz="934451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hlink"/>
              </a:buClr>
              <a:buFont typeface="Wingdings 3" pitchFamily="18" charset="2"/>
              <a:buChar char="}"/>
              <a:defRPr sz="900">
                <a:solidFill>
                  <a:schemeClr val="hlink"/>
                </a:solidFill>
                <a:latin typeface="+mn-lt"/>
                <a:cs typeface="+mn-cs"/>
              </a:defRPr>
            </a:lvl3pPr>
            <a:lvl4pPr marL="500026" indent="-253657" algn="l" defTabSz="934451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hlink"/>
              </a:buClr>
              <a:buFont typeface="Arial" charset="0"/>
              <a:buChar char="−"/>
              <a:defRPr sz="900">
                <a:solidFill>
                  <a:schemeClr val="hlink"/>
                </a:solidFill>
                <a:latin typeface="+mn-lt"/>
                <a:cs typeface="+mn-cs"/>
              </a:defRPr>
            </a:lvl4pPr>
            <a:lvl5pPr marL="743479" indent="-241995" algn="l" defTabSz="934451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hlink"/>
              </a:buClr>
              <a:buFont typeface="Arial" charset="0"/>
              <a:buChar char="−"/>
              <a:defRPr sz="900">
                <a:solidFill>
                  <a:schemeClr val="hlink"/>
                </a:solidFill>
                <a:latin typeface="+mn-lt"/>
                <a:cs typeface="+mn-cs"/>
              </a:defRPr>
            </a:lvl5pPr>
            <a:lvl6pPr marL="1163325" indent="-241995" algn="l" defTabSz="934451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hlink"/>
              </a:buClr>
              <a:buFont typeface="Arial" charset="0"/>
              <a:buChar char="−"/>
              <a:defRPr sz="900">
                <a:solidFill>
                  <a:schemeClr val="hlink"/>
                </a:solidFill>
                <a:latin typeface="+mn-lt"/>
                <a:cs typeface="+mn-cs"/>
              </a:defRPr>
            </a:lvl6pPr>
            <a:lvl7pPr marL="1583172" indent="-241995" algn="l" defTabSz="934451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hlink"/>
              </a:buClr>
              <a:buFont typeface="Arial" charset="0"/>
              <a:buChar char="−"/>
              <a:defRPr sz="900">
                <a:solidFill>
                  <a:schemeClr val="hlink"/>
                </a:solidFill>
                <a:latin typeface="+mn-lt"/>
                <a:cs typeface="+mn-cs"/>
              </a:defRPr>
            </a:lvl7pPr>
            <a:lvl8pPr marL="2003019" indent="-241995" algn="l" defTabSz="934451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hlink"/>
              </a:buClr>
              <a:buFont typeface="Arial" charset="0"/>
              <a:buChar char="−"/>
              <a:defRPr sz="900">
                <a:solidFill>
                  <a:schemeClr val="hlink"/>
                </a:solidFill>
                <a:latin typeface="+mn-lt"/>
                <a:cs typeface="+mn-cs"/>
              </a:defRPr>
            </a:lvl8pPr>
            <a:lvl9pPr marL="2422866" indent="-241995" algn="l" defTabSz="934451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hlink"/>
              </a:buClr>
              <a:buFont typeface="Arial" charset="0"/>
              <a:buChar char="−"/>
              <a:defRPr sz="900">
                <a:solidFill>
                  <a:schemeClr val="hlink"/>
                </a:solidFill>
                <a:latin typeface="+mn-lt"/>
                <a:cs typeface="+mn-cs"/>
              </a:defRPr>
            </a:lvl9pPr>
          </a:lstStyle>
          <a:p>
            <a:endParaRPr lang="en-GB" sz="1500" kern="0" dirty="0">
              <a:solidFill>
                <a:srgbClr val="005E5D"/>
              </a:solidFill>
            </a:endParaRPr>
          </a:p>
        </p:txBody>
      </p:sp>
      <p:sp>
        <p:nvSpPr>
          <p:cNvPr id="3" name="Rectangle 2"/>
          <p:cNvSpPr/>
          <p:nvPr/>
        </p:nvSpPr>
        <p:spPr bwMode="white">
          <a:xfrm>
            <a:off x="0" y="0"/>
            <a:ext cx="9144000" cy="82830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7925" tIns="38963" rIns="77925" bIns="38963" numCol="1" rtlCol="0" anchor="t" anchorCtr="0" compatLnSpc="1">
            <a:prstTxWarp prst="textNoShape">
              <a:avLst/>
            </a:prstTxWarp>
          </a:bodyPr>
          <a:lstStyle/>
          <a:p>
            <a:pPr defTabSz="888834"/>
            <a:endParaRPr lang="en-GB" sz="1500" dirty="0"/>
          </a:p>
        </p:txBody>
      </p:sp>
      <p:sp>
        <p:nvSpPr>
          <p:cNvPr id="11" name="Rectangle 48"/>
          <p:cNvSpPr txBox="1">
            <a:spLocks noChangeArrowheads="1"/>
          </p:cNvSpPr>
          <p:nvPr/>
        </p:nvSpPr>
        <p:spPr bwMode="white">
          <a:xfrm>
            <a:off x="511200" y="2011635"/>
            <a:ext cx="6484420" cy="43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957776" rtl="0" eaLnBrk="1" fontAlgn="base" hangingPunct="1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200" b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defTabSz="957776" rtl="0" eaLnBrk="1" fontAlgn="base" hangingPunct="1">
              <a:lnSpc>
                <a:spcPts val="2204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hlink"/>
                </a:solidFill>
                <a:latin typeface="Arial" charset="0"/>
                <a:cs typeface="Arial" charset="0"/>
              </a:defRPr>
            </a:lvl2pPr>
            <a:lvl3pPr algn="l" defTabSz="957776" rtl="0" eaLnBrk="1" fontAlgn="base" hangingPunct="1">
              <a:lnSpc>
                <a:spcPts val="2204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hlink"/>
                </a:solidFill>
                <a:latin typeface="Arial" charset="0"/>
                <a:cs typeface="Arial" charset="0"/>
              </a:defRPr>
            </a:lvl3pPr>
            <a:lvl4pPr algn="l" defTabSz="957776" rtl="0" eaLnBrk="1" fontAlgn="base" hangingPunct="1">
              <a:lnSpc>
                <a:spcPts val="2204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hlink"/>
                </a:solidFill>
                <a:latin typeface="Arial" charset="0"/>
                <a:cs typeface="Arial" charset="0"/>
              </a:defRPr>
            </a:lvl4pPr>
            <a:lvl5pPr algn="l" defTabSz="957776" rtl="0" eaLnBrk="1" fontAlgn="base" hangingPunct="1">
              <a:lnSpc>
                <a:spcPts val="2204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hlink"/>
                </a:solidFill>
                <a:latin typeface="Arial" charset="0"/>
                <a:cs typeface="Arial" charset="0"/>
              </a:defRPr>
            </a:lvl5pPr>
            <a:lvl6pPr marL="419847" algn="l" defTabSz="957776" rtl="0" eaLnBrk="1" fontAlgn="base" hangingPunct="1">
              <a:lnSpc>
                <a:spcPts val="2204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hlink"/>
                </a:solidFill>
                <a:latin typeface="Arial" charset="0"/>
                <a:cs typeface="Arial" charset="0"/>
              </a:defRPr>
            </a:lvl6pPr>
            <a:lvl7pPr marL="839694" algn="l" defTabSz="957776" rtl="0" eaLnBrk="1" fontAlgn="base" hangingPunct="1">
              <a:lnSpc>
                <a:spcPts val="2204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hlink"/>
                </a:solidFill>
                <a:latin typeface="Arial" charset="0"/>
                <a:cs typeface="Arial" charset="0"/>
              </a:defRPr>
            </a:lvl7pPr>
            <a:lvl8pPr marL="1259540" algn="l" defTabSz="957776" rtl="0" eaLnBrk="1" fontAlgn="base" hangingPunct="1">
              <a:lnSpc>
                <a:spcPts val="2204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hlink"/>
                </a:solidFill>
                <a:latin typeface="Arial" charset="0"/>
                <a:cs typeface="Arial" charset="0"/>
              </a:defRPr>
            </a:lvl8pPr>
            <a:lvl9pPr marL="1679387" algn="l" defTabSz="957776" rtl="0" eaLnBrk="1" fontAlgn="base" hangingPunct="1">
              <a:lnSpc>
                <a:spcPts val="2204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hlink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ts val="3409"/>
              </a:lnSpc>
            </a:pPr>
            <a:r>
              <a:rPr lang="en-GB" sz="2800" kern="0" dirty="0" smtClean="0"/>
              <a:t>Social drinks</a:t>
            </a:r>
            <a:endParaRPr lang="en-GB" sz="2800" kern="0" dirty="0"/>
          </a:p>
        </p:txBody>
      </p:sp>
    </p:spTree>
    <p:extLst>
      <p:ext uri="{BB962C8B-B14F-4D97-AF65-F5344CB8AC3E}">
        <p14:creationId xmlns:p14="http://schemas.microsoft.com/office/powerpoint/2010/main" val="396738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451" y="0"/>
            <a:ext cx="8318966" cy="638175"/>
          </a:xfrm>
        </p:spPr>
        <p:txBody>
          <a:bodyPr/>
          <a:lstStyle/>
          <a:p>
            <a:pPr lvl="0"/>
            <a:r>
              <a:rPr lang="en-GB" smtClean="0"/>
              <a:t>Opening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401" y="723901"/>
            <a:ext cx="8318966" cy="3775988"/>
          </a:xfrm>
        </p:spPr>
        <p:txBody>
          <a:bodyPr/>
          <a:lstStyle/>
          <a:p>
            <a:pPr marL="0" lvl="2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800" dirty="0" smtClean="0">
                <a:solidFill>
                  <a:schemeClr val="bg1">
                    <a:lumMod val="50000"/>
                  </a:schemeClr>
                </a:solidFill>
                <a:latin typeface="Univers 57 Condensed" panose="00000400000000000000" pitchFamily="2" charset="0"/>
                <a:cs typeface="Arial" charset="0"/>
              </a:rPr>
              <a:t>Welcome everyone  to our first test Hackathon.</a:t>
            </a:r>
          </a:p>
          <a:p>
            <a:pPr marL="0" lvl="2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800" dirty="0" smtClean="0">
                <a:solidFill>
                  <a:schemeClr val="bg1">
                    <a:lumMod val="50000"/>
                  </a:schemeClr>
                </a:solidFill>
                <a:latin typeface="Univers 57 Condensed" panose="00000400000000000000" pitchFamily="2" charset="0"/>
                <a:cs typeface="Arial" charset="0"/>
              </a:rPr>
              <a:t>We have over 200 attendees in 6 locations  (so welcome Amsterdam, Hyderabad,  Mumbai, Pune, Mysore and Bangalore). </a:t>
            </a:r>
          </a:p>
          <a:p>
            <a:pPr marL="0" lvl="2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800" dirty="0" smtClean="0">
                <a:solidFill>
                  <a:schemeClr val="bg1">
                    <a:lumMod val="50000"/>
                  </a:schemeClr>
                </a:solidFill>
                <a:latin typeface="Univers 57 Condensed" panose="00000400000000000000" pitchFamily="2" charset="0"/>
                <a:cs typeface="Arial" charset="0"/>
              </a:rPr>
              <a:t>I also want to welcome </a:t>
            </a:r>
            <a:r>
              <a:rPr lang="en-GB" sz="800" dirty="0">
                <a:solidFill>
                  <a:schemeClr val="bg1">
                    <a:lumMod val="50000"/>
                  </a:schemeClr>
                </a:solidFill>
                <a:latin typeface="Univers 57 Condensed" panose="00000400000000000000" pitchFamily="2" charset="0"/>
                <a:cs typeface="Arial" charset="0"/>
              </a:rPr>
              <a:t>our guests from </a:t>
            </a:r>
            <a:r>
              <a:rPr lang="en-GB" sz="800" dirty="0" err="1">
                <a:solidFill>
                  <a:schemeClr val="bg1">
                    <a:lumMod val="50000"/>
                  </a:schemeClr>
                </a:solidFill>
                <a:latin typeface="Univers 57 Condensed" panose="00000400000000000000" pitchFamily="2" charset="0"/>
                <a:cs typeface="Arial" charset="0"/>
              </a:rPr>
              <a:t>QMetry</a:t>
            </a:r>
            <a:r>
              <a:rPr lang="en-GB" sz="800" dirty="0">
                <a:solidFill>
                  <a:schemeClr val="bg1">
                    <a:lumMod val="50000"/>
                  </a:schemeClr>
                </a:solidFill>
                <a:latin typeface="Univers 57 Condensed" panose="00000400000000000000" pitchFamily="2" charset="0"/>
                <a:cs typeface="Arial" charset="0"/>
              </a:rPr>
              <a:t> : </a:t>
            </a:r>
            <a:r>
              <a:rPr lang="en-GB" sz="800" dirty="0" err="1">
                <a:solidFill>
                  <a:schemeClr val="bg1">
                    <a:lumMod val="50000"/>
                  </a:schemeClr>
                </a:solidFill>
                <a:latin typeface="Univers 57 Condensed" panose="00000400000000000000" pitchFamily="2" charset="0"/>
                <a:cs typeface="Arial" charset="0"/>
              </a:rPr>
              <a:t>Harshal</a:t>
            </a:r>
            <a:r>
              <a:rPr lang="en-GB" sz="800" dirty="0">
                <a:solidFill>
                  <a:schemeClr val="bg1">
                    <a:lumMod val="50000"/>
                  </a:schemeClr>
                </a:solidFill>
                <a:latin typeface="Univers 57 Condensed" panose="00000400000000000000" pitchFamily="2" charset="0"/>
                <a:cs typeface="Arial" charset="0"/>
              </a:rPr>
              <a:t>, </a:t>
            </a:r>
            <a:r>
              <a:rPr lang="en-GB" sz="800" dirty="0" err="1">
                <a:solidFill>
                  <a:schemeClr val="bg1">
                    <a:lumMod val="50000"/>
                  </a:schemeClr>
                </a:solidFill>
                <a:latin typeface="Univers 57 Condensed" panose="00000400000000000000" pitchFamily="2" charset="0"/>
                <a:cs typeface="Arial" charset="0"/>
              </a:rPr>
              <a:t>Punit</a:t>
            </a:r>
            <a:r>
              <a:rPr lang="en-GB" sz="800" dirty="0">
                <a:solidFill>
                  <a:schemeClr val="bg1">
                    <a:lumMod val="50000"/>
                  </a:schemeClr>
                </a:solidFill>
                <a:latin typeface="Univers 57 Condensed" panose="00000400000000000000" pitchFamily="2" charset="0"/>
                <a:cs typeface="Arial" charset="0"/>
              </a:rPr>
              <a:t> and </a:t>
            </a:r>
            <a:r>
              <a:rPr lang="en-GB" sz="800" dirty="0" smtClean="0">
                <a:solidFill>
                  <a:schemeClr val="bg1">
                    <a:lumMod val="50000"/>
                  </a:schemeClr>
                </a:solidFill>
                <a:latin typeface="Univers 57 Condensed" panose="00000400000000000000" pitchFamily="2" charset="0"/>
                <a:cs typeface="Arial" charset="0"/>
              </a:rPr>
              <a:t>Vishal. 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Univers 57 Condensed" panose="00000400000000000000" pitchFamily="2" charset="0"/>
              <a:cs typeface="Arial" charset="0"/>
            </a:endParaRPr>
          </a:p>
          <a:p>
            <a:pPr marL="0" lvl="2" indent="0">
              <a:spcBef>
                <a:spcPts val="300"/>
              </a:spcBef>
              <a:spcAft>
                <a:spcPts val="0"/>
              </a:spcAft>
              <a:buNone/>
            </a:pPr>
            <a:endParaRPr lang="en-GB" sz="800" dirty="0" smtClean="0">
              <a:solidFill>
                <a:schemeClr val="bg1">
                  <a:lumMod val="50000"/>
                </a:schemeClr>
              </a:solidFill>
              <a:latin typeface="Univers 57 Condensed" panose="00000400000000000000" pitchFamily="2" charset="0"/>
              <a:cs typeface="Arial" charset="0"/>
            </a:endParaRPr>
          </a:p>
          <a:p>
            <a:pPr marL="0" lvl="2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800" dirty="0" smtClean="0">
                <a:solidFill>
                  <a:schemeClr val="bg1">
                    <a:lumMod val="50000"/>
                  </a:schemeClr>
                </a:solidFill>
                <a:latin typeface="Univers 57 Condensed" panose="00000400000000000000" pitchFamily="2" charset="0"/>
                <a:cs typeface="Arial" charset="0"/>
              </a:rPr>
              <a:t>Reason we are here is  that HP ALM does not fit in our journey towards Agile and DevOps </a:t>
            </a:r>
          </a:p>
          <a:p>
            <a:pPr marL="0" lvl="2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800" dirty="0" smtClean="0">
                <a:solidFill>
                  <a:schemeClr val="bg1">
                    <a:lumMod val="50000"/>
                  </a:schemeClr>
                </a:solidFill>
                <a:latin typeface="Univers 57 Condensed" panose="00000400000000000000" pitchFamily="2" charset="0"/>
                <a:cs typeface="Arial" charset="0"/>
              </a:rPr>
              <a:t>We need a modern tool that integrates with our CICD tooling like Jenkins, Jira and XL release</a:t>
            </a:r>
          </a:p>
          <a:p>
            <a:pPr marL="0" lvl="2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800" dirty="0" smtClean="0">
                <a:solidFill>
                  <a:schemeClr val="bg1">
                    <a:lumMod val="50000"/>
                  </a:schemeClr>
                </a:solidFill>
                <a:latin typeface="Univers 57 Condensed" panose="00000400000000000000" pitchFamily="2" charset="0"/>
                <a:cs typeface="Arial" charset="0"/>
              </a:rPr>
              <a:t>A tool that is future proof and also supports machine learning and Artificial Intelligence</a:t>
            </a:r>
          </a:p>
          <a:p>
            <a:pPr marL="0" lvl="2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800" dirty="0" smtClean="0">
                <a:solidFill>
                  <a:schemeClr val="bg1">
                    <a:lumMod val="50000"/>
                  </a:schemeClr>
                </a:solidFill>
                <a:latin typeface="Univers 57 Condensed" panose="00000400000000000000" pitchFamily="2" charset="0"/>
                <a:cs typeface="Arial" charset="0"/>
              </a:rPr>
              <a:t>A tool that is flexible, fast and robust </a:t>
            </a:r>
          </a:p>
          <a:p>
            <a:pPr marL="0" lvl="2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800" dirty="0" smtClean="0">
                <a:solidFill>
                  <a:schemeClr val="bg1">
                    <a:lumMod val="50000"/>
                  </a:schemeClr>
                </a:solidFill>
                <a:latin typeface="Univers 57 Condensed" panose="00000400000000000000" pitchFamily="2" charset="0"/>
                <a:cs typeface="Arial" charset="0"/>
              </a:rPr>
              <a:t>A tool that is user friendly and ease to use</a:t>
            </a:r>
          </a:p>
          <a:p>
            <a:pPr marL="0" lvl="2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800" dirty="0" smtClean="0">
                <a:solidFill>
                  <a:schemeClr val="bg1">
                    <a:lumMod val="50000"/>
                  </a:schemeClr>
                </a:solidFill>
                <a:latin typeface="Univers 57 Condensed" panose="00000400000000000000" pitchFamily="2" charset="0"/>
                <a:cs typeface="Arial" charset="0"/>
              </a:rPr>
              <a:t>A tool that helps you every day and a tool that you want to work with</a:t>
            </a:r>
          </a:p>
          <a:p>
            <a:pPr marL="0" lvl="2" indent="0">
              <a:spcBef>
                <a:spcPts val="300"/>
              </a:spcBef>
              <a:spcAft>
                <a:spcPts val="0"/>
              </a:spcAft>
              <a:buNone/>
            </a:pPr>
            <a:endParaRPr lang="en-GB" sz="800" dirty="0" smtClean="0">
              <a:solidFill>
                <a:schemeClr val="bg1">
                  <a:lumMod val="50000"/>
                </a:schemeClr>
              </a:solidFill>
              <a:latin typeface="Univers 57 Condensed" panose="00000400000000000000" pitchFamily="2" charset="0"/>
              <a:cs typeface="Arial" charset="0"/>
            </a:endParaRPr>
          </a:p>
          <a:p>
            <a:pPr marL="0" lvl="2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800" dirty="0" smtClean="0">
                <a:solidFill>
                  <a:schemeClr val="bg1">
                    <a:lumMod val="50000"/>
                  </a:schemeClr>
                </a:solidFill>
                <a:latin typeface="Univers 57 Condensed" panose="00000400000000000000" pitchFamily="2" charset="0"/>
                <a:cs typeface="Arial" charset="0"/>
              </a:rPr>
              <a:t>We did a market survey, had interviews,  demo’s and </a:t>
            </a:r>
            <a:r>
              <a:rPr lang="en-GB" sz="800" dirty="0" err="1" smtClean="0">
                <a:solidFill>
                  <a:schemeClr val="bg1">
                    <a:lumMod val="50000"/>
                  </a:schemeClr>
                </a:solidFill>
                <a:latin typeface="Univers 57 Condensed" panose="00000400000000000000" pitchFamily="2" charset="0"/>
                <a:cs typeface="Arial" charset="0"/>
              </a:rPr>
              <a:t>deepdives</a:t>
            </a:r>
            <a:r>
              <a:rPr lang="en-GB" sz="800" dirty="0" smtClean="0">
                <a:solidFill>
                  <a:schemeClr val="bg1">
                    <a:lumMod val="50000"/>
                  </a:schemeClr>
                </a:solidFill>
                <a:latin typeface="Univers 57 Condensed" panose="00000400000000000000" pitchFamily="2" charset="0"/>
                <a:cs typeface="Arial" charset="0"/>
              </a:rPr>
              <a:t>  from multiple vendors and  we finally chose </a:t>
            </a:r>
            <a:r>
              <a:rPr lang="en-GB" sz="800" dirty="0" err="1" smtClean="0">
                <a:solidFill>
                  <a:schemeClr val="bg1">
                    <a:lumMod val="50000"/>
                  </a:schemeClr>
                </a:solidFill>
                <a:latin typeface="Univers 57 Condensed" panose="00000400000000000000" pitchFamily="2" charset="0"/>
                <a:cs typeface="Arial" charset="0"/>
              </a:rPr>
              <a:t>Qmetry</a:t>
            </a:r>
            <a:r>
              <a:rPr lang="en-GB" sz="800" dirty="0" smtClean="0">
                <a:solidFill>
                  <a:schemeClr val="bg1">
                    <a:lumMod val="50000"/>
                  </a:schemeClr>
                </a:solidFill>
                <a:latin typeface="Univers 57 Condensed" panose="00000400000000000000" pitchFamily="2" charset="0"/>
                <a:cs typeface="Arial" charset="0"/>
              </a:rPr>
              <a:t> to further explore . </a:t>
            </a:r>
          </a:p>
          <a:p>
            <a:pPr marL="0" lvl="2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800" dirty="0" smtClean="0">
                <a:solidFill>
                  <a:schemeClr val="bg1">
                    <a:lumMod val="50000"/>
                  </a:schemeClr>
                </a:solidFill>
                <a:latin typeface="Univers 57 Condensed" panose="00000400000000000000" pitchFamily="2" charset="0"/>
                <a:cs typeface="Arial" charset="0"/>
              </a:rPr>
              <a:t>And this time we wanted to do it differently and involve  you in this , the people who work with the tool on a daily basis to get proper feedback and are able to make the right decision .  </a:t>
            </a:r>
          </a:p>
          <a:p>
            <a:pPr marL="0" lvl="2" indent="0">
              <a:spcBef>
                <a:spcPts val="300"/>
              </a:spcBef>
              <a:spcAft>
                <a:spcPts val="0"/>
              </a:spcAft>
              <a:buNone/>
            </a:pPr>
            <a:endParaRPr lang="en-GB" sz="800" dirty="0" smtClean="0">
              <a:solidFill>
                <a:schemeClr val="bg1">
                  <a:lumMod val="50000"/>
                </a:schemeClr>
              </a:solidFill>
              <a:latin typeface="Univers 57 Condensed" panose="00000400000000000000" pitchFamily="2" charset="0"/>
              <a:cs typeface="Arial" charset="0"/>
            </a:endParaRPr>
          </a:p>
          <a:p>
            <a:pPr marL="0" lvl="2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800" i="1" dirty="0" smtClean="0">
                <a:solidFill>
                  <a:schemeClr val="bg1">
                    <a:lumMod val="50000"/>
                  </a:schemeClr>
                </a:solidFill>
                <a:latin typeface="Univers 57 Condensed" panose="00000400000000000000" pitchFamily="2" charset="0"/>
                <a:cs typeface="Arial" charset="0"/>
              </a:rPr>
              <a:t>For this hackathon we have </a:t>
            </a:r>
            <a:r>
              <a:rPr lang="en-GB" sz="800" i="1" dirty="0">
                <a:solidFill>
                  <a:schemeClr val="bg1">
                    <a:lumMod val="50000"/>
                  </a:schemeClr>
                </a:solidFill>
                <a:latin typeface="Univers 57 Condensed" panose="00000400000000000000" pitchFamily="2" charset="0"/>
                <a:cs typeface="Arial" charset="0"/>
              </a:rPr>
              <a:t>set up </a:t>
            </a:r>
            <a:r>
              <a:rPr lang="en-GB" sz="800" i="1" dirty="0" smtClean="0">
                <a:solidFill>
                  <a:schemeClr val="bg1">
                    <a:lumMod val="50000"/>
                  </a:schemeClr>
                </a:solidFill>
                <a:latin typeface="Univers 57 Condensed" panose="00000400000000000000" pitchFamily="2" charset="0"/>
                <a:cs typeface="Arial" charset="0"/>
              </a:rPr>
              <a:t>a </a:t>
            </a:r>
            <a:r>
              <a:rPr lang="en-GB" sz="800" i="1" dirty="0">
                <a:solidFill>
                  <a:schemeClr val="bg1">
                    <a:lumMod val="50000"/>
                  </a:schemeClr>
                </a:solidFill>
                <a:latin typeface="Univers 57 Condensed" panose="00000400000000000000" pitchFamily="2" charset="0"/>
                <a:cs typeface="Arial" charset="0"/>
              </a:rPr>
              <a:t>Cloud environment </a:t>
            </a:r>
            <a:r>
              <a:rPr lang="en-GB" sz="800" i="1" dirty="0" smtClean="0">
                <a:solidFill>
                  <a:schemeClr val="bg1">
                    <a:lumMod val="50000"/>
                  </a:schemeClr>
                </a:solidFill>
                <a:latin typeface="Univers 57 Condensed" panose="00000400000000000000" pitchFamily="2" charset="0"/>
                <a:cs typeface="Arial" charset="0"/>
              </a:rPr>
              <a:t>and </a:t>
            </a:r>
            <a:r>
              <a:rPr lang="en-GB" sz="800" i="1" dirty="0">
                <a:solidFill>
                  <a:schemeClr val="bg1">
                    <a:lumMod val="50000"/>
                  </a:schemeClr>
                </a:solidFill>
                <a:latin typeface="Univers 57 Condensed" panose="00000400000000000000" pitchFamily="2" charset="0"/>
                <a:cs typeface="Arial" charset="0"/>
              </a:rPr>
              <a:t>linked it to our Jira Test Environment. We have added a Jenkins instance, but not our own. That was just not </a:t>
            </a:r>
            <a:r>
              <a:rPr lang="en-GB" sz="800" i="1" dirty="0" smtClean="0">
                <a:solidFill>
                  <a:schemeClr val="bg1">
                    <a:lumMod val="50000"/>
                  </a:schemeClr>
                </a:solidFill>
                <a:latin typeface="Univers 57 Condensed" panose="00000400000000000000" pitchFamily="2" charset="0"/>
                <a:cs typeface="Arial" charset="0"/>
              </a:rPr>
              <a:t>feasible</a:t>
            </a:r>
            <a:r>
              <a:rPr lang="en-GB" sz="800" i="1" dirty="0">
                <a:solidFill>
                  <a:schemeClr val="bg1">
                    <a:lumMod val="50000"/>
                  </a:schemeClr>
                </a:solidFill>
                <a:latin typeface="Univers 57 Condensed" panose="00000400000000000000" pitchFamily="2" charset="0"/>
                <a:cs typeface="Arial" charset="0"/>
              </a:rPr>
              <a:t> </a:t>
            </a:r>
            <a:r>
              <a:rPr lang="en-GB" sz="800" i="1" dirty="0" smtClean="0">
                <a:solidFill>
                  <a:schemeClr val="bg1">
                    <a:lumMod val="50000"/>
                  </a:schemeClr>
                </a:solidFill>
                <a:latin typeface="Univers 57 Condensed" panose="00000400000000000000" pitchFamily="2" charset="0"/>
                <a:cs typeface="Arial" charset="0"/>
              </a:rPr>
              <a:t>as </a:t>
            </a:r>
            <a:r>
              <a:rPr lang="en-GB" sz="800" i="1" dirty="0" err="1">
                <a:solidFill>
                  <a:schemeClr val="bg1">
                    <a:lumMod val="50000"/>
                  </a:schemeClr>
                </a:solidFill>
                <a:latin typeface="Univers 57 Condensed" panose="00000400000000000000" pitchFamily="2" charset="0"/>
                <a:cs typeface="Arial" charset="0"/>
              </a:rPr>
              <a:t>QMetry</a:t>
            </a:r>
            <a:r>
              <a:rPr lang="en-GB" sz="800" i="1" dirty="0">
                <a:solidFill>
                  <a:schemeClr val="bg1">
                    <a:lumMod val="50000"/>
                  </a:schemeClr>
                </a:solidFill>
                <a:latin typeface="Univers 57 Condensed" panose="00000400000000000000" pitchFamily="2" charset="0"/>
                <a:cs typeface="Arial" charset="0"/>
              </a:rPr>
              <a:t> is not allowed on our premises yet. </a:t>
            </a:r>
            <a:endParaRPr lang="en-GB" sz="800" i="1" dirty="0" smtClean="0">
              <a:solidFill>
                <a:schemeClr val="bg1">
                  <a:lumMod val="50000"/>
                </a:schemeClr>
              </a:solidFill>
              <a:latin typeface="Univers 57 Condensed" panose="00000400000000000000" pitchFamily="2" charset="0"/>
              <a:cs typeface="Arial" charset="0"/>
            </a:endParaRPr>
          </a:p>
          <a:p>
            <a:r>
              <a:rPr lang="en-GB" sz="800" i="1" dirty="0" smtClean="0">
                <a:solidFill>
                  <a:schemeClr val="bg1">
                    <a:lumMod val="50000"/>
                  </a:schemeClr>
                </a:solidFill>
                <a:latin typeface="Univers 57 Condensed" panose="00000400000000000000" pitchFamily="2" charset="0"/>
                <a:cs typeface="Arial" charset="0"/>
              </a:rPr>
              <a:t>We </a:t>
            </a:r>
            <a:r>
              <a:rPr lang="en-GB" sz="800" i="1" dirty="0">
                <a:solidFill>
                  <a:schemeClr val="bg1">
                    <a:lumMod val="50000"/>
                  </a:schemeClr>
                </a:solidFill>
                <a:latin typeface="Univers 57 Condensed" panose="00000400000000000000" pitchFamily="2" charset="0"/>
                <a:cs typeface="Arial" charset="0"/>
              </a:rPr>
              <a:t>have a series of topics and use cases that you can use for inspiration. But of course: you are free to choose your own use cases or continue to work on your own project</a:t>
            </a:r>
            <a:endParaRPr lang="en-US" sz="800" i="1" dirty="0">
              <a:solidFill>
                <a:schemeClr val="bg1">
                  <a:lumMod val="50000"/>
                </a:schemeClr>
              </a:solidFill>
              <a:latin typeface="Univers 57 Condensed" panose="00000400000000000000" pitchFamily="2" charset="0"/>
              <a:cs typeface="Arial" charset="0"/>
            </a:endParaRPr>
          </a:p>
          <a:p>
            <a:r>
              <a:rPr lang="en-GB" sz="800" i="1" dirty="0" smtClean="0">
                <a:solidFill>
                  <a:schemeClr val="bg1">
                    <a:lumMod val="50000"/>
                  </a:schemeClr>
                </a:solidFill>
                <a:latin typeface="Univers 57 Condensed" panose="00000400000000000000" pitchFamily="2" charset="0"/>
                <a:cs typeface="Arial" charset="0"/>
              </a:rPr>
              <a:t>During </a:t>
            </a:r>
            <a:r>
              <a:rPr lang="en-GB" sz="800" i="1" dirty="0">
                <a:solidFill>
                  <a:schemeClr val="bg1">
                    <a:lumMod val="50000"/>
                  </a:schemeClr>
                </a:solidFill>
                <a:latin typeface="Univers 57 Condensed" panose="00000400000000000000" pitchFamily="2" charset="0"/>
                <a:cs typeface="Arial" charset="0"/>
              </a:rPr>
              <a:t>the whole event we have support from the </a:t>
            </a:r>
            <a:r>
              <a:rPr lang="en-GB" sz="800" i="1" dirty="0" err="1">
                <a:solidFill>
                  <a:schemeClr val="bg1">
                    <a:lumMod val="50000"/>
                  </a:schemeClr>
                </a:solidFill>
                <a:latin typeface="Univers 57 Condensed" panose="00000400000000000000" pitchFamily="2" charset="0"/>
                <a:cs typeface="Arial" charset="0"/>
              </a:rPr>
              <a:t>QMetry</a:t>
            </a:r>
            <a:r>
              <a:rPr lang="en-GB" sz="800" i="1" dirty="0">
                <a:solidFill>
                  <a:schemeClr val="bg1">
                    <a:lumMod val="50000"/>
                  </a:schemeClr>
                </a:solidFill>
                <a:latin typeface="Univers 57 Condensed" panose="00000400000000000000" pitchFamily="2" charset="0"/>
                <a:cs typeface="Arial" charset="0"/>
              </a:rPr>
              <a:t> experts and Test Coaches. </a:t>
            </a:r>
            <a:r>
              <a:rPr lang="en-GB" sz="800" i="1" dirty="0" smtClean="0">
                <a:solidFill>
                  <a:schemeClr val="bg1">
                    <a:lumMod val="50000"/>
                  </a:schemeClr>
                </a:solidFill>
                <a:latin typeface="Univers 57 Condensed" panose="00000400000000000000" pitchFamily="2" charset="0"/>
                <a:cs typeface="Arial" charset="0"/>
              </a:rPr>
              <a:t> For </a:t>
            </a:r>
            <a:r>
              <a:rPr lang="en-GB" sz="800" i="1" dirty="0">
                <a:solidFill>
                  <a:schemeClr val="bg1">
                    <a:lumMod val="50000"/>
                  </a:schemeClr>
                </a:solidFill>
                <a:latin typeface="Univers 57 Condensed" panose="00000400000000000000" pitchFamily="2" charset="0"/>
                <a:cs typeface="Arial" charset="0"/>
              </a:rPr>
              <a:t>our India locations: if you have a question, you can contact your Test Coach or notify us via WebEx, Mail or WhatsApp</a:t>
            </a:r>
            <a:r>
              <a:rPr lang="en-GB" sz="800" i="1" dirty="0" smtClean="0">
                <a:solidFill>
                  <a:schemeClr val="bg1">
                    <a:lumMod val="50000"/>
                  </a:schemeClr>
                </a:solidFill>
                <a:latin typeface="Univers 57 Condensed" panose="00000400000000000000" pitchFamily="2" charset="0"/>
                <a:cs typeface="Arial" charset="0"/>
              </a:rPr>
              <a:t>.</a:t>
            </a:r>
          </a:p>
          <a:p>
            <a:endParaRPr lang="en-US" sz="800" dirty="0">
              <a:solidFill>
                <a:schemeClr val="bg1">
                  <a:lumMod val="50000"/>
                </a:schemeClr>
              </a:solidFill>
              <a:latin typeface="Univers 57 Condensed" panose="00000400000000000000" pitchFamily="2" charset="0"/>
              <a:cs typeface="Arial" charset="0"/>
            </a:endParaRPr>
          </a:p>
          <a:p>
            <a:r>
              <a:rPr lang="en-GB" sz="800" dirty="0" smtClean="0">
                <a:solidFill>
                  <a:schemeClr val="bg1">
                    <a:lumMod val="50000"/>
                  </a:schemeClr>
                </a:solidFill>
                <a:latin typeface="Univers 57 Condensed" panose="00000400000000000000" pitchFamily="2" charset="0"/>
                <a:cs typeface="Arial" charset="0"/>
              </a:rPr>
              <a:t>At the end we will reward  </a:t>
            </a:r>
            <a:r>
              <a:rPr lang="en-GB" sz="800" dirty="0">
                <a:solidFill>
                  <a:schemeClr val="bg1">
                    <a:lumMod val="50000"/>
                  </a:schemeClr>
                </a:solidFill>
                <a:latin typeface="Univers 57 Condensed" panose="00000400000000000000" pitchFamily="2" charset="0"/>
                <a:cs typeface="Arial" charset="0"/>
              </a:rPr>
              <a:t>the most innovative </a:t>
            </a:r>
            <a:r>
              <a:rPr lang="en-GB" sz="800" dirty="0" smtClean="0">
                <a:solidFill>
                  <a:schemeClr val="bg1">
                    <a:lumMod val="50000"/>
                  </a:schemeClr>
                </a:solidFill>
                <a:latin typeface="Univers 57 Condensed" panose="00000400000000000000" pitchFamily="2" charset="0"/>
                <a:cs typeface="Arial" charset="0"/>
              </a:rPr>
              <a:t>solution and </a:t>
            </a:r>
            <a:r>
              <a:rPr lang="en-GB" sz="800" dirty="0">
                <a:solidFill>
                  <a:schemeClr val="bg1">
                    <a:lumMod val="50000"/>
                  </a:schemeClr>
                </a:solidFill>
                <a:latin typeface="Univers 57 Condensed" panose="00000400000000000000" pitchFamily="2" charset="0"/>
                <a:cs typeface="Arial" charset="0"/>
              </a:rPr>
              <a:t>the best practical solution. </a:t>
            </a:r>
            <a:r>
              <a:rPr lang="en-GB" sz="800" dirty="0" smtClean="0">
                <a:solidFill>
                  <a:schemeClr val="bg1">
                    <a:lumMod val="50000"/>
                  </a:schemeClr>
                </a:solidFill>
                <a:latin typeface="Univers 57 Condensed" panose="00000400000000000000" pitchFamily="2" charset="0"/>
                <a:cs typeface="Arial" charset="0"/>
              </a:rPr>
              <a:t> Part of our jury today is </a:t>
            </a:r>
            <a:r>
              <a:rPr lang="en-GB" sz="800" dirty="0" err="1" smtClean="0">
                <a:solidFill>
                  <a:schemeClr val="bg1">
                    <a:lumMod val="50000"/>
                  </a:schemeClr>
                </a:solidFill>
                <a:latin typeface="Univers 57 Condensed" panose="00000400000000000000" pitchFamily="2" charset="0"/>
                <a:cs typeface="Arial" charset="0"/>
              </a:rPr>
              <a:t>Puneet</a:t>
            </a:r>
            <a:r>
              <a:rPr lang="en-GB" sz="800" dirty="0" smtClean="0">
                <a:solidFill>
                  <a:schemeClr val="bg1">
                    <a:lumMod val="50000"/>
                  </a:schemeClr>
                </a:solidFill>
                <a:latin typeface="Univers 57 Condensed" panose="00000400000000000000" pitchFamily="2" charset="0"/>
                <a:cs typeface="Arial" charset="0"/>
              </a:rPr>
              <a:t> , </a:t>
            </a:r>
            <a:r>
              <a:rPr lang="en-GB" sz="800" dirty="0" err="1" smtClean="0">
                <a:solidFill>
                  <a:schemeClr val="bg1">
                    <a:lumMod val="50000"/>
                  </a:schemeClr>
                </a:solidFill>
                <a:latin typeface="Univers 57 Condensed" panose="00000400000000000000" pitchFamily="2" charset="0"/>
                <a:cs typeface="Arial" charset="0"/>
              </a:rPr>
              <a:t>Ankush</a:t>
            </a:r>
            <a:r>
              <a:rPr lang="en-GB" sz="800" dirty="0" smtClean="0">
                <a:solidFill>
                  <a:schemeClr val="bg1">
                    <a:lumMod val="50000"/>
                  </a:schemeClr>
                </a:solidFill>
                <a:latin typeface="Univers 57 Condensed" panose="00000400000000000000" pitchFamily="2" charset="0"/>
                <a:cs typeface="Arial" charset="0"/>
              </a:rPr>
              <a:t>, Dick, </a:t>
            </a:r>
            <a:r>
              <a:rPr lang="en-GB" sz="800" dirty="0" err="1" smtClean="0">
                <a:solidFill>
                  <a:schemeClr val="bg1">
                    <a:lumMod val="50000"/>
                  </a:schemeClr>
                </a:solidFill>
                <a:latin typeface="Univers 57 Condensed" panose="00000400000000000000" pitchFamily="2" charset="0"/>
                <a:cs typeface="Arial" charset="0"/>
              </a:rPr>
              <a:t>Harshal</a:t>
            </a:r>
            <a:r>
              <a:rPr lang="en-GB" sz="800" dirty="0" smtClean="0">
                <a:solidFill>
                  <a:schemeClr val="bg1">
                    <a:lumMod val="50000"/>
                  </a:schemeClr>
                </a:solidFill>
                <a:latin typeface="Univers 57 Condensed" panose="00000400000000000000" pitchFamily="2" charset="0"/>
                <a:cs typeface="Arial" charset="0"/>
              </a:rPr>
              <a:t>  and </a:t>
            </a:r>
            <a:r>
              <a:rPr lang="en-GB" sz="800" dirty="0" err="1" smtClean="0">
                <a:solidFill>
                  <a:schemeClr val="bg1">
                    <a:lumMod val="50000"/>
                  </a:schemeClr>
                </a:solidFill>
                <a:latin typeface="Univers 57 Condensed" panose="00000400000000000000" pitchFamily="2" charset="0"/>
                <a:cs typeface="Arial" charset="0"/>
              </a:rPr>
              <a:t>m,yself</a:t>
            </a:r>
            <a:r>
              <a:rPr lang="en-GB" sz="800" dirty="0" smtClean="0">
                <a:solidFill>
                  <a:schemeClr val="bg1">
                    <a:lumMod val="50000"/>
                  </a:schemeClr>
                </a:solidFill>
                <a:latin typeface="Univers 57 Condensed" panose="00000400000000000000" pitchFamily="2" charset="0"/>
                <a:cs typeface="Arial" charset="0"/>
              </a:rPr>
              <a:t>. We will  </a:t>
            </a:r>
            <a:r>
              <a:rPr lang="en-GB" sz="800" dirty="0">
                <a:solidFill>
                  <a:schemeClr val="bg1">
                    <a:lumMod val="50000"/>
                  </a:schemeClr>
                </a:solidFill>
                <a:latin typeface="Univers 57 Condensed" panose="00000400000000000000" pitchFamily="2" charset="0"/>
                <a:cs typeface="Arial" charset="0"/>
              </a:rPr>
              <a:t>look over your </a:t>
            </a:r>
            <a:r>
              <a:rPr lang="en-GB" sz="800" dirty="0" smtClean="0">
                <a:solidFill>
                  <a:schemeClr val="bg1">
                    <a:lumMod val="50000"/>
                  </a:schemeClr>
                </a:solidFill>
                <a:latin typeface="Univers 57 Condensed" panose="00000400000000000000" pitchFamily="2" charset="0"/>
                <a:cs typeface="Arial" charset="0"/>
              </a:rPr>
              <a:t>shoulder , ask questions and around 16 we </a:t>
            </a:r>
            <a:r>
              <a:rPr lang="en-GB" sz="800" dirty="0">
                <a:solidFill>
                  <a:schemeClr val="bg1">
                    <a:lumMod val="50000"/>
                  </a:schemeClr>
                </a:solidFill>
                <a:latin typeface="Univers 57 Condensed" panose="00000400000000000000" pitchFamily="2" charset="0"/>
                <a:cs typeface="Arial" charset="0"/>
              </a:rPr>
              <a:t>will announce the winners.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Univers 57 Condensed" panose="00000400000000000000" pitchFamily="2" charset="0"/>
              <a:cs typeface="Arial" charset="0"/>
            </a:endParaRPr>
          </a:p>
          <a:p>
            <a:r>
              <a:rPr lang="en-GB" sz="800" dirty="0" smtClean="0">
                <a:solidFill>
                  <a:schemeClr val="bg1">
                    <a:lumMod val="50000"/>
                  </a:schemeClr>
                </a:solidFill>
                <a:latin typeface="Univers 57 Condensed" panose="00000400000000000000" pitchFamily="2" charset="0"/>
                <a:cs typeface="Arial" charset="0"/>
              </a:rPr>
              <a:t>We will also ask </a:t>
            </a:r>
            <a:r>
              <a:rPr lang="en-GB" sz="800" dirty="0">
                <a:solidFill>
                  <a:schemeClr val="bg1">
                    <a:lumMod val="50000"/>
                  </a:schemeClr>
                </a:solidFill>
                <a:latin typeface="Univers 57 Condensed" panose="00000400000000000000" pitchFamily="2" charset="0"/>
                <a:cs typeface="Arial" charset="0"/>
              </a:rPr>
              <a:t>you to </a:t>
            </a:r>
            <a:r>
              <a:rPr lang="en-GB" sz="800" dirty="0" smtClean="0">
                <a:solidFill>
                  <a:schemeClr val="bg1">
                    <a:lumMod val="50000"/>
                  </a:schemeClr>
                </a:solidFill>
                <a:latin typeface="Univers 57 Condensed" panose="00000400000000000000" pitchFamily="2" charset="0"/>
                <a:cs typeface="Arial" charset="0"/>
              </a:rPr>
              <a:t>fill in  a small survey and vote a  </a:t>
            </a:r>
            <a:r>
              <a:rPr lang="en-GB" sz="800" dirty="0">
                <a:solidFill>
                  <a:schemeClr val="bg1">
                    <a:lumMod val="50000"/>
                  </a:schemeClr>
                </a:solidFill>
                <a:latin typeface="Univers 57 Condensed" panose="00000400000000000000" pitchFamily="2" charset="0"/>
                <a:cs typeface="Arial" charset="0"/>
              </a:rPr>
              <a:t>GO or NO GO </a:t>
            </a:r>
            <a:endParaRPr lang="en-GB" sz="800" dirty="0" smtClean="0">
              <a:solidFill>
                <a:schemeClr val="bg1">
                  <a:lumMod val="50000"/>
                </a:schemeClr>
              </a:solidFill>
              <a:latin typeface="Univers 57 Condensed" panose="00000400000000000000" pitchFamily="2" charset="0"/>
              <a:cs typeface="Arial" charset="0"/>
            </a:endParaRPr>
          </a:p>
          <a:p>
            <a:r>
              <a:rPr lang="en-GB" sz="800" dirty="0" smtClean="0">
                <a:solidFill>
                  <a:schemeClr val="bg1">
                    <a:lumMod val="50000"/>
                  </a:schemeClr>
                </a:solidFill>
                <a:latin typeface="Univers 57 Condensed" panose="00000400000000000000" pitchFamily="2" charset="0"/>
                <a:cs typeface="Arial" charset="0"/>
              </a:rPr>
              <a:t>Program 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Univers 57 Condensed" panose="00000400000000000000" pitchFamily="2" charset="0"/>
              <a:cs typeface="Arial" charset="0"/>
            </a:endParaRPr>
          </a:p>
          <a:p>
            <a:r>
              <a:rPr lang="en-GB" sz="800" dirty="0" smtClean="0">
                <a:solidFill>
                  <a:schemeClr val="bg1">
                    <a:lumMod val="50000"/>
                  </a:schemeClr>
                </a:solidFill>
                <a:latin typeface="Univers 57 Condensed" panose="00000400000000000000" pitchFamily="2" charset="0"/>
                <a:cs typeface="Arial" charset="0"/>
              </a:rPr>
              <a:t>And for </a:t>
            </a:r>
            <a:r>
              <a:rPr lang="en-GB" sz="800" dirty="0" err="1" smtClean="0">
                <a:solidFill>
                  <a:schemeClr val="bg1">
                    <a:lumMod val="50000"/>
                  </a:schemeClr>
                </a:solidFill>
                <a:latin typeface="Univers 57 Condensed" panose="00000400000000000000" pitchFamily="2" charset="0"/>
                <a:cs typeface="Arial" charset="0"/>
              </a:rPr>
              <a:t>nowe</a:t>
            </a:r>
            <a:r>
              <a:rPr lang="en-GB" sz="800" dirty="0" smtClean="0">
                <a:solidFill>
                  <a:schemeClr val="bg1">
                    <a:lumMod val="50000"/>
                  </a:schemeClr>
                </a:solidFill>
                <a:latin typeface="Univers 57 Condensed" panose="00000400000000000000" pitchFamily="2" charset="0"/>
                <a:cs typeface="Arial" charset="0"/>
              </a:rPr>
              <a:t> I  officially </a:t>
            </a:r>
            <a:r>
              <a:rPr lang="en-GB" sz="800" dirty="0">
                <a:solidFill>
                  <a:schemeClr val="bg1">
                    <a:lumMod val="50000"/>
                  </a:schemeClr>
                </a:solidFill>
                <a:latin typeface="Univers 57 Condensed" panose="00000400000000000000" pitchFamily="2" charset="0"/>
                <a:cs typeface="Arial" charset="0"/>
              </a:rPr>
              <a:t>open the Hackathon. Have fun!!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Univers 57 Condensed" panose="00000400000000000000" pitchFamily="2" charset="0"/>
              <a:cs typeface="Arial" charset="0"/>
            </a:endParaRPr>
          </a:p>
          <a:p>
            <a:pPr marL="0" lvl="2" indent="0">
              <a:spcBef>
                <a:spcPts val="300"/>
              </a:spcBef>
              <a:spcAft>
                <a:spcPts val="0"/>
              </a:spcAft>
              <a:buNone/>
            </a:pPr>
            <a:endParaRPr lang="en-GB" sz="800" dirty="0">
              <a:solidFill>
                <a:schemeClr val="bg1">
                  <a:lumMod val="50000"/>
                </a:schemeClr>
              </a:solidFill>
              <a:latin typeface="Univers 57 Condensed" panose="00000400000000000000" pitchFamily="2" charset="0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3ADB4E-9B09-45A2-A801-D3601615BFC8}" type="slidenum">
              <a:rPr lang="nl-NL" smtClean="0"/>
              <a:pPr/>
              <a:t>3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32125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did we get here?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0BD6BA-29AD-4AD6-A191-EA148B982E48}" type="slidenum">
              <a:rPr lang="nl-NL" smtClean="0"/>
              <a:pPr/>
              <a:t>4</a:t>
            </a:fld>
            <a:endParaRPr lang="nl-NL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395021" y="3040393"/>
            <a:ext cx="8193031" cy="16233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45614" y="2449462"/>
            <a:ext cx="1418400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9569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BBBEC3"/>
              </a:buClr>
            </a:pPr>
            <a:r>
              <a:rPr lang="en-GB" sz="1600" dirty="0" smtClean="0">
                <a:solidFill>
                  <a:srgbClr val="54646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Market survey</a:t>
            </a:r>
            <a:endParaRPr lang="en-GB" sz="1600" dirty="0">
              <a:solidFill>
                <a:srgbClr val="54646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031451" y="2604340"/>
            <a:ext cx="0" cy="144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38769" y="3160166"/>
            <a:ext cx="1031444" cy="368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9569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BBBEC3"/>
              </a:buClr>
            </a:pPr>
            <a:r>
              <a:rPr lang="en-GB" sz="1600" dirty="0" smtClean="0">
                <a:solidFill>
                  <a:srgbClr val="54646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Q3 2017</a:t>
            </a:r>
            <a:endParaRPr lang="en-GB" sz="1600" dirty="0">
              <a:solidFill>
                <a:srgbClr val="54646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2456696" y="2604340"/>
            <a:ext cx="0" cy="144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464014" y="3160165"/>
            <a:ext cx="1031444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9569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BBBEC3"/>
              </a:buClr>
            </a:pPr>
            <a:r>
              <a:rPr lang="en-GB" sz="1600" dirty="0" smtClean="0">
                <a:solidFill>
                  <a:srgbClr val="54646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Q4 2017</a:t>
            </a:r>
            <a:endParaRPr lang="en-GB" sz="1600" dirty="0">
              <a:solidFill>
                <a:srgbClr val="54646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3751486" y="2604340"/>
            <a:ext cx="0" cy="144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758804" y="3150292"/>
            <a:ext cx="1031444" cy="368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9569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BBBEC3"/>
              </a:buClr>
            </a:pPr>
            <a:r>
              <a:rPr lang="en-GB" sz="1600" dirty="0" smtClean="0">
                <a:solidFill>
                  <a:srgbClr val="54646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Q1 2018</a:t>
            </a:r>
            <a:endParaRPr lang="en-GB" sz="1600" dirty="0">
              <a:solidFill>
                <a:srgbClr val="54646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5176731" y="2604340"/>
            <a:ext cx="0" cy="144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184049" y="3150291"/>
            <a:ext cx="1031444" cy="368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9569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BBBEC3"/>
              </a:buClr>
            </a:pPr>
            <a:r>
              <a:rPr lang="en-GB" sz="1600" dirty="0" smtClean="0">
                <a:solidFill>
                  <a:srgbClr val="54646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Q2 2018</a:t>
            </a:r>
            <a:endParaRPr lang="en-GB" sz="1600" dirty="0">
              <a:solidFill>
                <a:srgbClr val="54646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6509317" y="2604340"/>
            <a:ext cx="0" cy="144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516635" y="3166354"/>
            <a:ext cx="1031444" cy="368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9569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BBBEC3"/>
              </a:buClr>
            </a:pPr>
            <a:r>
              <a:rPr lang="en-GB" sz="1600" dirty="0" smtClean="0">
                <a:solidFill>
                  <a:srgbClr val="54646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Q3 2018</a:t>
            </a:r>
            <a:endParaRPr lang="en-GB" sz="1600" dirty="0">
              <a:solidFill>
                <a:srgbClr val="54646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456696" y="2061664"/>
            <a:ext cx="1418400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9569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BBBEC3"/>
              </a:buClr>
            </a:pPr>
            <a:r>
              <a:rPr lang="en-GB" sz="1600" dirty="0" smtClean="0">
                <a:solidFill>
                  <a:srgbClr val="54646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Long list interview &amp; demo’s</a:t>
            </a:r>
            <a:endParaRPr lang="en-GB" sz="1600" dirty="0">
              <a:solidFill>
                <a:srgbClr val="54646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758802" y="2061664"/>
            <a:ext cx="1418400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9569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BBBEC3"/>
              </a:buClr>
            </a:pPr>
            <a:r>
              <a:rPr lang="en-GB" sz="1600" dirty="0" smtClean="0">
                <a:solidFill>
                  <a:srgbClr val="54646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Short list 2</a:t>
            </a:r>
            <a:r>
              <a:rPr lang="en-GB" sz="1600" baseline="30000" dirty="0" smtClean="0">
                <a:solidFill>
                  <a:srgbClr val="54646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nd</a:t>
            </a:r>
            <a:r>
              <a:rPr lang="en-GB" sz="1600" dirty="0" smtClean="0">
                <a:solidFill>
                  <a:srgbClr val="54646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interview &amp; demo’s</a:t>
            </a:r>
            <a:endParaRPr lang="en-GB" sz="1600" dirty="0">
              <a:solidFill>
                <a:srgbClr val="54646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184048" y="2295744"/>
            <a:ext cx="1418400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9569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BBBEC3"/>
              </a:buClr>
            </a:pPr>
            <a:r>
              <a:rPr lang="en-GB" sz="1600" dirty="0">
                <a:solidFill>
                  <a:srgbClr val="54646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Selection 3</a:t>
            </a:r>
            <a:r>
              <a:rPr lang="en-GB" sz="1600" baseline="30000" dirty="0" smtClean="0">
                <a:solidFill>
                  <a:srgbClr val="54646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rd</a:t>
            </a:r>
            <a:r>
              <a:rPr lang="en-GB" sz="1600" dirty="0" smtClean="0">
                <a:solidFill>
                  <a:srgbClr val="54646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deep dives </a:t>
            </a:r>
            <a:endParaRPr lang="en-GB" sz="1600" dirty="0">
              <a:solidFill>
                <a:srgbClr val="54646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477589" y="1652024"/>
            <a:ext cx="1418400" cy="663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9569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BBBEC3"/>
              </a:buClr>
            </a:pPr>
            <a:r>
              <a:rPr lang="en-GB" sz="1600" dirty="0" smtClean="0">
                <a:solidFill>
                  <a:srgbClr val="54646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 Candidates 2</a:t>
            </a:r>
            <a:r>
              <a:rPr lang="en-GB" sz="1600" baseline="30000" dirty="0" smtClean="0">
                <a:solidFill>
                  <a:srgbClr val="54646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nd</a:t>
            </a:r>
            <a:r>
              <a:rPr lang="en-GB" sz="1600" dirty="0" smtClean="0">
                <a:solidFill>
                  <a:srgbClr val="54646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deep dives </a:t>
            </a:r>
            <a:endParaRPr lang="en-GB" sz="1600" dirty="0">
              <a:solidFill>
                <a:srgbClr val="54646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525205" y="2339634"/>
            <a:ext cx="1418400" cy="663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9569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BBBEC3"/>
              </a:buClr>
            </a:pPr>
            <a:r>
              <a:rPr lang="en-GB" sz="1600" dirty="0" smtClean="0">
                <a:solidFill>
                  <a:srgbClr val="54646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Selection by hackathon</a:t>
            </a:r>
            <a:endParaRPr lang="en-GB" sz="1600" dirty="0">
              <a:solidFill>
                <a:srgbClr val="54646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6622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01" y="247650"/>
            <a:ext cx="8318966" cy="342834"/>
          </a:xfrm>
        </p:spPr>
        <p:txBody>
          <a:bodyPr/>
          <a:lstStyle/>
          <a:p>
            <a:r>
              <a:rPr lang="en-GB" smtClean="0"/>
              <a:t>Hackathon </a:t>
            </a:r>
            <a:r>
              <a:rPr lang="en-GB" dirty="0"/>
              <a:t>Inspirations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3ADB4E-9B09-45A2-A801-D3601615BFC8}" type="slidenum">
              <a:rPr lang="nl-NL" smtClean="0"/>
              <a:pPr/>
              <a:t>5</a:t>
            </a:fld>
            <a:endParaRPr lang="nl-NL" dirty="0"/>
          </a:p>
        </p:txBody>
      </p:sp>
      <p:sp>
        <p:nvSpPr>
          <p:cNvPr id="9" name="Rectangle 8"/>
          <p:cNvSpPr/>
          <p:nvPr/>
        </p:nvSpPr>
        <p:spPr>
          <a:xfrm>
            <a:off x="334229" y="1112266"/>
            <a:ext cx="8393562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>
                <a:solidFill>
                  <a:srgbClr val="000000"/>
                </a:solidFill>
                <a:latin typeface="Helv"/>
              </a:rPr>
              <a:t>In our opinion, a modern Test Management Tool should comply to 4 important criteria.</a:t>
            </a:r>
          </a:p>
          <a:p>
            <a:r>
              <a:rPr lang="en-GB" sz="1100" dirty="0">
                <a:solidFill>
                  <a:srgbClr val="000000"/>
                </a:solidFill>
                <a:latin typeface="Helv"/>
              </a:rPr>
              <a:t>1.	It must support our Agile way of working and give insights and overviews on important topics like Traceability and </a:t>
            </a:r>
            <a:r>
              <a:rPr lang="en-GB" sz="1100" dirty="0" smtClean="0">
                <a:solidFill>
                  <a:srgbClr val="000000"/>
                </a:solidFill>
                <a:latin typeface="Helv"/>
              </a:rPr>
              <a:t>	Coverage</a:t>
            </a:r>
            <a:r>
              <a:rPr lang="en-GB" sz="1100" dirty="0">
                <a:solidFill>
                  <a:srgbClr val="000000"/>
                </a:solidFill>
                <a:latin typeface="Helv"/>
              </a:rPr>
              <a:t>. The tool should be easy to use</a:t>
            </a:r>
          </a:p>
          <a:p>
            <a:r>
              <a:rPr lang="en-GB" sz="1100" dirty="0">
                <a:solidFill>
                  <a:srgbClr val="000000"/>
                </a:solidFill>
                <a:latin typeface="Helv"/>
              </a:rPr>
              <a:t>2.	The tool must have an Open API so you can import/ export data and use system functions wherever and whenever </a:t>
            </a:r>
            <a:r>
              <a:rPr lang="en-GB" sz="1100" dirty="0" smtClean="0">
                <a:solidFill>
                  <a:srgbClr val="000000"/>
                </a:solidFill>
                <a:latin typeface="Helv"/>
              </a:rPr>
              <a:t>	you </a:t>
            </a:r>
            <a:r>
              <a:rPr lang="en-GB" sz="1100" dirty="0">
                <a:solidFill>
                  <a:srgbClr val="000000"/>
                </a:solidFill>
                <a:latin typeface="Helv"/>
              </a:rPr>
              <a:t>want</a:t>
            </a:r>
          </a:p>
          <a:p>
            <a:r>
              <a:rPr lang="en-GB" sz="1100" dirty="0">
                <a:solidFill>
                  <a:srgbClr val="000000"/>
                </a:solidFill>
                <a:latin typeface="Helv"/>
              </a:rPr>
              <a:t>3.	The tool must give insights in the quality of our test process, supply metrics and dashboards for the </a:t>
            </a:r>
            <a:r>
              <a:rPr lang="en-GB" sz="1100" dirty="0" smtClean="0">
                <a:solidFill>
                  <a:srgbClr val="000000"/>
                </a:solidFill>
                <a:latin typeface="Helv"/>
              </a:rPr>
              <a:t>teams</a:t>
            </a:r>
            <a:endParaRPr lang="en-GB" sz="1100" dirty="0">
              <a:solidFill>
                <a:srgbClr val="000000"/>
              </a:solidFill>
              <a:latin typeface="Helv"/>
            </a:endParaRPr>
          </a:p>
          <a:p>
            <a:r>
              <a:rPr lang="en-GB" sz="1100" dirty="0">
                <a:solidFill>
                  <a:srgbClr val="000000"/>
                </a:solidFill>
                <a:latin typeface="Helv"/>
              </a:rPr>
              <a:t>4.	The tool must integrate seamless with Jira and Jenkins and must also support our Test Automation Frameworks</a:t>
            </a:r>
          </a:p>
          <a:p>
            <a:endParaRPr lang="en-GB" sz="1100" dirty="0">
              <a:solidFill>
                <a:srgbClr val="000000"/>
              </a:solidFill>
              <a:latin typeface="Helv"/>
            </a:endParaRPr>
          </a:p>
          <a:p>
            <a:r>
              <a:rPr lang="en-GB" sz="1100" dirty="0">
                <a:solidFill>
                  <a:srgbClr val="000000"/>
                </a:solidFill>
                <a:latin typeface="Helv"/>
              </a:rPr>
              <a:t>We ask you to help us to determine if </a:t>
            </a:r>
            <a:r>
              <a:rPr lang="en-GB" sz="1100" dirty="0" err="1">
                <a:solidFill>
                  <a:srgbClr val="000000"/>
                </a:solidFill>
                <a:latin typeface="Helv"/>
              </a:rPr>
              <a:t>QMetry</a:t>
            </a:r>
            <a:r>
              <a:rPr lang="en-GB" sz="1100" dirty="0">
                <a:solidFill>
                  <a:srgbClr val="000000"/>
                </a:solidFill>
                <a:latin typeface="Helv"/>
              </a:rPr>
              <a:t> is the tool we are looking for, based on these four important criteria, and perhaps you have additional criteria you want to share with us. We have set up a range of use cases that can inspire you how to use </a:t>
            </a:r>
            <a:r>
              <a:rPr lang="en-GB" sz="1100" dirty="0" err="1">
                <a:solidFill>
                  <a:srgbClr val="000000"/>
                </a:solidFill>
                <a:latin typeface="Helv"/>
              </a:rPr>
              <a:t>QMetry</a:t>
            </a:r>
            <a:r>
              <a:rPr lang="en-GB" sz="1100" dirty="0">
                <a:solidFill>
                  <a:srgbClr val="000000"/>
                </a:solidFill>
                <a:latin typeface="Helv"/>
              </a:rPr>
              <a:t> and your other tooling. The idea behind the inspirations is that you can go 3 ways:</a:t>
            </a:r>
          </a:p>
          <a:p>
            <a:r>
              <a:rPr lang="en-GB" sz="1100" dirty="0">
                <a:solidFill>
                  <a:srgbClr val="000000"/>
                </a:solidFill>
                <a:latin typeface="Helv"/>
              </a:rPr>
              <a:t>1.	</a:t>
            </a:r>
            <a:r>
              <a:rPr lang="en-GB" sz="1100" dirty="0" smtClean="0">
                <a:solidFill>
                  <a:srgbClr val="000000"/>
                </a:solidFill>
                <a:latin typeface="Helv"/>
              </a:rPr>
              <a:t>If </a:t>
            </a:r>
            <a:r>
              <a:rPr lang="en-GB" sz="1100" dirty="0">
                <a:solidFill>
                  <a:srgbClr val="000000"/>
                </a:solidFill>
                <a:latin typeface="Helv"/>
              </a:rPr>
              <a:t>you want, go ahead without any guidance, do what you want with the tool and give us feedback</a:t>
            </a:r>
          </a:p>
          <a:p>
            <a:r>
              <a:rPr lang="en-GB" sz="1100" dirty="0">
                <a:solidFill>
                  <a:srgbClr val="000000"/>
                </a:solidFill>
                <a:latin typeface="Helv"/>
              </a:rPr>
              <a:t>2.	If you want some inspiration on what you can do with QMetry, take a few of the use cases and start working</a:t>
            </a:r>
          </a:p>
          <a:p>
            <a:r>
              <a:rPr lang="en-GB" sz="1100" dirty="0">
                <a:solidFill>
                  <a:srgbClr val="000000"/>
                </a:solidFill>
                <a:latin typeface="Helv"/>
              </a:rPr>
              <a:t>3.	If you want more support, we have worked out a few use cases with manuals and screen prints.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9567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01" y="247650"/>
            <a:ext cx="8318966" cy="342834"/>
          </a:xfrm>
        </p:spPr>
        <p:txBody>
          <a:bodyPr/>
          <a:lstStyle/>
          <a:p>
            <a:r>
              <a:rPr lang="en-GB" dirty="0" smtClean="0"/>
              <a:t>Hackathons </a:t>
            </a:r>
            <a:r>
              <a:rPr lang="en-GB" dirty="0"/>
              <a:t>Inspirations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3ADB4E-9B09-45A2-A801-D3601615BFC8}" type="slidenum">
              <a:rPr lang="nl-NL" smtClean="0"/>
              <a:pPr/>
              <a:t>6</a:t>
            </a:fld>
            <a:endParaRPr lang="nl-NL" dirty="0"/>
          </a:p>
        </p:txBody>
      </p:sp>
      <p:graphicFrame>
        <p:nvGraphicFramePr>
          <p:cNvPr id="14" name="Content Placeholder 1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2988537"/>
              </p:ext>
            </p:extLst>
          </p:nvPr>
        </p:nvGraphicFramePr>
        <p:xfrm>
          <a:off x="1133475" y="819150"/>
          <a:ext cx="7077076" cy="33623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38124" y="1187365"/>
            <a:ext cx="22574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sz="900" dirty="0" smtClean="0"/>
              <a:t>Capabilities </a:t>
            </a:r>
            <a:r>
              <a:rPr lang="en-GB" sz="900" dirty="0"/>
              <a:t>in agile/testing process</a:t>
            </a:r>
            <a:endParaRPr lang="en-US" sz="9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sz="900" dirty="0"/>
              <a:t>Traceability between requirement, </a:t>
            </a:r>
            <a:r>
              <a:rPr lang="en-GB" sz="900" dirty="0" smtClean="0"/>
              <a:t>test </a:t>
            </a:r>
            <a:r>
              <a:rPr lang="en-GB" sz="900" dirty="0"/>
              <a:t>cases and execution</a:t>
            </a:r>
            <a:endParaRPr lang="en-US" sz="9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sz="900" dirty="0" smtClean="0"/>
              <a:t>Import/Export </a:t>
            </a:r>
            <a:r>
              <a:rPr lang="en-GB" sz="900" dirty="0"/>
              <a:t>functionality in various modules</a:t>
            </a:r>
            <a:endParaRPr lang="en-US" sz="900" dirty="0"/>
          </a:p>
          <a:p>
            <a:endParaRPr lang="en-US" sz="900" dirty="0"/>
          </a:p>
        </p:txBody>
      </p:sp>
      <p:sp>
        <p:nvSpPr>
          <p:cNvPr id="6" name="TextBox 5"/>
          <p:cNvSpPr txBox="1"/>
          <p:nvPr/>
        </p:nvSpPr>
        <p:spPr>
          <a:xfrm>
            <a:off x="1038225" y="2809875"/>
            <a:ext cx="23717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sz="900" dirty="0"/>
              <a:t>Integration with </a:t>
            </a:r>
            <a:r>
              <a:rPr lang="en-GB" sz="900" dirty="0" smtClean="0"/>
              <a:t>Jenkins </a:t>
            </a:r>
            <a:r>
              <a:rPr lang="en-GB" sz="900" dirty="0"/>
              <a:t>,</a:t>
            </a:r>
            <a:r>
              <a:rPr lang="en-GB" sz="900" dirty="0" smtClean="0"/>
              <a:t>JIRA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900" dirty="0"/>
              <a:t>Integration with Automation </a:t>
            </a:r>
            <a:r>
              <a:rPr lang="en-GB" sz="900" dirty="0" smtClean="0"/>
              <a:t>Framework (</a:t>
            </a:r>
            <a:r>
              <a:rPr lang="en-GB" sz="900" dirty="0"/>
              <a:t>results </a:t>
            </a:r>
            <a:r>
              <a:rPr lang="en-GB" sz="900" dirty="0" smtClean="0"/>
              <a:t>import)</a:t>
            </a:r>
            <a:endParaRPr lang="en-US" sz="9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GB" sz="90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9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900" dirty="0"/>
          </a:p>
        </p:txBody>
      </p:sp>
      <p:sp>
        <p:nvSpPr>
          <p:cNvPr id="7" name="TextBox 6"/>
          <p:cNvSpPr txBox="1"/>
          <p:nvPr/>
        </p:nvSpPr>
        <p:spPr>
          <a:xfrm>
            <a:off x="5886450" y="1325865"/>
            <a:ext cx="225742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sz="900" dirty="0"/>
              <a:t>Exploring Open API for importing Automation test results</a:t>
            </a:r>
            <a:endParaRPr lang="en-US" sz="9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sz="900" dirty="0"/>
              <a:t>Fitment in CI/CD pipeline</a:t>
            </a:r>
            <a:endParaRPr lang="en-US" sz="9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sz="900" dirty="0"/>
              <a:t>BDD</a:t>
            </a:r>
            <a:endParaRPr lang="en-US" sz="900" dirty="0"/>
          </a:p>
          <a:p>
            <a:endParaRPr lang="en-US" sz="900" dirty="0"/>
          </a:p>
        </p:txBody>
      </p:sp>
      <p:sp>
        <p:nvSpPr>
          <p:cNvPr id="8" name="TextBox 7"/>
          <p:cNvSpPr txBox="1"/>
          <p:nvPr/>
        </p:nvSpPr>
        <p:spPr>
          <a:xfrm>
            <a:off x="6715124" y="2809875"/>
            <a:ext cx="2257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sz="900" dirty="0"/>
              <a:t>Exploratory testing capabilities/Automation/reporting</a:t>
            </a:r>
            <a:endParaRPr lang="en-US" sz="9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sz="900" dirty="0"/>
              <a:t>Metrics and dashboard Capabilities</a:t>
            </a:r>
            <a:endParaRPr lang="en-US" sz="9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88508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451" y="0"/>
            <a:ext cx="8318966" cy="638175"/>
          </a:xfrm>
        </p:spPr>
        <p:txBody>
          <a:bodyPr/>
          <a:lstStyle/>
          <a:p>
            <a:pPr lvl="0"/>
            <a:r>
              <a:rPr lang="en-GB" dirty="0" smtClean="0"/>
              <a:t>Hackathon Program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3ADB4E-9B09-45A2-A801-D3601615BFC8}" type="slidenum">
              <a:rPr lang="nl-NL" smtClean="0"/>
              <a:pPr/>
              <a:t>7</a:t>
            </a:fld>
            <a:endParaRPr lang="nl-NL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0021" y="705834"/>
            <a:ext cx="7488455" cy="395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931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8461" y="2443635"/>
            <a:ext cx="2314575" cy="231457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 bwMode="gray">
          <a:xfrm>
            <a:off x="0" y="828304"/>
            <a:ext cx="9144000" cy="1380507"/>
          </a:xfrm>
          <a:prstGeom prst="rect">
            <a:avLst/>
          </a:prstGeom>
          <a:solidFill>
            <a:srgbClr val="94C23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7925" tIns="38963" rIns="77925" bIns="38963" numCol="1" rtlCol="0" anchor="t" anchorCtr="0" compatLnSpc="1">
            <a:prstTxWarp prst="textNoShape">
              <a:avLst/>
            </a:prstTxWarp>
          </a:bodyPr>
          <a:lstStyle/>
          <a:p>
            <a:pPr defTabSz="888834"/>
            <a:endParaRPr lang="en-GB" sz="1500" dirty="0"/>
          </a:p>
        </p:txBody>
      </p:sp>
      <p:grpSp>
        <p:nvGrpSpPr>
          <p:cNvPr id="4" name="Group 3"/>
          <p:cNvGrpSpPr/>
          <p:nvPr/>
        </p:nvGrpSpPr>
        <p:grpSpPr bwMode="gray">
          <a:xfrm>
            <a:off x="2" y="1501867"/>
            <a:ext cx="7180002" cy="1147550"/>
            <a:chOff x="2" y="2002488"/>
            <a:chExt cx="7778336" cy="1530067"/>
          </a:xfrm>
        </p:grpSpPr>
        <p:sp>
          <p:nvSpPr>
            <p:cNvPr id="10" name="Snip Single Corner Rectangle 9"/>
            <p:cNvSpPr/>
            <p:nvPr/>
          </p:nvSpPr>
          <p:spPr bwMode="gray">
            <a:xfrm>
              <a:off x="2121" y="2002555"/>
              <a:ext cx="7776217" cy="1530000"/>
            </a:xfrm>
            <a:prstGeom prst="snip1Rect">
              <a:avLst>
                <a:gd name="adj" fmla="val 27917"/>
              </a:avLst>
            </a:prstGeom>
            <a:gradFill>
              <a:gsLst>
                <a:gs pos="0">
                  <a:srgbClr val="009286">
                    <a:alpha val="90000"/>
                  </a:srgbClr>
                </a:gs>
                <a:gs pos="80000">
                  <a:srgbClr val="009286">
                    <a:alpha val="90000"/>
                  </a:srgbClr>
                </a:gs>
                <a:gs pos="100000">
                  <a:srgbClr val="005E5D">
                    <a:alpha val="90000"/>
                  </a:srgbClr>
                </a:gs>
              </a:gsLst>
              <a:lin ang="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888834"/>
              <a:endParaRPr lang="en-GB" sz="1500" dirty="0"/>
            </a:p>
          </p:txBody>
        </p:sp>
        <p:sp>
          <p:nvSpPr>
            <p:cNvPr id="12" name="Snip Single Corner Rectangle 11"/>
            <p:cNvSpPr/>
            <p:nvPr/>
          </p:nvSpPr>
          <p:spPr bwMode="gray">
            <a:xfrm>
              <a:off x="2" y="2002488"/>
              <a:ext cx="7612656" cy="450000"/>
            </a:xfrm>
            <a:prstGeom prst="snip1Rect">
              <a:avLst>
                <a:gd name="adj" fmla="val 50000"/>
              </a:avLst>
            </a:prstGeom>
            <a:gradFill>
              <a:gsLst>
                <a:gs pos="0">
                  <a:srgbClr val="005E5D">
                    <a:alpha val="90000"/>
                  </a:srgbClr>
                </a:gs>
                <a:gs pos="80000">
                  <a:srgbClr val="005E5D">
                    <a:alpha val="90000"/>
                  </a:srgbClr>
                </a:gs>
                <a:gs pos="100000">
                  <a:srgbClr val="005E5D">
                    <a:alpha val="0"/>
                  </a:srgbClr>
                </a:gs>
              </a:gsLst>
              <a:lin ang="6000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888834"/>
              <a:endParaRPr lang="en-GB" sz="1500" dirty="0"/>
            </a:p>
          </p:txBody>
        </p:sp>
      </p:grp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8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8CD206-4E31-46F3-AF58-15652DD6C3F6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9" name="Rectangle 49"/>
          <p:cNvSpPr txBox="1">
            <a:spLocks noChangeArrowheads="1"/>
          </p:cNvSpPr>
          <p:nvPr/>
        </p:nvSpPr>
        <p:spPr bwMode="auto">
          <a:xfrm>
            <a:off x="511200" y="2772000"/>
            <a:ext cx="5523905" cy="659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36624" rIns="0" bIns="36624" numCol="1" anchor="t" anchorCtr="0" compatLnSpc="1">
            <a:prstTxWarp prst="textNoShape">
              <a:avLst/>
            </a:prstTxWarp>
          </a:bodyPr>
          <a:lstStyle>
            <a:lvl1pPr algn="l" defTabSz="934451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hlink"/>
              </a:buClr>
              <a:buFont typeface="Wingdings 3" pitchFamily="18" charset="2"/>
              <a:defRPr sz="9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458" algn="l" defTabSz="934451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hlink"/>
              </a:buClr>
              <a:buFont typeface="Wingdings 3" pitchFamily="18" charset="2"/>
              <a:defRPr sz="900">
                <a:solidFill>
                  <a:schemeClr val="hlink"/>
                </a:solidFill>
                <a:latin typeface="+mn-lt"/>
                <a:cs typeface="+mn-cs"/>
              </a:defRPr>
            </a:lvl2pPr>
            <a:lvl3pPr marL="244911" indent="-241995" algn="l" defTabSz="934451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hlink"/>
              </a:buClr>
              <a:buFont typeface="Wingdings 3" pitchFamily="18" charset="2"/>
              <a:buChar char="}"/>
              <a:defRPr sz="900">
                <a:solidFill>
                  <a:schemeClr val="hlink"/>
                </a:solidFill>
                <a:latin typeface="+mn-lt"/>
                <a:cs typeface="+mn-cs"/>
              </a:defRPr>
            </a:lvl3pPr>
            <a:lvl4pPr marL="500026" indent="-253657" algn="l" defTabSz="934451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hlink"/>
              </a:buClr>
              <a:buFont typeface="Arial" charset="0"/>
              <a:buChar char="−"/>
              <a:defRPr sz="900">
                <a:solidFill>
                  <a:schemeClr val="hlink"/>
                </a:solidFill>
                <a:latin typeface="+mn-lt"/>
                <a:cs typeface="+mn-cs"/>
              </a:defRPr>
            </a:lvl4pPr>
            <a:lvl5pPr marL="743479" indent="-241995" algn="l" defTabSz="934451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hlink"/>
              </a:buClr>
              <a:buFont typeface="Arial" charset="0"/>
              <a:buChar char="−"/>
              <a:defRPr sz="900">
                <a:solidFill>
                  <a:schemeClr val="hlink"/>
                </a:solidFill>
                <a:latin typeface="+mn-lt"/>
                <a:cs typeface="+mn-cs"/>
              </a:defRPr>
            </a:lvl5pPr>
            <a:lvl6pPr marL="1163325" indent="-241995" algn="l" defTabSz="934451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hlink"/>
              </a:buClr>
              <a:buFont typeface="Arial" charset="0"/>
              <a:buChar char="−"/>
              <a:defRPr sz="900">
                <a:solidFill>
                  <a:schemeClr val="hlink"/>
                </a:solidFill>
                <a:latin typeface="+mn-lt"/>
                <a:cs typeface="+mn-cs"/>
              </a:defRPr>
            </a:lvl6pPr>
            <a:lvl7pPr marL="1583172" indent="-241995" algn="l" defTabSz="934451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hlink"/>
              </a:buClr>
              <a:buFont typeface="Arial" charset="0"/>
              <a:buChar char="−"/>
              <a:defRPr sz="900">
                <a:solidFill>
                  <a:schemeClr val="hlink"/>
                </a:solidFill>
                <a:latin typeface="+mn-lt"/>
                <a:cs typeface="+mn-cs"/>
              </a:defRPr>
            </a:lvl7pPr>
            <a:lvl8pPr marL="2003019" indent="-241995" algn="l" defTabSz="934451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hlink"/>
              </a:buClr>
              <a:buFont typeface="Arial" charset="0"/>
              <a:buChar char="−"/>
              <a:defRPr sz="900">
                <a:solidFill>
                  <a:schemeClr val="hlink"/>
                </a:solidFill>
                <a:latin typeface="+mn-lt"/>
                <a:cs typeface="+mn-cs"/>
              </a:defRPr>
            </a:lvl8pPr>
            <a:lvl9pPr marL="2422866" indent="-241995" algn="l" defTabSz="934451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hlink"/>
              </a:buClr>
              <a:buFont typeface="Arial" charset="0"/>
              <a:buChar char="−"/>
              <a:defRPr sz="900">
                <a:solidFill>
                  <a:schemeClr val="hlink"/>
                </a:solidFill>
                <a:latin typeface="+mn-lt"/>
                <a:cs typeface="+mn-cs"/>
              </a:defRPr>
            </a:lvl9pPr>
          </a:lstStyle>
          <a:p>
            <a:r>
              <a:rPr lang="en-GB" sz="1500" kern="0" dirty="0" err="1" smtClean="0">
                <a:solidFill>
                  <a:srgbClr val="005E5D"/>
                </a:solidFill>
              </a:rPr>
              <a:t>Vivek</a:t>
            </a:r>
            <a:r>
              <a:rPr lang="en-GB" sz="1500" kern="0" dirty="0" smtClean="0">
                <a:solidFill>
                  <a:srgbClr val="005E5D"/>
                </a:solidFill>
              </a:rPr>
              <a:t> Gupta</a:t>
            </a:r>
            <a:endParaRPr lang="en-GB" sz="1500" kern="0" dirty="0">
              <a:solidFill>
                <a:srgbClr val="005E5D"/>
              </a:solidFill>
            </a:endParaRPr>
          </a:p>
        </p:txBody>
      </p:sp>
      <p:sp>
        <p:nvSpPr>
          <p:cNvPr id="3" name="Rectangle 2"/>
          <p:cNvSpPr/>
          <p:nvPr/>
        </p:nvSpPr>
        <p:spPr bwMode="white">
          <a:xfrm>
            <a:off x="0" y="0"/>
            <a:ext cx="9144000" cy="82830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7925" tIns="38963" rIns="77925" bIns="38963" numCol="1" rtlCol="0" anchor="t" anchorCtr="0" compatLnSpc="1">
            <a:prstTxWarp prst="textNoShape">
              <a:avLst/>
            </a:prstTxWarp>
          </a:bodyPr>
          <a:lstStyle/>
          <a:p>
            <a:pPr defTabSz="888834"/>
            <a:endParaRPr lang="en-GB" sz="1500" dirty="0"/>
          </a:p>
        </p:txBody>
      </p:sp>
      <p:sp>
        <p:nvSpPr>
          <p:cNvPr id="11" name="Rectangle 48"/>
          <p:cNvSpPr txBox="1">
            <a:spLocks noChangeArrowheads="1"/>
          </p:cNvSpPr>
          <p:nvPr/>
        </p:nvSpPr>
        <p:spPr bwMode="white">
          <a:xfrm>
            <a:off x="511200" y="2011635"/>
            <a:ext cx="6484420" cy="43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957776" rtl="0" eaLnBrk="1" fontAlgn="base" hangingPunct="1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200" b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defTabSz="957776" rtl="0" eaLnBrk="1" fontAlgn="base" hangingPunct="1">
              <a:lnSpc>
                <a:spcPts val="2204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hlink"/>
                </a:solidFill>
                <a:latin typeface="Arial" charset="0"/>
                <a:cs typeface="Arial" charset="0"/>
              </a:defRPr>
            </a:lvl2pPr>
            <a:lvl3pPr algn="l" defTabSz="957776" rtl="0" eaLnBrk="1" fontAlgn="base" hangingPunct="1">
              <a:lnSpc>
                <a:spcPts val="2204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hlink"/>
                </a:solidFill>
                <a:latin typeface="Arial" charset="0"/>
                <a:cs typeface="Arial" charset="0"/>
              </a:defRPr>
            </a:lvl3pPr>
            <a:lvl4pPr algn="l" defTabSz="957776" rtl="0" eaLnBrk="1" fontAlgn="base" hangingPunct="1">
              <a:lnSpc>
                <a:spcPts val="2204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hlink"/>
                </a:solidFill>
                <a:latin typeface="Arial" charset="0"/>
                <a:cs typeface="Arial" charset="0"/>
              </a:defRPr>
            </a:lvl4pPr>
            <a:lvl5pPr algn="l" defTabSz="957776" rtl="0" eaLnBrk="1" fontAlgn="base" hangingPunct="1">
              <a:lnSpc>
                <a:spcPts val="2204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hlink"/>
                </a:solidFill>
                <a:latin typeface="Arial" charset="0"/>
                <a:cs typeface="Arial" charset="0"/>
              </a:defRPr>
            </a:lvl5pPr>
            <a:lvl6pPr marL="419847" algn="l" defTabSz="957776" rtl="0" eaLnBrk="1" fontAlgn="base" hangingPunct="1">
              <a:lnSpc>
                <a:spcPts val="2204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hlink"/>
                </a:solidFill>
                <a:latin typeface="Arial" charset="0"/>
                <a:cs typeface="Arial" charset="0"/>
              </a:defRPr>
            </a:lvl6pPr>
            <a:lvl7pPr marL="839694" algn="l" defTabSz="957776" rtl="0" eaLnBrk="1" fontAlgn="base" hangingPunct="1">
              <a:lnSpc>
                <a:spcPts val="2204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hlink"/>
                </a:solidFill>
                <a:latin typeface="Arial" charset="0"/>
                <a:cs typeface="Arial" charset="0"/>
              </a:defRPr>
            </a:lvl7pPr>
            <a:lvl8pPr marL="1259540" algn="l" defTabSz="957776" rtl="0" eaLnBrk="1" fontAlgn="base" hangingPunct="1">
              <a:lnSpc>
                <a:spcPts val="2204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hlink"/>
                </a:solidFill>
                <a:latin typeface="Arial" charset="0"/>
                <a:cs typeface="Arial" charset="0"/>
              </a:defRPr>
            </a:lvl8pPr>
            <a:lvl9pPr marL="1679387" algn="l" defTabSz="957776" rtl="0" eaLnBrk="1" fontAlgn="base" hangingPunct="1">
              <a:lnSpc>
                <a:spcPts val="2204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hlink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ts val="3409"/>
              </a:lnSpc>
            </a:pPr>
            <a:r>
              <a:rPr lang="en-GB" sz="2800" kern="0" dirty="0" smtClean="0"/>
              <a:t>Introducing QMetry</a:t>
            </a:r>
            <a:endParaRPr lang="en-GB" sz="2800" kern="0" dirty="0"/>
          </a:p>
        </p:txBody>
      </p:sp>
    </p:spTree>
    <p:extLst>
      <p:ext uri="{BB962C8B-B14F-4D97-AF65-F5344CB8AC3E}">
        <p14:creationId xmlns:p14="http://schemas.microsoft.com/office/powerpoint/2010/main" val="91437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Hackathon Test Environment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3ADB4E-9B09-45A2-A801-D3601615BFC8}" type="slidenum">
              <a:rPr lang="nl-NL" smtClean="0"/>
              <a:pPr/>
              <a:t>9</a:t>
            </a:fld>
            <a:endParaRPr lang="nl-NL" dirty="0"/>
          </a:p>
        </p:txBody>
      </p:sp>
      <p:sp>
        <p:nvSpPr>
          <p:cNvPr id="9" name="TextBox 8"/>
          <p:cNvSpPr txBox="1"/>
          <p:nvPr/>
        </p:nvSpPr>
        <p:spPr>
          <a:xfrm>
            <a:off x="2586033" y="908566"/>
            <a:ext cx="1228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Internet</a:t>
            </a:r>
            <a:endParaRPr lang="en-US" b="1" dirty="0"/>
          </a:p>
        </p:txBody>
      </p:sp>
      <p:sp>
        <p:nvSpPr>
          <p:cNvPr id="10" name="Cloud 9"/>
          <p:cNvSpPr/>
          <p:nvPr/>
        </p:nvSpPr>
        <p:spPr bwMode="auto">
          <a:xfrm>
            <a:off x="552448" y="690563"/>
            <a:ext cx="3743327" cy="2109787"/>
          </a:xfrm>
          <a:prstGeom prst="cloud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5219701" y="2476500"/>
            <a:ext cx="3467100" cy="2200275"/>
          </a:xfrm>
          <a:prstGeom prst="round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ABN</a:t>
            </a:r>
            <a:r>
              <a:rPr kumimoji="0" lang="en-GB" sz="1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GB" sz="1800" b="1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Amro</a:t>
            </a:r>
            <a:r>
              <a:rPr kumimoji="0" lang="en-GB" sz="1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Tools Set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375818" y="2943225"/>
            <a:ext cx="1114425" cy="409575"/>
          </a:xfrm>
          <a:prstGeom prst="rect">
            <a:avLst/>
          </a:prstGeom>
          <a:gradFill>
            <a:gsLst>
              <a:gs pos="0">
                <a:srgbClr val="009286">
                  <a:alpha val="80000"/>
                </a:srgbClr>
              </a:gs>
              <a:gs pos="80000">
                <a:srgbClr val="009286">
                  <a:alpha val="80000"/>
                </a:srgbClr>
              </a:gs>
              <a:gs pos="100000">
                <a:srgbClr val="005E5D">
                  <a:alpha val="80000"/>
                </a:srgbClr>
              </a:gs>
            </a:gsLst>
            <a:lin ang="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Jenkins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5354238" y="3481387"/>
            <a:ext cx="678658" cy="409575"/>
          </a:xfrm>
          <a:prstGeom prst="rect">
            <a:avLst/>
          </a:prstGeom>
          <a:gradFill>
            <a:gsLst>
              <a:gs pos="0">
                <a:srgbClr val="009286">
                  <a:alpha val="80000"/>
                </a:srgbClr>
              </a:gs>
              <a:gs pos="80000">
                <a:srgbClr val="009286">
                  <a:alpha val="80000"/>
                </a:srgbClr>
              </a:gs>
              <a:gs pos="100000">
                <a:srgbClr val="005E5D">
                  <a:alpha val="80000"/>
                </a:srgbClr>
              </a:gs>
            </a:gsLst>
            <a:lin ang="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dirty="0" smtClean="0">
                <a:solidFill>
                  <a:schemeClr val="bg1"/>
                </a:solidFill>
              </a:rPr>
              <a:t>UFT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7841686" y="2943223"/>
            <a:ext cx="742950" cy="409575"/>
          </a:xfrm>
          <a:prstGeom prst="rect">
            <a:avLst/>
          </a:prstGeom>
          <a:gradFill>
            <a:gsLst>
              <a:gs pos="0">
                <a:srgbClr val="009286">
                  <a:alpha val="80000"/>
                </a:srgbClr>
              </a:gs>
              <a:gs pos="80000">
                <a:srgbClr val="009286">
                  <a:alpha val="80000"/>
                </a:srgbClr>
              </a:gs>
              <a:gs pos="100000">
                <a:srgbClr val="005E5D">
                  <a:alpha val="80000"/>
                </a:srgbClr>
              </a:gs>
            </a:gsLst>
            <a:lin ang="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ALM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7148510" y="3476625"/>
            <a:ext cx="894157" cy="409575"/>
          </a:xfrm>
          <a:prstGeom prst="rect">
            <a:avLst/>
          </a:prstGeom>
          <a:gradFill>
            <a:gsLst>
              <a:gs pos="0">
                <a:srgbClr val="009286">
                  <a:alpha val="80000"/>
                </a:srgbClr>
              </a:gs>
              <a:gs pos="80000">
                <a:srgbClr val="009286">
                  <a:alpha val="80000"/>
                </a:srgbClr>
              </a:gs>
              <a:gs pos="100000">
                <a:srgbClr val="005E5D">
                  <a:alpha val="80000"/>
                </a:srgbClr>
              </a:gs>
            </a:gsLst>
            <a:lin ang="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HP SV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5354238" y="4000500"/>
            <a:ext cx="1193008" cy="409575"/>
          </a:xfrm>
          <a:prstGeom prst="rect">
            <a:avLst/>
          </a:prstGeom>
          <a:gradFill>
            <a:gsLst>
              <a:gs pos="0">
                <a:srgbClr val="009286">
                  <a:alpha val="80000"/>
                </a:srgbClr>
              </a:gs>
              <a:gs pos="80000">
                <a:srgbClr val="009286">
                  <a:alpha val="80000"/>
                </a:srgbClr>
              </a:gs>
              <a:gs pos="100000">
                <a:srgbClr val="005E5D">
                  <a:alpha val="80000"/>
                </a:srgbClr>
              </a:gs>
            </a:gsLst>
            <a:lin ang="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Protractor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1119186" y="1169431"/>
            <a:ext cx="1042989" cy="409575"/>
          </a:xfrm>
          <a:prstGeom prst="rect">
            <a:avLst/>
          </a:prstGeom>
          <a:gradFill>
            <a:gsLst>
              <a:gs pos="0">
                <a:srgbClr val="009286">
                  <a:alpha val="80000"/>
                </a:srgbClr>
              </a:gs>
              <a:gs pos="80000">
                <a:srgbClr val="009286">
                  <a:alpha val="80000"/>
                </a:srgbClr>
              </a:gs>
              <a:gs pos="100000">
                <a:srgbClr val="005E5D">
                  <a:alpha val="80000"/>
                </a:srgbClr>
              </a:gs>
            </a:gsLst>
            <a:lin ang="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Qmetry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1385885" y="1931193"/>
            <a:ext cx="981075" cy="409575"/>
          </a:xfrm>
          <a:prstGeom prst="rect">
            <a:avLst/>
          </a:prstGeom>
          <a:gradFill>
            <a:gsLst>
              <a:gs pos="0">
                <a:srgbClr val="009286">
                  <a:alpha val="80000"/>
                </a:srgbClr>
              </a:gs>
              <a:gs pos="80000">
                <a:srgbClr val="009286">
                  <a:alpha val="80000"/>
                </a:srgbClr>
              </a:gs>
              <a:gs pos="100000">
                <a:srgbClr val="005E5D">
                  <a:alpha val="80000"/>
                </a:srgbClr>
              </a:gs>
            </a:gsLst>
            <a:lin ang="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Jira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2333618" y="1371836"/>
            <a:ext cx="1114425" cy="409575"/>
          </a:xfrm>
          <a:prstGeom prst="rect">
            <a:avLst/>
          </a:prstGeom>
          <a:gradFill>
            <a:gsLst>
              <a:gs pos="0">
                <a:srgbClr val="009286">
                  <a:alpha val="80000"/>
                </a:srgbClr>
              </a:gs>
              <a:gs pos="80000">
                <a:srgbClr val="009286">
                  <a:alpha val="80000"/>
                </a:srgbClr>
              </a:gs>
              <a:gs pos="100000">
                <a:srgbClr val="005E5D">
                  <a:alpha val="80000"/>
                </a:srgbClr>
              </a:gs>
            </a:gsLst>
            <a:lin ang="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Jenkins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6686549" y="4000500"/>
            <a:ext cx="923925" cy="409575"/>
          </a:xfrm>
          <a:prstGeom prst="rect">
            <a:avLst/>
          </a:prstGeom>
          <a:gradFill>
            <a:gsLst>
              <a:gs pos="0">
                <a:srgbClr val="009286">
                  <a:alpha val="80000"/>
                </a:srgbClr>
              </a:gs>
              <a:gs pos="80000">
                <a:srgbClr val="009286">
                  <a:alpha val="80000"/>
                </a:srgbClr>
              </a:gs>
              <a:gs pos="100000">
                <a:srgbClr val="005E5D">
                  <a:alpha val="80000"/>
                </a:srgbClr>
              </a:gs>
            </a:gsLst>
            <a:lin ang="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Jmeter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8210550" y="3476624"/>
            <a:ext cx="344094" cy="409575"/>
          </a:xfrm>
          <a:prstGeom prst="rect">
            <a:avLst/>
          </a:prstGeom>
          <a:gradFill>
            <a:gsLst>
              <a:gs pos="0">
                <a:srgbClr val="009286">
                  <a:alpha val="80000"/>
                </a:srgbClr>
              </a:gs>
              <a:gs pos="80000">
                <a:srgbClr val="009286">
                  <a:alpha val="80000"/>
                </a:srgbClr>
              </a:gs>
              <a:gs pos="100000">
                <a:srgbClr val="005E5D">
                  <a:alpha val="80000"/>
                </a:srgbClr>
              </a:gs>
            </a:gsLst>
            <a:lin ang="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dirty="0" smtClean="0">
                <a:solidFill>
                  <a:schemeClr val="bg1"/>
                </a:solidFill>
              </a:rPr>
              <a:t>….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8210550" y="4005261"/>
            <a:ext cx="344094" cy="409575"/>
          </a:xfrm>
          <a:prstGeom prst="rect">
            <a:avLst/>
          </a:prstGeom>
          <a:gradFill>
            <a:gsLst>
              <a:gs pos="0">
                <a:srgbClr val="009286">
                  <a:alpha val="80000"/>
                </a:srgbClr>
              </a:gs>
              <a:gs pos="80000">
                <a:srgbClr val="009286">
                  <a:alpha val="80000"/>
                </a:srgbClr>
              </a:gs>
              <a:gs pos="100000">
                <a:srgbClr val="005E5D">
                  <a:alpha val="80000"/>
                </a:srgbClr>
              </a:gs>
            </a:gsLst>
            <a:lin ang="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dirty="0" smtClean="0">
                <a:solidFill>
                  <a:schemeClr val="bg1"/>
                </a:solidFill>
              </a:rPr>
              <a:t>….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7742631" y="4000500"/>
            <a:ext cx="344094" cy="409575"/>
          </a:xfrm>
          <a:prstGeom prst="rect">
            <a:avLst/>
          </a:prstGeom>
          <a:gradFill>
            <a:gsLst>
              <a:gs pos="0">
                <a:srgbClr val="009286">
                  <a:alpha val="80000"/>
                </a:srgbClr>
              </a:gs>
              <a:gs pos="80000">
                <a:srgbClr val="009286">
                  <a:alpha val="80000"/>
                </a:srgbClr>
              </a:gs>
              <a:gs pos="100000">
                <a:srgbClr val="005E5D">
                  <a:alpha val="80000"/>
                </a:srgbClr>
              </a:gs>
            </a:gsLst>
            <a:lin ang="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dirty="0" smtClean="0">
                <a:solidFill>
                  <a:schemeClr val="bg1"/>
                </a:solidFill>
              </a:rPr>
              <a:t>….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33" name="Curved Connector 32"/>
          <p:cNvCxnSpPr/>
          <p:nvPr/>
        </p:nvCxnSpPr>
        <p:spPr bwMode="auto">
          <a:xfrm>
            <a:off x="4038600" y="3481387"/>
            <a:ext cx="1181100" cy="409575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Curved Connector 42"/>
          <p:cNvCxnSpPr/>
          <p:nvPr/>
        </p:nvCxnSpPr>
        <p:spPr bwMode="auto">
          <a:xfrm>
            <a:off x="2946787" y="2630091"/>
            <a:ext cx="1002511" cy="846534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" name="Multiply 45"/>
          <p:cNvSpPr/>
          <p:nvPr/>
        </p:nvSpPr>
        <p:spPr bwMode="auto">
          <a:xfrm rot="490852">
            <a:off x="3484361" y="3055143"/>
            <a:ext cx="929873" cy="852488"/>
          </a:xfrm>
          <a:prstGeom prst="mathMultiply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6179341" y="3481387"/>
            <a:ext cx="850109" cy="409575"/>
          </a:xfrm>
          <a:prstGeom prst="rect">
            <a:avLst/>
          </a:prstGeom>
          <a:gradFill>
            <a:gsLst>
              <a:gs pos="0">
                <a:srgbClr val="009286">
                  <a:alpha val="80000"/>
                </a:srgbClr>
              </a:gs>
              <a:gs pos="80000">
                <a:srgbClr val="009286">
                  <a:alpha val="80000"/>
                </a:srgbClr>
              </a:gs>
              <a:gs pos="100000">
                <a:srgbClr val="005E5D">
                  <a:alpha val="80000"/>
                </a:srgbClr>
              </a:gs>
            </a:gsLst>
            <a:lin ang="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dirty="0" smtClean="0">
                <a:solidFill>
                  <a:schemeClr val="bg1"/>
                </a:solidFill>
              </a:rPr>
              <a:t>ATAF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6616068" y="2952850"/>
            <a:ext cx="1126563" cy="409575"/>
          </a:xfrm>
          <a:prstGeom prst="rect">
            <a:avLst/>
          </a:prstGeom>
          <a:gradFill>
            <a:gsLst>
              <a:gs pos="0">
                <a:srgbClr val="009286">
                  <a:alpha val="80000"/>
                </a:srgbClr>
              </a:gs>
              <a:gs pos="80000">
                <a:srgbClr val="009286">
                  <a:alpha val="80000"/>
                </a:srgbClr>
              </a:gs>
              <a:gs pos="100000">
                <a:srgbClr val="005E5D">
                  <a:alpha val="80000"/>
                </a:srgbClr>
              </a:gs>
            </a:gsLst>
            <a:lin ang="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Jira</a:t>
            </a:r>
            <a:r>
              <a:rPr kumimoji="0" lang="en-GB" sz="1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 Prod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" name="Oval Callout 4"/>
          <p:cNvSpPr/>
          <p:nvPr/>
        </p:nvSpPr>
        <p:spPr bwMode="auto">
          <a:xfrm>
            <a:off x="6722147" y="843700"/>
            <a:ext cx="1898087" cy="1465846"/>
          </a:xfrm>
          <a:prstGeom prst="wedgeEllipseCallout">
            <a:avLst/>
          </a:prstGeom>
          <a:gradFill>
            <a:gsLst>
              <a:gs pos="0">
                <a:srgbClr val="009286">
                  <a:alpha val="80000"/>
                </a:srgbClr>
              </a:gs>
              <a:gs pos="80000">
                <a:srgbClr val="009286">
                  <a:alpha val="80000"/>
                </a:srgbClr>
              </a:gs>
              <a:gs pos="100000">
                <a:srgbClr val="005E5D">
                  <a:alpha val="80000"/>
                </a:srgbClr>
              </a:gs>
            </a:gsLst>
            <a:lin ang="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Jira ET </a:t>
            </a:r>
            <a:r>
              <a:rPr kumimoji="0" lang="en-GB" sz="1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env</a:t>
            </a:r>
            <a:endParaRPr kumimoji="0" lang="en-GB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  <a:p>
            <a:pPr marL="0" marR="0" indent="0" algn="ctr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dirty="0" err="1" smtClean="0">
                <a:solidFill>
                  <a:schemeClr val="bg1"/>
                </a:solidFill>
              </a:rPr>
              <a:t>Qmetry</a:t>
            </a:r>
            <a:r>
              <a:rPr lang="en-GB" dirty="0" smtClean="0">
                <a:solidFill>
                  <a:schemeClr val="bg1"/>
                </a:solidFill>
              </a:rPr>
              <a:t> Plug-in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8769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tern 16x9 EN">
  <a:themeElements>
    <a:clrScheme name="ABN AMRO Extern">
      <a:dk1>
        <a:srgbClr val="004C4C"/>
      </a:dk1>
      <a:lt1>
        <a:srgbClr val="009286"/>
      </a:lt1>
      <a:dk2>
        <a:srgbClr val="FFFFFF"/>
      </a:dk2>
      <a:lt2>
        <a:srgbClr val="FFFFFF"/>
      </a:lt2>
      <a:accent1>
        <a:srgbClr val="009286"/>
      </a:accent1>
      <a:accent2>
        <a:srgbClr val="54646C"/>
      </a:accent2>
      <a:accent3>
        <a:srgbClr val="00646C"/>
      </a:accent3>
      <a:accent4>
        <a:srgbClr val="94C23C"/>
      </a:accent4>
      <a:accent5>
        <a:srgbClr val="BBBEC3"/>
      </a:accent5>
      <a:accent6>
        <a:srgbClr val="F3C000"/>
      </a:accent6>
      <a:hlink>
        <a:srgbClr val="004C4C"/>
      </a:hlink>
      <a:folHlink>
        <a:srgbClr val="009286"/>
      </a:folHlink>
    </a:clrScheme>
    <a:fontScheme name="ABN AMR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>
          <a:gsLst>
            <a:gs pos="0">
              <a:srgbClr val="009286">
                <a:alpha val="80000"/>
              </a:srgbClr>
            </a:gs>
            <a:gs pos="80000">
              <a:srgbClr val="009286">
                <a:alpha val="80000"/>
              </a:srgbClr>
            </a:gs>
            <a:gs pos="100000">
              <a:srgbClr val="005E5D">
                <a:alpha val="80000"/>
              </a:srgbClr>
            </a:gs>
          </a:gsLst>
          <a:lin ang="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  <a:ex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nl-NL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ABN AMRO 1">
        <a:dk1>
          <a:srgbClr val="94C23C"/>
        </a:dk1>
        <a:lt1>
          <a:srgbClr val="BBBEC3"/>
        </a:lt1>
        <a:dk2>
          <a:srgbClr val="009286"/>
        </a:dk2>
        <a:lt2>
          <a:srgbClr val="F3C000"/>
        </a:lt2>
        <a:accent1>
          <a:srgbClr val="006480"/>
        </a:accent1>
        <a:accent2>
          <a:srgbClr val="BBC800"/>
        </a:accent2>
        <a:accent3>
          <a:srgbClr val="AAC7C3"/>
        </a:accent3>
        <a:accent4>
          <a:srgbClr val="9FA2A6"/>
        </a:accent4>
        <a:accent5>
          <a:srgbClr val="AAB8C0"/>
        </a:accent5>
        <a:accent6>
          <a:srgbClr val="A9B500"/>
        </a:accent6>
        <a:hlink>
          <a:srgbClr val="54646C"/>
        </a:hlink>
        <a:folHlink>
          <a:srgbClr val="79838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Intern 16x9 EN.potx" id="{89A9A1F8-2E62-47D1-BBE1-6AE8FE38F4A4}" vid="{D0560002-62DD-4AB4-95CD-0D8E25DBFE31}"/>
    </a:ext>
  </a:extLst>
</a:theme>
</file>

<file path=ppt/theme/theme2.xml><?xml version="1.0" encoding="utf-8"?>
<a:theme xmlns:a="http://schemas.openxmlformats.org/drawingml/2006/main" name="ABN AMRO Advisors">
  <a:themeElements>
    <a:clrScheme name="ABN AMRO Extern">
      <a:dk1>
        <a:srgbClr val="004C4C"/>
      </a:dk1>
      <a:lt1>
        <a:srgbClr val="009286"/>
      </a:lt1>
      <a:dk2>
        <a:srgbClr val="FFFFFF"/>
      </a:dk2>
      <a:lt2>
        <a:srgbClr val="FFFFFF"/>
      </a:lt2>
      <a:accent1>
        <a:srgbClr val="009286"/>
      </a:accent1>
      <a:accent2>
        <a:srgbClr val="54646C"/>
      </a:accent2>
      <a:accent3>
        <a:srgbClr val="00646C"/>
      </a:accent3>
      <a:accent4>
        <a:srgbClr val="94C23C"/>
      </a:accent4>
      <a:accent5>
        <a:srgbClr val="BBBEC3"/>
      </a:accent5>
      <a:accent6>
        <a:srgbClr val="F3C000"/>
      </a:accent6>
      <a:hlink>
        <a:srgbClr val="004C4C"/>
      </a:hlink>
      <a:folHlink>
        <a:srgbClr val="009286"/>
      </a:folHlink>
    </a:clrScheme>
    <a:fontScheme name="ABN AMR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>
          <a:gsLst>
            <a:gs pos="0">
              <a:srgbClr val="009286">
                <a:alpha val="80000"/>
              </a:srgbClr>
            </a:gs>
            <a:gs pos="80000">
              <a:srgbClr val="009286">
                <a:alpha val="80000"/>
              </a:srgbClr>
            </a:gs>
            <a:gs pos="100000">
              <a:srgbClr val="005E5D">
                <a:alpha val="80000"/>
              </a:srgbClr>
            </a:gs>
          </a:gsLst>
          <a:lin ang="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  <a:ex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nl-NL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ABN AMRO 1">
        <a:dk1>
          <a:srgbClr val="94C23C"/>
        </a:dk1>
        <a:lt1>
          <a:srgbClr val="BBBEC3"/>
        </a:lt1>
        <a:dk2>
          <a:srgbClr val="009286"/>
        </a:dk2>
        <a:lt2>
          <a:srgbClr val="F3C000"/>
        </a:lt2>
        <a:accent1>
          <a:srgbClr val="006480"/>
        </a:accent1>
        <a:accent2>
          <a:srgbClr val="BBC800"/>
        </a:accent2>
        <a:accent3>
          <a:srgbClr val="AAC7C3"/>
        </a:accent3>
        <a:accent4>
          <a:srgbClr val="9FA2A6"/>
        </a:accent4>
        <a:accent5>
          <a:srgbClr val="AAB8C0"/>
        </a:accent5>
        <a:accent6>
          <a:srgbClr val="A9B500"/>
        </a:accent6>
        <a:hlink>
          <a:srgbClr val="54646C"/>
        </a:hlink>
        <a:folHlink>
          <a:srgbClr val="79838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Intern 16x9 EN.potx" id="{89A9A1F8-2E62-47D1-BBE1-6AE8FE38F4A4}" vid="{48F21546-9AB3-441C-9AB9-D6CEA1C94417}"/>
    </a:ext>
  </a:extLst>
</a:theme>
</file>

<file path=ppt/theme/theme3.xml><?xml version="1.0" encoding="utf-8"?>
<a:theme xmlns:a="http://schemas.openxmlformats.org/drawingml/2006/main" name="ABN AMRO Clearing">
  <a:themeElements>
    <a:clrScheme name="ABN AMRO Extern">
      <a:dk1>
        <a:srgbClr val="004C4C"/>
      </a:dk1>
      <a:lt1>
        <a:srgbClr val="009286"/>
      </a:lt1>
      <a:dk2>
        <a:srgbClr val="FFFFFF"/>
      </a:dk2>
      <a:lt2>
        <a:srgbClr val="FFFFFF"/>
      </a:lt2>
      <a:accent1>
        <a:srgbClr val="009286"/>
      </a:accent1>
      <a:accent2>
        <a:srgbClr val="54646C"/>
      </a:accent2>
      <a:accent3>
        <a:srgbClr val="00646C"/>
      </a:accent3>
      <a:accent4>
        <a:srgbClr val="94C23C"/>
      </a:accent4>
      <a:accent5>
        <a:srgbClr val="BBBEC3"/>
      </a:accent5>
      <a:accent6>
        <a:srgbClr val="F3C000"/>
      </a:accent6>
      <a:hlink>
        <a:srgbClr val="004C4C"/>
      </a:hlink>
      <a:folHlink>
        <a:srgbClr val="009286"/>
      </a:folHlink>
    </a:clrScheme>
    <a:fontScheme name="ABN AMR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>
          <a:gsLst>
            <a:gs pos="0">
              <a:srgbClr val="009286">
                <a:alpha val="80000"/>
              </a:srgbClr>
            </a:gs>
            <a:gs pos="80000">
              <a:srgbClr val="009286">
                <a:alpha val="80000"/>
              </a:srgbClr>
            </a:gs>
            <a:gs pos="100000">
              <a:srgbClr val="005E5D">
                <a:alpha val="80000"/>
              </a:srgbClr>
            </a:gs>
          </a:gsLst>
          <a:lin ang="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  <a:ex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nl-NL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ABN AMRO 1">
        <a:dk1>
          <a:srgbClr val="94C23C"/>
        </a:dk1>
        <a:lt1>
          <a:srgbClr val="BBBEC3"/>
        </a:lt1>
        <a:dk2>
          <a:srgbClr val="009286"/>
        </a:dk2>
        <a:lt2>
          <a:srgbClr val="F3C000"/>
        </a:lt2>
        <a:accent1>
          <a:srgbClr val="006480"/>
        </a:accent1>
        <a:accent2>
          <a:srgbClr val="BBC800"/>
        </a:accent2>
        <a:accent3>
          <a:srgbClr val="AAC7C3"/>
        </a:accent3>
        <a:accent4>
          <a:srgbClr val="9FA2A6"/>
        </a:accent4>
        <a:accent5>
          <a:srgbClr val="AAB8C0"/>
        </a:accent5>
        <a:accent6>
          <a:srgbClr val="A9B500"/>
        </a:accent6>
        <a:hlink>
          <a:srgbClr val="54646C"/>
        </a:hlink>
        <a:folHlink>
          <a:srgbClr val="79838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Intern 16x9 EN.potx" id="{89A9A1F8-2E62-47D1-BBE1-6AE8FE38F4A4}" vid="{CDAC49F2-8113-4598-82C3-C1FD17758B83}"/>
    </a:ext>
  </a:extLst>
</a:theme>
</file>

<file path=ppt/theme/theme4.xml><?xml version="1.0" encoding="utf-8"?>
<a:theme xmlns:a="http://schemas.openxmlformats.org/drawingml/2006/main" name="ABN AMRO Commercial Finance">
  <a:themeElements>
    <a:clrScheme name="ABN AMRO Extern">
      <a:dk1>
        <a:srgbClr val="004C4C"/>
      </a:dk1>
      <a:lt1>
        <a:srgbClr val="009286"/>
      </a:lt1>
      <a:dk2>
        <a:srgbClr val="FFFFFF"/>
      </a:dk2>
      <a:lt2>
        <a:srgbClr val="FFFFFF"/>
      </a:lt2>
      <a:accent1>
        <a:srgbClr val="009286"/>
      </a:accent1>
      <a:accent2>
        <a:srgbClr val="54646C"/>
      </a:accent2>
      <a:accent3>
        <a:srgbClr val="00646C"/>
      </a:accent3>
      <a:accent4>
        <a:srgbClr val="94C23C"/>
      </a:accent4>
      <a:accent5>
        <a:srgbClr val="BBBEC3"/>
      </a:accent5>
      <a:accent6>
        <a:srgbClr val="F3C000"/>
      </a:accent6>
      <a:hlink>
        <a:srgbClr val="004C4C"/>
      </a:hlink>
      <a:folHlink>
        <a:srgbClr val="009286"/>
      </a:folHlink>
    </a:clrScheme>
    <a:fontScheme name="ABN AMR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>
          <a:gsLst>
            <a:gs pos="0">
              <a:srgbClr val="009286">
                <a:alpha val="80000"/>
              </a:srgbClr>
            </a:gs>
            <a:gs pos="80000">
              <a:srgbClr val="009286">
                <a:alpha val="80000"/>
              </a:srgbClr>
            </a:gs>
            <a:gs pos="100000">
              <a:srgbClr val="005E5D">
                <a:alpha val="80000"/>
              </a:srgbClr>
            </a:gs>
          </a:gsLst>
          <a:lin ang="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  <a:ex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nl-NL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ABN AMRO 1">
        <a:dk1>
          <a:srgbClr val="94C23C"/>
        </a:dk1>
        <a:lt1>
          <a:srgbClr val="BBBEC3"/>
        </a:lt1>
        <a:dk2>
          <a:srgbClr val="009286"/>
        </a:dk2>
        <a:lt2>
          <a:srgbClr val="F3C000"/>
        </a:lt2>
        <a:accent1>
          <a:srgbClr val="006480"/>
        </a:accent1>
        <a:accent2>
          <a:srgbClr val="BBC800"/>
        </a:accent2>
        <a:accent3>
          <a:srgbClr val="AAC7C3"/>
        </a:accent3>
        <a:accent4>
          <a:srgbClr val="9FA2A6"/>
        </a:accent4>
        <a:accent5>
          <a:srgbClr val="AAB8C0"/>
        </a:accent5>
        <a:accent6>
          <a:srgbClr val="A9B500"/>
        </a:accent6>
        <a:hlink>
          <a:srgbClr val="54646C"/>
        </a:hlink>
        <a:folHlink>
          <a:srgbClr val="79838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Intern 16x9 EN.potx" id="{89A9A1F8-2E62-47D1-BBE1-6AE8FE38F4A4}" vid="{533A9560-B4AE-4821-8807-B5DB8F46088A}"/>
    </a:ext>
  </a:extLst>
</a:theme>
</file>

<file path=ppt/theme/theme5.xml><?xml version="1.0" encoding="utf-8"?>
<a:theme xmlns:a="http://schemas.openxmlformats.org/drawingml/2006/main" name="ABN AMRO Investment Solutions">
  <a:themeElements>
    <a:clrScheme name="ABN AMRO Extern">
      <a:dk1>
        <a:srgbClr val="004C4C"/>
      </a:dk1>
      <a:lt1>
        <a:srgbClr val="009286"/>
      </a:lt1>
      <a:dk2>
        <a:srgbClr val="FFFFFF"/>
      </a:dk2>
      <a:lt2>
        <a:srgbClr val="FFFFFF"/>
      </a:lt2>
      <a:accent1>
        <a:srgbClr val="009286"/>
      </a:accent1>
      <a:accent2>
        <a:srgbClr val="54646C"/>
      </a:accent2>
      <a:accent3>
        <a:srgbClr val="00646C"/>
      </a:accent3>
      <a:accent4>
        <a:srgbClr val="94C23C"/>
      </a:accent4>
      <a:accent5>
        <a:srgbClr val="BBBEC3"/>
      </a:accent5>
      <a:accent6>
        <a:srgbClr val="F3C000"/>
      </a:accent6>
      <a:hlink>
        <a:srgbClr val="004C4C"/>
      </a:hlink>
      <a:folHlink>
        <a:srgbClr val="009286"/>
      </a:folHlink>
    </a:clrScheme>
    <a:fontScheme name="ABN AMR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>
          <a:gsLst>
            <a:gs pos="0">
              <a:srgbClr val="009286">
                <a:alpha val="80000"/>
              </a:srgbClr>
            </a:gs>
            <a:gs pos="80000">
              <a:srgbClr val="009286">
                <a:alpha val="80000"/>
              </a:srgbClr>
            </a:gs>
            <a:gs pos="100000">
              <a:srgbClr val="005E5D">
                <a:alpha val="80000"/>
              </a:srgbClr>
            </a:gs>
          </a:gsLst>
          <a:lin ang="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  <a:ex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nl-NL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ABN AMRO 1">
        <a:dk1>
          <a:srgbClr val="94C23C"/>
        </a:dk1>
        <a:lt1>
          <a:srgbClr val="BBBEC3"/>
        </a:lt1>
        <a:dk2>
          <a:srgbClr val="009286"/>
        </a:dk2>
        <a:lt2>
          <a:srgbClr val="F3C000"/>
        </a:lt2>
        <a:accent1>
          <a:srgbClr val="006480"/>
        </a:accent1>
        <a:accent2>
          <a:srgbClr val="BBC800"/>
        </a:accent2>
        <a:accent3>
          <a:srgbClr val="AAC7C3"/>
        </a:accent3>
        <a:accent4>
          <a:srgbClr val="9FA2A6"/>
        </a:accent4>
        <a:accent5>
          <a:srgbClr val="AAB8C0"/>
        </a:accent5>
        <a:accent6>
          <a:srgbClr val="A9B500"/>
        </a:accent6>
        <a:hlink>
          <a:srgbClr val="54646C"/>
        </a:hlink>
        <a:folHlink>
          <a:srgbClr val="79838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Intern 16x9 EN.potx" id="{89A9A1F8-2E62-47D1-BBE1-6AE8FE38F4A4}" vid="{E14EBB64-04E4-4A57-B5EB-880A3BBA807F}"/>
    </a:ext>
  </a:extLst>
</a:theme>
</file>

<file path=ppt/theme/theme6.xml><?xml version="1.0" encoding="utf-8"?>
<a:theme xmlns:a="http://schemas.openxmlformats.org/drawingml/2006/main" name="ABN AMRO Lease">
  <a:themeElements>
    <a:clrScheme name="ABN AMRO Extern">
      <a:dk1>
        <a:srgbClr val="004C4C"/>
      </a:dk1>
      <a:lt1>
        <a:srgbClr val="009286"/>
      </a:lt1>
      <a:dk2>
        <a:srgbClr val="FFFFFF"/>
      </a:dk2>
      <a:lt2>
        <a:srgbClr val="FFFFFF"/>
      </a:lt2>
      <a:accent1>
        <a:srgbClr val="009286"/>
      </a:accent1>
      <a:accent2>
        <a:srgbClr val="54646C"/>
      </a:accent2>
      <a:accent3>
        <a:srgbClr val="00646C"/>
      </a:accent3>
      <a:accent4>
        <a:srgbClr val="94C23C"/>
      </a:accent4>
      <a:accent5>
        <a:srgbClr val="BBBEC3"/>
      </a:accent5>
      <a:accent6>
        <a:srgbClr val="F3C000"/>
      </a:accent6>
      <a:hlink>
        <a:srgbClr val="004C4C"/>
      </a:hlink>
      <a:folHlink>
        <a:srgbClr val="009286"/>
      </a:folHlink>
    </a:clrScheme>
    <a:fontScheme name="ABN AMR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>
          <a:gsLst>
            <a:gs pos="0">
              <a:srgbClr val="009286">
                <a:alpha val="80000"/>
              </a:srgbClr>
            </a:gs>
            <a:gs pos="80000">
              <a:srgbClr val="009286">
                <a:alpha val="80000"/>
              </a:srgbClr>
            </a:gs>
            <a:gs pos="100000">
              <a:srgbClr val="005E5D">
                <a:alpha val="80000"/>
              </a:srgbClr>
            </a:gs>
          </a:gsLst>
          <a:lin ang="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  <a:ex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nl-NL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ABN AMRO 1">
        <a:dk1>
          <a:srgbClr val="94C23C"/>
        </a:dk1>
        <a:lt1>
          <a:srgbClr val="BBBEC3"/>
        </a:lt1>
        <a:dk2>
          <a:srgbClr val="009286"/>
        </a:dk2>
        <a:lt2>
          <a:srgbClr val="F3C000"/>
        </a:lt2>
        <a:accent1>
          <a:srgbClr val="006480"/>
        </a:accent1>
        <a:accent2>
          <a:srgbClr val="BBC800"/>
        </a:accent2>
        <a:accent3>
          <a:srgbClr val="AAC7C3"/>
        </a:accent3>
        <a:accent4>
          <a:srgbClr val="9FA2A6"/>
        </a:accent4>
        <a:accent5>
          <a:srgbClr val="AAB8C0"/>
        </a:accent5>
        <a:accent6>
          <a:srgbClr val="A9B500"/>
        </a:accent6>
        <a:hlink>
          <a:srgbClr val="54646C"/>
        </a:hlink>
        <a:folHlink>
          <a:srgbClr val="79838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Intern 16x9 EN.potx" id="{89A9A1F8-2E62-47D1-BBE1-6AE8FE38F4A4}" vid="{648A2B01-8AC2-478A-9355-2EBB5FBF36AF}"/>
    </a:ext>
  </a:extLst>
</a:theme>
</file>

<file path=ppt/theme/theme7.xml><?xml version="1.0" encoding="utf-8"?>
<a:theme xmlns:a="http://schemas.openxmlformats.org/drawingml/2006/main" name="Kantoor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Kantoor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UI/customUI.xml><?xml version="1.0" encoding="utf-8"?>
<mso:customUI xmlns:mso="http://schemas.microsoft.com/office/2006/01/customui">
  <mso:ribbon>
    <mso:qat/>
    <mso:tabs>
      <mso:tab insertBeforeQ="mso:TabInsert" label="ABN AMRO" id="idABNAMRO">
        <mso:group label="Image" id="idImages">
          <mso:control label="Replace image" size="large" visible="true" idQ="mso:ObjectPictureFill"/>
          <!--<mso:control label="Insert image" size="large" visible="true" idQ="mso:PictureInsertFromFilePowerPoint"/>-->
          <mso:control label="Crop image" size="large" visible="true" idQ="mso:PictureCrop"/>
          <mso:control label="Fit image" size="large" visible="true" idQ="mso:PictureFillCrop"/>
          <!--<mso:control label="Fit image" size="large" visible="true" idQ="mso:PictureFitCrop"/>-->
        </mso:group>
      </mso:tab>
    </mso:tabs>
  </mso:ribbon>
</mso:customUI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0F29DED4F9CAD4EAD03E1D297E4A720" ma:contentTypeVersion="2" ma:contentTypeDescription="Een nieuw document maken." ma:contentTypeScope="" ma:versionID="99d3c2376c5e9f93db79199569196bc0">
  <xsd:schema xmlns:xsd="http://www.w3.org/2001/XMLSchema" xmlns:xs="http://www.w3.org/2001/XMLSchema" xmlns:p="http://schemas.microsoft.com/office/2006/metadata/properties" xmlns:ns2="aa9e3c74-d58e-44a4-aba8-ccef2ad2d192" targetNamespace="http://schemas.microsoft.com/office/2006/metadata/properties" ma:root="true" ma:fieldsID="33f5e6dfecd58c2abf6f07e78cd30dc0" ns2:_="">
    <xsd:import namespace="aa9e3c74-d58e-44a4-aba8-ccef2ad2d192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9e3c74-d58e-44a4-aba8-ccef2ad2d19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Gedeeld met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Gedeeld met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30CDC69-D79E-4547-9CD7-081695EC282A}">
  <ds:schemaRefs>
    <ds:schemaRef ds:uri="aa9e3c74-d58e-44a4-aba8-ccef2ad2d192"/>
    <ds:schemaRef ds:uri="http://www.w3.org/XML/1998/namespace"/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A751178C-F38E-43CB-89B3-6B03602A49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a9e3c74-d58e-44a4-aba8-ccef2ad2d19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4417B9B-7D09-42EF-824E-9DEE491144A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Intern 16x9 EN</Template>
  <TotalTime>0</TotalTime>
  <Words>1140</Words>
  <Application>Microsoft Office PowerPoint</Application>
  <PresentationFormat>On-screen Show (16:9)</PresentationFormat>
  <Paragraphs>217</Paragraphs>
  <Slides>21</Slides>
  <Notes>0</Notes>
  <HiddenSlides>2</HiddenSlides>
  <MMClips>0</MMClips>
  <ScaleCrop>false</ScaleCrop>
  <HeadingPairs>
    <vt:vector size="4" baseType="variant">
      <vt:variant>
        <vt:lpstr>Theme</vt:lpstr>
      </vt:variant>
      <vt:variant>
        <vt:i4>6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Intern 16x9 EN</vt:lpstr>
      <vt:lpstr>ABN AMRO Advisors</vt:lpstr>
      <vt:lpstr>ABN AMRO Clearing</vt:lpstr>
      <vt:lpstr>ABN AMRO Commercial Finance</vt:lpstr>
      <vt:lpstr>ABN AMRO Investment Solutions</vt:lpstr>
      <vt:lpstr>ABN AMRO Lease</vt:lpstr>
      <vt:lpstr>Hackathon QMetry</vt:lpstr>
      <vt:lpstr>PowerPoint Presentation</vt:lpstr>
      <vt:lpstr>Opening</vt:lpstr>
      <vt:lpstr>How did we get here?</vt:lpstr>
      <vt:lpstr>Hackathon Inspirations </vt:lpstr>
      <vt:lpstr>Hackathons Inspirations </vt:lpstr>
      <vt:lpstr>Hackathon Program</vt:lpstr>
      <vt:lpstr>PowerPoint Presentation</vt:lpstr>
      <vt:lpstr>Hackathon Test Environment</vt:lpstr>
      <vt:lpstr>Guided journey for Jira and Qmetry(Project + Requirements + Issues)</vt:lpstr>
      <vt:lpstr>Guided journey for Test Cases, Execution, Reports</vt:lpstr>
      <vt:lpstr>Guided journey for Jenkins + ATAF(Results) + Qmetry Open API</vt:lpstr>
      <vt:lpstr>Guided journey for Exploratory Testing</vt:lpstr>
      <vt:lpstr>Demo Overview</vt:lpstr>
      <vt:lpstr>Feedback(via Feedback_Hackathon Qmetry Project)</vt:lpstr>
      <vt:lpstr>Where is What?</vt:lpstr>
      <vt:lpstr>PowerPoint Presentation</vt:lpstr>
      <vt:lpstr>PowerPoint Presentation</vt:lpstr>
      <vt:lpstr>PowerPoint Presentation</vt:lpstr>
      <vt:lpstr>Awards</vt:lpstr>
      <vt:lpstr>PowerPoint Presentation</vt:lpstr>
    </vt:vector>
  </TitlesOfParts>
  <Company>ABN AMRO</Company>
  <LinksUpToDate>false</LinksUpToDate>
  <SharedDoc>false</SharedDoc>
  <HyperlinkBase>rgnbrandidentityservices.com</HyperlinkBase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Hackathon QMetry</dc:title>
  <dc:subject>Template voor PowerPoint</dc:subject>
  <dc:creator>Joost Voskuil</dc:creator>
  <cp:keywords>Bankbreed</cp:keywords>
  <dc:description>versie 1.0</dc:description>
  <cp:lastModifiedBy>Gupta,Vivek</cp:lastModifiedBy>
  <cp:revision>148</cp:revision>
  <cp:lastPrinted>2015-11-30T16:51:45Z</cp:lastPrinted>
  <dcterms:created xsi:type="dcterms:W3CDTF">2018-08-13T13:34:36Z</dcterms:created>
  <dcterms:modified xsi:type="dcterms:W3CDTF">2018-08-29T14:25:25Z</dcterms:modified>
  <cp:category>Huisstijl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0x01010040F29DED4F9CAD4EAD03E1D297E4A720</vt:lpwstr>
  </property>
</Properties>
</file>