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64" r:id="rId5"/>
    <p:sldId id="261" r:id="rId6"/>
    <p:sldId id="262" r:id="rId7"/>
    <p:sldId id="263" r:id="rId8"/>
    <p:sldId id="265" r:id="rId9"/>
    <p:sldId id="273" r:id="rId10"/>
    <p:sldId id="275" r:id="rId11"/>
    <p:sldId id="266" r:id="rId12"/>
    <p:sldId id="267" r:id="rId13"/>
    <p:sldId id="276" r:id="rId14"/>
    <p:sldId id="268" r:id="rId15"/>
    <p:sldId id="269" r:id="rId16"/>
    <p:sldId id="272" r:id="rId17"/>
    <p:sldId id="271" r:id="rId18"/>
    <p:sldId id="274" r:id="rId19"/>
  </p:sldIdLst>
  <p:sldSz cx="12192000" cy="6858000"/>
  <p:notesSz cx="6858000" cy="9144000"/>
  <p:defaultTextStyle>
    <a:defPPr>
      <a:defRPr lang="aa-E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05" autoAdjust="0"/>
    <p:restoredTop sz="85333" autoAdjust="0"/>
  </p:normalViewPr>
  <p:slideViewPr>
    <p:cSldViewPr snapToGrid="0">
      <p:cViewPr varScale="1">
        <p:scale>
          <a:sx n="98" d="100"/>
          <a:sy n="98" d="100"/>
        </p:scale>
        <p:origin x="121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637474-BF41-43D9-8BDA-31342F0D70F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8A2868F-46B4-428A-BAF5-5711B6BB5699}">
      <dgm:prSet/>
      <dgm:spPr/>
      <dgm:t>
        <a:bodyPr/>
        <a:lstStyle/>
        <a:p>
          <a:r>
            <a:rPr lang="en-US" dirty="0"/>
            <a:t>INTRODUCTION</a:t>
          </a:r>
        </a:p>
      </dgm:t>
    </dgm:pt>
    <dgm:pt modelId="{C1C4A1E6-C539-48E7-BC45-51C6DA1B530C}" type="parTrans" cxnId="{0072E584-D281-4BD8-A055-B51BD63F19ED}">
      <dgm:prSet/>
      <dgm:spPr/>
      <dgm:t>
        <a:bodyPr/>
        <a:lstStyle/>
        <a:p>
          <a:endParaRPr lang="en-US"/>
        </a:p>
      </dgm:t>
    </dgm:pt>
    <dgm:pt modelId="{A2D699A3-76CD-4885-ACE1-5234FE4E668A}" type="sibTrans" cxnId="{0072E584-D281-4BD8-A055-B51BD63F19ED}">
      <dgm:prSet/>
      <dgm:spPr/>
      <dgm:t>
        <a:bodyPr/>
        <a:lstStyle/>
        <a:p>
          <a:endParaRPr lang="en-US"/>
        </a:p>
      </dgm:t>
    </dgm:pt>
    <dgm:pt modelId="{DFA8E92F-C6E8-468C-9CF8-93A7EAE97A78}">
      <dgm:prSet/>
      <dgm:spPr/>
      <dgm:t>
        <a:bodyPr/>
        <a:lstStyle/>
        <a:p>
          <a:r>
            <a:rPr lang="en-US" dirty="0"/>
            <a:t>DATASET</a:t>
          </a:r>
        </a:p>
      </dgm:t>
    </dgm:pt>
    <dgm:pt modelId="{376DE8F8-D8B3-4F29-AC7E-AE07EF35DAB8}" type="parTrans" cxnId="{052F975B-527F-4000-B271-89EB8154C5A4}">
      <dgm:prSet/>
      <dgm:spPr/>
      <dgm:t>
        <a:bodyPr/>
        <a:lstStyle/>
        <a:p>
          <a:endParaRPr lang="en-US"/>
        </a:p>
      </dgm:t>
    </dgm:pt>
    <dgm:pt modelId="{EA313ABE-2FA2-496E-A948-0264B5055B42}" type="sibTrans" cxnId="{052F975B-527F-4000-B271-89EB8154C5A4}">
      <dgm:prSet/>
      <dgm:spPr/>
      <dgm:t>
        <a:bodyPr/>
        <a:lstStyle/>
        <a:p>
          <a:endParaRPr lang="en-US"/>
        </a:p>
      </dgm:t>
    </dgm:pt>
    <dgm:pt modelId="{0927E948-EC5F-4CB5-A277-31AA37D4239C}">
      <dgm:prSet/>
      <dgm:spPr/>
      <dgm:t>
        <a:bodyPr/>
        <a:lstStyle/>
        <a:p>
          <a:r>
            <a:rPr lang="en-US" dirty="0"/>
            <a:t>DATA PREPROCESSING</a:t>
          </a:r>
        </a:p>
      </dgm:t>
    </dgm:pt>
    <dgm:pt modelId="{FFD5F324-1F55-4B95-8727-5983DFF935CD}" type="parTrans" cxnId="{1EEAFB9E-914D-4E99-860B-AE023043838D}">
      <dgm:prSet/>
      <dgm:spPr/>
      <dgm:t>
        <a:bodyPr/>
        <a:lstStyle/>
        <a:p>
          <a:endParaRPr lang="en-US"/>
        </a:p>
      </dgm:t>
    </dgm:pt>
    <dgm:pt modelId="{E7F904FB-4A71-4EC1-B704-DCE3B8157698}" type="sibTrans" cxnId="{1EEAFB9E-914D-4E99-860B-AE023043838D}">
      <dgm:prSet/>
      <dgm:spPr/>
      <dgm:t>
        <a:bodyPr/>
        <a:lstStyle/>
        <a:p>
          <a:endParaRPr lang="en-US"/>
        </a:p>
      </dgm:t>
    </dgm:pt>
    <dgm:pt modelId="{725C0A27-61EC-44FB-9F32-EA044056D729}">
      <dgm:prSet/>
      <dgm:spPr/>
      <dgm:t>
        <a:bodyPr/>
        <a:lstStyle/>
        <a:p>
          <a:r>
            <a:rPr lang="en-US" dirty="0"/>
            <a:t>CLASSIFICATION</a:t>
          </a:r>
        </a:p>
      </dgm:t>
    </dgm:pt>
    <dgm:pt modelId="{41245C41-07AD-45F9-9E7D-BC7D428FC340}" type="parTrans" cxnId="{E8C1D461-5773-4622-9683-2F95E13AC6C0}">
      <dgm:prSet/>
      <dgm:spPr/>
      <dgm:t>
        <a:bodyPr/>
        <a:lstStyle/>
        <a:p>
          <a:endParaRPr lang="en-US"/>
        </a:p>
      </dgm:t>
    </dgm:pt>
    <dgm:pt modelId="{E34179A9-F2F8-42F8-8B75-C7A5E21C1EAF}" type="sibTrans" cxnId="{E8C1D461-5773-4622-9683-2F95E13AC6C0}">
      <dgm:prSet/>
      <dgm:spPr/>
      <dgm:t>
        <a:bodyPr/>
        <a:lstStyle/>
        <a:p>
          <a:endParaRPr lang="en-US"/>
        </a:p>
      </dgm:t>
    </dgm:pt>
    <dgm:pt modelId="{7E82F807-0F88-4781-AC0C-589B1BE380A3}">
      <dgm:prSet/>
      <dgm:spPr/>
      <dgm:t>
        <a:bodyPr/>
        <a:lstStyle/>
        <a:p>
          <a:r>
            <a:rPr lang="en-US" dirty="0"/>
            <a:t>ATTRIBUTE GAIN</a:t>
          </a:r>
        </a:p>
      </dgm:t>
    </dgm:pt>
    <dgm:pt modelId="{BCB10BB1-0AD8-43D4-8CCC-46BE89B3868A}" type="parTrans" cxnId="{4A19C765-7387-495A-AAB0-91ABC2BF1DCF}">
      <dgm:prSet/>
      <dgm:spPr/>
      <dgm:t>
        <a:bodyPr/>
        <a:lstStyle/>
        <a:p>
          <a:endParaRPr lang="en-US"/>
        </a:p>
      </dgm:t>
    </dgm:pt>
    <dgm:pt modelId="{5A6F7706-9C6D-459B-891D-90AA878E43EF}" type="sibTrans" cxnId="{4A19C765-7387-495A-AAB0-91ABC2BF1DCF}">
      <dgm:prSet/>
      <dgm:spPr/>
      <dgm:t>
        <a:bodyPr/>
        <a:lstStyle/>
        <a:p>
          <a:endParaRPr lang="en-US"/>
        </a:p>
      </dgm:t>
    </dgm:pt>
    <dgm:pt modelId="{59AC8684-53BF-42AB-AD84-2107379886D9}">
      <dgm:prSet/>
      <dgm:spPr/>
      <dgm:t>
        <a:bodyPr/>
        <a:lstStyle/>
        <a:p>
          <a:r>
            <a:rPr lang="en-US"/>
            <a:t>TEXT MINING</a:t>
          </a:r>
        </a:p>
      </dgm:t>
    </dgm:pt>
    <dgm:pt modelId="{5336D4AA-8AF9-4516-87AE-C677ADF85149}" type="parTrans" cxnId="{4F140040-75EB-4FA8-B1B3-12A48382DC5C}">
      <dgm:prSet/>
      <dgm:spPr/>
      <dgm:t>
        <a:bodyPr/>
        <a:lstStyle/>
        <a:p>
          <a:endParaRPr lang="en-US"/>
        </a:p>
      </dgm:t>
    </dgm:pt>
    <dgm:pt modelId="{1B6094B7-9AAD-4E90-88AA-388F7FB86B6E}" type="sibTrans" cxnId="{4F140040-75EB-4FA8-B1B3-12A48382DC5C}">
      <dgm:prSet/>
      <dgm:spPr/>
      <dgm:t>
        <a:bodyPr/>
        <a:lstStyle/>
        <a:p>
          <a:endParaRPr lang="en-US"/>
        </a:p>
      </dgm:t>
    </dgm:pt>
    <dgm:pt modelId="{C59EB777-EAAC-4634-B9A0-EA06EBBDF8B5}">
      <dgm:prSet/>
      <dgm:spPr/>
      <dgm:t>
        <a:bodyPr/>
        <a:lstStyle/>
        <a:p>
          <a:r>
            <a:rPr lang="en-US" dirty="0"/>
            <a:t>CORRELATION</a:t>
          </a:r>
        </a:p>
      </dgm:t>
    </dgm:pt>
    <dgm:pt modelId="{EE597F07-3653-4DF5-9956-D15B44B08FF9}" type="parTrans" cxnId="{B9F52C26-0600-4DAA-A919-7ABC1E18033A}">
      <dgm:prSet/>
      <dgm:spPr/>
      <dgm:t>
        <a:bodyPr/>
        <a:lstStyle/>
        <a:p>
          <a:endParaRPr lang="en-US"/>
        </a:p>
      </dgm:t>
    </dgm:pt>
    <dgm:pt modelId="{C3A613EB-26A1-4C6E-B863-B66E50F145E3}" type="sibTrans" cxnId="{B9F52C26-0600-4DAA-A919-7ABC1E18033A}">
      <dgm:prSet/>
      <dgm:spPr/>
      <dgm:t>
        <a:bodyPr/>
        <a:lstStyle/>
        <a:p>
          <a:endParaRPr lang="en-US"/>
        </a:p>
      </dgm:t>
    </dgm:pt>
    <dgm:pt modelId="{AACD72AB-B22D-4D31-B9AC-A11F915E1445}">
      <dgm:prSet/>
      <dgm:spPr/>
      <dgm:t>
        <a:bodyPr/>
        <a:lstStyle/>
        <a:p>
          <a:r>
            <a:rPr lang="en-US" dirty="0"/>
            <a:t>DECISION TREE</a:t>
          </a:r>
        </a:p>
      </dgm:t>
    </dgm:pt>
    <dgm:pt modelId="{9B79D39B-722B-4D07-88D5-CA7B8EF2D704}" type="parTrans" cxnId="{1BDA050A-B7B3-4855-A117-312CCC39DF75}">
      <dgm:prSet/>
      <dgm:spPr/>
      <dgm:t>
        <a:bodyPr/>
        <a:lstStyle/>
        <a:p>
          <a:endParaRPr lang="en-US"/>
        </a:p>
      </dgm:t>
    </dgm:pt>
    <dgm:pt modelId="{D7A52A2B-6CFA-4142-8233-A689CCED96E1}" type="sibTrans" cxnId="{1BDA050A-B7B3-4855-A117-312CCC39DF75}">
      <dgm:prSet/>
      <dgm:spPr/>
      <dgm:t>
        <a:bodyPr/>
        <a:lstStyle/>
        <a:p>
          <a:endParaRPr lang="en-US"/>
        </a:p>
      </dgm:t>
    </dgm:pt>
    <dgm:pt modelId="{82B062BB-29E7-4D6C-9BFF-E03D83EFA147}">
      <dgm:prSet/>
      <dgm:spPr/>
      <dgm:t>
        <a:bodyPr/>
        <a:lstStyle/>
        <a:p>
          <a:r>
            <a:rPr lang="en-US" dirty="0"/>
            <a:t>CONCLUSION</a:t>
          </a:r>
        </a:p>
      </dgm:t>
    </dgm:pt>
    <dgm:pt modelId="{F93AF7FA-0590-400D-92DE-E24119EF6137}" type="parTrans" cxnId="{D0FEBF0C-9A3C-4208-980B-D2F941C4818B}">
      <dgm:prSet/>
      <dgm:spPr/>
      <dgm:t>
        <a:bodyPr/>
        <a:lstStyle/>
        <a:p>
          <a:endParaRPr lang="en-US"/>
        </a:p>
      </dgm:t>
    </dgm:pt>
    <dgm:pt modelId="{63BC6343-E86A-47E0-83A0-22E5CEBED0DC}" type="sibTrans" cxnId="{D0FEBF0C-9A3C-4208-980B-D2F941C4818B}">
      <dgm:prSet/>
      <dgm:spPr/>
      <dgm:t>
        <a:bodyPr/>
        <a:lstStyle/>
        <a:p>
          <a:endParaRPr lang="en-US"/>
        </a:p>
      </dgm:t>
    </dgm:pt>
    <dgm:pt modelId="{D946E98F-9FA4-42EA-BEF5-BD4EDAC45FF9}">
      <dgm:prSet/>
      <dgm:spPr/>
      <dgm:t>
        <a:bodyPr/>
        <a:lstStyle/>
        <a:p>
          <a:r>
            <a:rPr lang="en-US" dirty="0"/>
            <a:t>RECOMMENDATIONS</a:t>
          </a:r>
        </a:p>
      </dgm:t>
    </dgm:pt>
    <dgm:pt modelId="{2DF4B639-7842-4EBB-A19B-EFA6EEFF63F1}" type="parTrans" cxnId="{37340535-BCE3-46FE-9FCD-D67FC82E4D83}">
      <dgm:prSet/>
      <dgm:spPr/>
      <dgm:t>
        <a:bodyPr/>
        <a:lstStyle/>
        <a:p>
          <a:endParaRPr lang="en-US"/>
        </a:p>
      </dgm:t>
    </dgm:pt>
    <dgm:pt modelId="{591B5194-15AD-4806-84EF-DC6031BAD2CD}" type="sibTrans" cxnId="{37340535-BCE3-46FE-9FCD-D67FC82E4D83}">
      <dgm:prSet/>
      <dgm:spPr/>
      <dgm:t>
        <a:bodyPr/>
        <a:lstStyle/>
        <a:p>
          <a:endParaRPr lang="en-US"/>
        </a:p>
      </dgm:t>
    </dgm:pt>
    <dgm:pt modelId="{013B848B-E80A-5948-B106-F942B25507FE}" type="pres">
      <dgm:prSet presAssocID="{87637474-BF41-43D9-8BDA-31342F0D70FB}" presName="vert0" presStyleCnt="0">
        <dgm:presLayoutVars>
          <dgm:dir/>
          <dgm:animOne val="branch"/>
          <dgm:animLvl val="lvl"/>
        </dgm:presLayoutVars>
      </dgm:prSet>
      <dgm:spPr/>
      <dgm:t>
        <a:bodyPr/>
        <a:lstStyle/>
        <a:p>
          <a:endParaRPr lang="en-US"/>
        </a:p>
      </dgm:t>
    </dgm:pt>
    <dgm:pt modelId="{1A876D95-918B-7942-8B25-C11CF0D42914}" type="pres">
      <dgm:prSet presAssocID="{28A2868F-46B4-428A-BAF5-5711B6BB5699}" presName="thickLine" presStyleLbl="alignNode1" presStyleIdx="0" presStyleCnt="10"/>
      <dgm:spPr/>
    </dgm:pt>
    <dgm:pt modelId="{7ED794C9-320E-0444-A12B-A41E6548333E}" type="pres">
      <dgm:prSet presAssocID="{28A2868F-46B4-428A-BAF5-5711B6BB5699}" presName="horz1" presStyleCnt="0"/>
      <dgm:spPr/>
    </dgm:pt>
    <dgm:pt modelId="{F21B1A7B-CAE4-9E46-881C-8DE9781C300B}" type="pres">
      <dgm:prSet presAssocID="{28A2868F-46B4-428A-BAF5-5711B6BB5699}" presName="tx1" presStyleLbl="revTx" presStyleIdx="0" presStyleCnt="10"/>
      <dgm:spPr/>
      <dgm:t>
        <a:bodyPr/>
        <a:lstStyle/>
        <a:p>
          <a:endParaRPr lang="en-US"/>
        </a:p>
      </dgm:t>
    </dgm:pt>
    <dgm:pt modelId="{4DA2B85B-6E72-464B-96F8-08E9444CF3BF}" type="pres">
      <dgm:prSet presAssocID="{28A2868F-46B4-428A-BAF5-5711B6BB5699}" presName="vert1" presStyleCnt="0"/>
      <dgm:spPr/>
    </dgm:pt>
    <dgm:pt modelId="{BE86BD9A-8F85-1A46-B3B2-9F8CCD7C4691}" type="pres">
      <dgm:prSet presAssocID="{DFA8E92F-C6E8-468C-9CF8-93A7EAE97A78}" presName="thickLine" presStyleLbl="alignNode1" presStyleIdx="1" presStyleCnt="10"/>
      <dgm:spPr/>
    </dgm:pt>
    <dgm:pt modelId="{4DE3E886-BCD8-7E48-8EB0-16B4733F9970}" type="pres">
      <dgm:prSet presAssocID="{DFA8E92F-C6E8-468C-9CF8-93A7EAE97A78}" presName="horz1" presStyleCnt="0"/>
      <dgm:spPr/>
    </dgm:pt>
    <dgm:pt modelId="{97F86B1C-B5B0-9041-93BD-D1B03656FBF6}" type="pres">
      <dgm:prSet presAssocID="{DFA8E92F-C6E8-468C-9CF8-93A7EAE97A78}" presName="tx1" presStyleLbl="revTx" presStyleIdx="1" presStyleCnt="10"/>
      <dgm:spPr/>
      <dgm:t>
        <a:bodyPr/>
        <a:lstStyle/>
        <a:p>
          <a:endParaRPr lang="en-US"/>
        </a:p>
      </dgm:t>
    </dgm:pt>
    <dgm:pt modelId="{05CCE6A6-E82E-614D-BB5D-E8D9105472CE}" type="pres">
      <dgm:prSet presAssocID="{DFA8E92F-C6E8-468C-9CF8-93A7EAE97A78}" presName="vert1" presStyleCnt="0"/>
      <dgm:spPr/>
    </dgm:pt>
    <dgm:pt modelId="{AC3D86C7-E966-164D-944C-536AF398A7B8}" type="pres">
      <dgm:prSet presAssocID="{0927E948-EC5F-4CB5-A277-31AA37D4239C}" presName="thickLine" presStyleLbl="alignNode1" presStyleIdx="2" presStyleCnt="10"/>
      <dgm:spPr/>
    </dgm:pt>
    <dgm:pt modelId="{517DFFCB-2F24-4A4E-981F-70F9A0305FBD}" type="pres">
      <dgm:prSet presAssocID="{0927E948-EC5F-4CB5-A277-31AA37D4239C}" presName="horz1" presStyleCnt="0"/>
      <dgm:spPr/>
    </dgm:pt>
    <dgm:pt modelId="{D382528A-D942-5B48-B84F-0EBA4E8E9A6C}" type="pres">
      <dgm:prSet presAssocID="{0927E948-EC5F-4CB5-A277-31AA37D4239C}" presName="tx1" presStyleLbl="revTx" presStyleIdx="2" presStyleCnt="10"/>
      <dgm:spPr/>
      <dgm:t>
        <a:bodyPr/>
        <a:lstStyle/>
        <a:p>
          <a:endParaRPr lang="en-US"/>
        </a:p>
      </dgm:t>
    </dgm:pt>
    <dgm:pt modelId="{A1162AEC-E076-7249-BD51-CCABE5AA262D}" type="pres">
      <dgm:prSet presAssocID="{0927E948-EC5F-4CB5-A277-31AA37D4239C}" presName="vert1" presStyleCnt="0"/>
      <dgm:spPr/>
    </dgm:pt>
    <dgm:pt modelId="{5961A6A0-FDAE-A04F-A108-B2EFE7CDB244}" type="pres">
      <dgm:prSet presAssocID="{725C0A27-61EC-44FB-9F32-EA044056D729}" presName="thickLine" presStyleLbl="alignNode1" presStyleIdx="3" presStyleCnt="10"/>
      <dgm:spPr/>
    </dgm:pt>
    <dgm:pt modelId="{5621A0E6-A23B-C340-8F3A-AF84576FA77B}" type="pres">
      <dgm:prSet presAssocID="{725C0A27-61EC-44FB-9F32-EA044056D729}" presName="horz1" presStyleCnt="0"/>
      <dgm:spPr/>
    </dgm:pt>
    <dgm:pt modelId="{89939355-4829-4646-B72F-C9F67923D62F}" type="pres">
      <dgm:prSet presAssocID="{725C0A27-61EC-44FB-9F32-EA044056D729}" presName="tx1" presStyleLbl="revTx" presStyleIdx="3" presStyleCnt="10"/>
      <dgm:spPr/>
      <dgm:t>
        <a:bodyPr/>
        <a:lstStyle/>
        <a:p>
          <a:endParaRPr lang="en-US"/>
        </a:p>
      </dgm:t>
    </dgm:pt>
    <dgm:pt modelId="{E976E547-412F-E54E-B8DE-7710C5BA5D13}" type="pres">
      <dgm:prSet presAssocID="{725C0A27-61EC-44FB-9F32-EA044056D729}" presName="vert1" presStyleCnt="0"/>
      <dgm:spPr/>
    </dgm:pt>
    <dgm:pt modelId="{F365743E-5FB9-E649-834A-FF07639A0E06}" type="pres">
      <dgm:prSet presAssocID="{7E82F807-0F88-4781-AC0C-589B1BE380A3}" presName="thickLine" presStyleLbl="alignNode1" presStyleIdx="4" presStyleCnt="10"/>
      <dgm:spPr/>
    </dgm:pt>
    <dgm:pt modelId="{9065C146-395E-9D4B-BF9F-4C06081BC195}" type="pres">
      <dgm:prSet presAssocID="{7E82F807-0F88-4781-AC0C-589B1BE380A3}" presName="horz1" presStyleCnt="0"/>
      <dgm:spPr/>
    </dgm:pt>
    <dgm:pt modelId="{3B36F65C-69DB-A040-A47A-7D910BE441A1}" type="pres">
      <dgm:prSet presAssocID="{7E82F807-0F88-4781-AC0C-589B1BE380A3}" presName="tx1" presStyleLbl="revTx" presStyleIdx="4" presStyleCnt="10"/>
      <dgm:spPr/>
      <dgm:t>
        <a:bodyPr/>
        <a:lstStyle/>
        <a:p>
          <a:endParaRPr lang="en-US"/>
        </a:p>
      </dgm:t>
    </dgm:pt>
    <dgm:pt modelId="{390BD653-2478-864E-AFBC-B50438E4A022}" type="pres">
      <dgm:prSet presAssocID="{7E82F807-0F88-4781-AC0C-589B1BE380A3}" presName="vert1" presStyleCnt="0"/>
      <dgm:spPr/>
    </dgm:pt>
    <dgm:pt modelId="{29317126-3A6D-F94A-B470-E6EFC54364D5}" type="pres">
      <dgm:prSet presAssocID="{59AC8684-53BF-42AB-AD84-2107379886D9}" presName="thickLine" presStyleLbl="alignNode1" presStyleIdx="5" presStyleCnt="10"/>
      <dgm:spPr/>
    </dgm:pt>
    <dgm:pt modelId="{34E0BAC9-8C7F-2844-9892-767F2B554B56}" type="pres">
      <dgm:prSet presAssocID="{59AC8684-53BF-42AB-AD84-2107379886D9}" presName="horz1" presStyleCnt="0"/>
      <dgm:spPr/>
    </dgm:pt>
    <dgm:pt modelId="{8A4303DF-151B-8F4D-A8E8-A3199B5E574F}" type="pres">
      <dgm:prSet presAssocID="{59AC8684-53BF-42AB-AD84-2107379886D9}" presName="tx1" presStyleLbl="revTx" presStyleIdx="5" presStyleCnt="10"/>
      <dgm:spPr/>
      <dgm:t>
        <a:bodyPr/>
        <a:lstStyle/>
        <a:p>
          <a:endParaRPr lang="en-US"/>
        </a:p>
      </dgm:t>
    </dgm:pt>
    <dgm:pt modelId="{E0628BD2-F698-894F-A1EF-772557D73EF2}" type="pres">
      <dgm:prSet presAssocID="{59AC8684-53BF-42AB-AD84-2107379886D9}" presName="vert1" presStyleCnt="0"/>
      <dgm:spPr/>
    </dgm:pt>
    <dgm:pt modelId="{3121C8A5-C646-8A45-B15D-2E2522F27FAB}" type="pres">
      <dgm:prSet presAssocID="{C59EB777-EAAC-4634-B9A0-EA06EBBDF8B5}" presName="thickLine" presStyleLbl="alignNode1" presStyleIdx="6" presStyleCnt="10"/>
      <dgm:spPr/>
    </dgm:pt>
    <dgm:pt modelId="{A16D4CEC-BAFF-0149-92AE-59E0C9BD8F7C}" type="pres">
      <dgm:prSet presAssocID="{C59EB777-EAAC-4634-B9A0-EA06EBBDF8B5}" presName="horz1" presStyleCnt="0"/>
      <dgm:spPr/>
    </dgm:pt>
    <dgm:pt modelId="{7E15CE75-EEEE-D249-AAED-2823BC32C36B}" type="pres">
      <dgm:prSet presAssocID="{C59EB777-EAAC-4634-B9A0-EA06EBBDF8B5}" presName="tx1" presStyleLbl="revTx" presStyleIdx="6" presStyleCnt="10"/>
      <dgm:spPr/>
      <dgm:t>
        <a:bodyPr/>
        <a:lstStyle/>
        <a:p>
          <a:endParaRPr lang="en-US"/>
        </a:p>
      </dgm:t>
    </dgm:pt>
    <dgm:pt modelId="{9FEB4468-4F6D-1E40-A203-E03C6448D8B3}" type="pres">
      <dgm:prSet presAssocID="{C59EB777-EAAC-4634-B9A0-EA06EBBDF8B5}" presName="vert1" presStyleCnt="0"/>
      <dgm:spPr/>
    </dgm:pt>
    <dgm:pt modelId="{F293B7BB-2E0B-D240-B1AF-AEF400103BEE}" type="pres">
      <dgm:prSet presAssocID="{AACD72AB-B22D-4D31-B9AC-A11F915E1445}" presName="thickLine" presStyleLbl="alignNode1" presStyleIdx="7" presStyleCnt="10"/>
      <dgm:spPr/>
    </dgm:pt>
    <dgm:pt modelId="{7FDED7A8-72B3-D840-81B0-F965730F89EC}" type="pres">
      <dgm:prSet presAssocID="{AACD72AB-B22D-4D31-B9AC-A11F915E1445}" presName="horz1" presStyleCnt="0"/>
      <dgm:spPr/>
    </dgm:pt>
    <dgm:pt modelId="{A44D84F3-EEB6-5345-8A8F-54FF69682718}" type="pres">
      <dgm:prSet presAssocID="{AACD72AB-B22D-4D31-B9AC-A11F915E1445}" presName="tx1" presStyleLbl="revTx" presStyleIdx="7" presStyleCnt="10"/>
      <dgm:spPr/>
      <dgm:t>
        <a:bodyPr/>
        <a:lstStyle/>
        <a:p>
          <a:endParaRPr lang="en-US"/>
        </a:p>
      </dgm:t>
    </dgm:pt>
    <dgm:pt modelId="{D9C5CEAB-CBD1-2244-8B13-32634BABC31D}" type="pres">
      <dgm:prSet presAssocID="{AACD72AB-B22D-4D31-B9AC-A11F915E1445}" presName="vert1" presStyleCnt="0"/>
      <dgm:spPr/>
    </dgm:pt>
    <dgm:pt modelId="{F93CF559-38E8-A44C-9109-651949FBAB73}" type="pres">
      <dgm:prSet presAssocID="{82B062BB-29E7-4D6C-9BFF-E03D83EFA147}" presName="thickLine" presStyleLbl="alignNode1" presStyleIdx="8" presStyleCnt="10"/>
      <dgm:spPr/>
    </dgm:pt>
    <dgm:pt modelId="{CFF2BF9B-04B7-6344-8AF6-96FEB6FD58C0}" type="pres">
      <dgm:prSet presAssocID="{82B062BB-29E7-4D6C-9BFF-E03D83EFA147}" presName="horz1" presStyleCnt="0"/>
      <dgm:spPr/>
    </dgm:pt>
    <dgm:pt modelId="{6E76738E-306D-D141-9FE9-2A3EEB769763}" type="pres">
      <dgm:prSet presAssocID="{82B062BB-29E7-4D6C-9BFF-E03D83EFA147}" presName="tx1" presStyleLbl="revTx" presStyleIdx="8" presStyleCnt="10"/>
      <dgm:spPr/>
      <dgm:t>
        <a:bodyPr/>
        <a:lstStyle/>
        <a:p>
          <a:endParaRPr lang="en-US"/>
        </a:p>
      </dgm:t>
    </dgm:pt>
    <dgm:pt modelId="{8F42638F-6FD5-3E47-B3BE-47D8439AEDD8}" type="pres">
      <dgm:prSet presAssocID="{82B062BB-29E7-4D6C-9BFF-E03D83EFA147}" presName="vert1" presStyleCnt="0"/>
      <dgm:spPr/>
    </dgm:pt>
    <dgm:pt modelId="{5FFE04B0-BB10-E449-BBA1-FE06B2308EFB}" type="pres">
      <dgm:prSet presAssocID="{D946E98F-9FA4-42EA-BEF5-BD4EDAC45FF9}" presName="thickLine" presStyleLbl="alignNode1" presStyleIdx="9" presStyleCnt="10"/>
      <dgm:spPr/>
    </dgm:pt>
    <dgm:pt modelId="{50788C6B-4608-904B-8B8C-CBF4FD1F6369}" type="pres">
      <dgm:prSet presAssocID="{D946E98F-9FA4-42EA-BEF5-BD4EDAC45FF9}" presName="horz1" presStyleCnt="0"/>
      <dgm:spPr/>
    </dgm:pt>
    <dgm:pt modelId="{3E0BF4E6-3D7F-574D-AE2F-AA291A27E08F}" type="pres">
      <dgm:prSet presAssocID="{D946E98F-9FA4-42EA-BEF5-BD4EDAC45FF9}" presName="tx1" presStyleLbl="revTx" presStyleIdx="9" presStyleCnt="10"/>
      <dgm:spPr/>
      <dgm:t>
        <a:bodyPr/>
        <a:lstStyle/>
        <a:p>
          <a:endParaRPr lang="en-US"/>
        </a:p>
      </dgm:t>
    </dgm:pt>
    <dgm:pt modelId="{BC0F75E8-4E3B-D34F-A1DF-E1DFB80FFF35}" type="pres">
      <dgm:prSet presAssocID="{D946E98F-9FA4-42EA-BEF5-BD4EDAC45FF9}" presName="vert1" presStyleCnt="0"/>
      <dgm:spPr/>
    </dgm:pt>
  </dgm:ptLst>
  <dgm:cxnLst>
    <dgm:cxn modelId="{E9976937-B54C-F743-B7BF-4408F6D8B60A}" type="presOf" srcId="{28A2868F-46B4-428A-BAF5-5711B6BB5699}" destId="{F21B1A7B-CAE4-9E46-881C-8DE9781C300B}" srcOrd="0" destOrd="0" presId="urn:microsoft.com/office/officeart/2008/layout/LinedList"/>
    <dgm:cxn modelId="{72ECF457-1689-C34B-A299-5FC80508BD51}" type="presOf" srcId="{82B062BB-29E7-4D6C-9BFF-E03D83EFA147}" destId="{6E76738E-306D-D141-9FE9-2A3EEB769763}" srcOrd="0" destOrd="0" presId="urn:microsoft.com/office/officeart/2008/layout/LinedList"/>
    <dgm:cxn modelId="{B01ED1B4-84CB-8844-8F9E-0C24C9BBC383}" type="presOf" srcId="{AACD72AB-B22D-4D31-B9AC-A11F915E1445}" destId="{A44D84F3-EEB6-5345-8A8F-54FF69682718}" srcOrd="0" destOrd="0" presId="urn:microsoft.com/office/officeart/2008/layout/LinedList"/>
    <dgm:cxn modelId="{66227EDD-4DA7-1A44-8380-373EDE0AC943}" type="presOf" srcId="{C59EB777-EAAC-4634-B9A0-EA06EBBDF8B5}" destId="{7E15CE75-EEEE-D249-AAED-2823BC32C36B}" srcOrd="0" destOrd="0" presId="urn:microsoft.com/office/officeart/2008/layout/LinedList"/>
    <dgm:cxn modelId="{17B959C3-E786-FD40-9E38-80C0C393E6CF}" type="presOf" srcId="{7E82F807-0F88-4781-AC0C-589B1BE380A3}" destId="{3B36F65C-69DB-A040-A47A-7D910BE441A1}" srcOrd="0" destOrd="0" presId="urn:microsoft.com/office/officeart/2008/layout/LinedList"/>
    <dgm:cxn modelId="{4F140040-75EB-4FA8-B1B3-12A48382DC5C}" srcId="{87637474-BF41-43D9-8BDA-31342F0D70FB}" destId="{59AC8684-53BF-42AB-AD84-2107379886D9}" srcOrd="5" destOrd="0" parTransId="{5336D4AA-8AF9-4516-87AE-C677ADF85149}" sibTransId="{1B6094B7-9AAD-4E90-88AA-388F7FB86B6E}"/>
    <dgm:cxn modelId="{FC4CCD09-C5A0-0546-92D1-828BE9FB617F}" type="presOf" srcId="{DFA8E92F-C6E8-468C-9CF8-93A7EAE97A78}" destId="{97F86B1C-B5B0-9041-93BD-D1B03656FBF6}" srcOrd="0" destOrd="0" presId="urn:microsoft.com/office/officeart/2008/layout/LinedList"/>
    <dgm:cxn modelId="{0072E584-D281-4BD8-A055-B51BD63F19ED}" srcId="{87637474-BF41-43D9-8BDA-31342F0D70FB}" destId="{28A2868F-46B4-428A-BAF5-5711B6BB5699}" srcOrd="0" destOrd="0" parTransId="{C1C4A1E6-C539-48E7-BC45-51C6DA1B530C}" sibTransId="{A2D699A3-76CD-4885-ACE1-5234FE4E668A}"/>
    <dgm:cxn modelId="{E8C1D461-5773-4622-9683-2F95E13AC6C0}" srcId="{87637474-BF41-43D9-8BDA-31342F0D70FB}" destId="{725C0A27-61EC-44FB-9F32-EA044056D729}" srcOrd="3" destOrd="0" parTransId="{41245C41-07AD-45F9-9E7D-BC7D428FC340}" sibTransId="{E34179A9-F2F8-42F8-8B75-C7A5E21C1EAF}"/>
    <dgm:cxn modelId="{1BDA050A-B7B3-4855-A117-312CCC39DF75}" srcId="{87637474-BF41-43D9-8BDA-31342F0D70FB}" destId="{AACD72AB-B22D-4D31-B9AC-A11F915E1445}" srcOrd="7" destOrd="0" parTransId="{9B79D39B-722B-4D07-88D5-CA7B8EF2D704}" sibTransId="{D7A52A2B-6CFA-4142-8233-A689CCED96E1}"/>
    <dgm:cxn modelId="{4A19C765-7387-495A-AAB0-91ABC2BF1DCF}" srcId="{87637474-BF41-43D9-8BDA-31342F0D70FB}" destId="{7E82F807-0F88-4781-AC0C-589B1BE380A3}" srcOrd="4" destOrd="0" parTransId="{BCB10BB1-0AD8-43D4-8CCC-46BE89B3868A}" sibTransId="{5A6F7706-9C6D-459B-891D-90AA878E43EF}"/>
    <dgm:cxn modelId="{D0FEBF0C-9A3C-4208-980B-D2F941C4818B}" srcId="{87637474-BF41-43D9-8BDA-31342F0D70FB}" destId="{82B062BB-29E7-4D6C-9BFF-E03D83EFA147}" srcOrd="8" destOrd="0" parTransId="{F93AF7FA-0590-400D-92DE-E24119EF6137}" sibTransId="{63BC6343-E86A-47E0-83A0-22E5CEBED0DC}"/>
    <dgm:cxn modelId="{1A2A1CBA-DE88-BE4A-A971-9D0CD9E2D7C5}" type="presOf" srcId="{0927E948-EC5F-4CB5-A277-31AA37D4239C}" destId="{D382528A-D942-5B48-B84F-0EBA4E8E9A6C}" srcOrd="0" destOrd="0" presId="urn:microsoft.com/office/officeart/2008/layout/LinedList"/>
    <dgm:cxn modelId="{1EEAFB9E-914D-4E99-860B-AE023043838D}" srcId="{87637474-BF41-43D9-8BDA-31342F0D70FB}" destId="{0927E948-EC5F-4CB5-A277-31AA37D4239C}" srcOrd="2" destOrd="0" parTransId="{FFD5F324-1F55-4B95-8727-5983DFF935CD}" sibTransId="{E7F904FB-4A71-4EC1-B704-DCE3B8157698}"/>
    <dgm:cxn modelId="{B8350007-24E0-AB4C-B4E6-CC7C72B19664}" type="presOf" srcId="{87637474-BF41-43D9-8BDA-31342F0D70FB}" destId="{013B848B-E80A-5948-B106-F942B25507FE}" srcOrd="0" destOrd="0" presId="urn:microsoft.com/office/officeart/2008/layout/LinedList"/>
    <dgm:cxn modelId="{B9F52C26-0600-4DAA-A919-7ABC1E18033A}" srcId="{87637474-BF41-43D9-8BDA-31342F0D70FB}" destId="{C59EB777-EAAC-4634-B9A0-EA06EBBDF8B5}" srcOrd="6" destOrd="0" parTransId="{EE597F07-3653-4DF5-9956-D15B44B08FF9}" sibTransId="{C3A613EB-26A1-4C6E-B863-B66E50F145E3}"/>
    <dgm:cxn modelId="{052F975B-527F-4000-B271-89EB8154C5A4}" srcId="{87637474-BF41-43D9-8BDA-31342F0D70FB}" destId="{DFA8E92F-C6E8-468C-9CF8-93A7EAE97A78}" srcOrd="1" destOrd="0" parTransId="{376DE8F8-D8B3-4F29-AC7E-AE07EF35DAB8}" sibTransId="{EA313ABE-2FA2-496E-A948-0264B5055B42}"/>
    <dgm:cxn modelId="{7D217CEA-8229-474C-A1C0-31516AED64D6}" type="presOf" srcId="{59AC8684-53BF-42AB-AD84-2107379886D9}" destId="{8A4303DF-151B-8F4D-A8E8-A3199B5E574F}" srcOrd="0" destOrd="0" presId="urn:microsoft.com/office/officeart/2008/layout/LinedList"/>
    <dgm:cxn modelId="{37340535-BCE3-46FE-9FCD-D67FC82E4D83}" srcId="{87637474-BF41-43D9-8BDA-31342F0D70FB}" destId="{D946E98F-9FA4-42EA-BEF5-BD4EDAC45FF9}" srcOrd="9" destOrd="0" parTransId="{2DF4B639-7842-4EBB-A19B-EFA6EEFF63F1}" sibTransId="{591B5194-15AD-4806-84EF-DC6031BAD2CD}"/>
    <dgm:cxn modelId="{FA5DD156-D520-6E4B-B726-CB34E8FBEAAE}" type="presOf" srcId="{725C0A27-61EC-44FB-9F32-EA044056D729}" destId="{89939355-4829-4646-B72F-C9F67923D62F}" srcOrd="0" destOrd="0" presId="urn:microsoft.com/office/officeart/2008/layout/LinedList"/>
    <dgm:cxn modelId="{BC4083EE-EBE9-8B45-96C7-6C4C0922144C}" type="presOf" srcId="{D946E98F-9FA4-42EA-BEF5-BD4EDAC45FF9}" destId="{3E0BF4E6-3D7F-574D-AE2F-AA291A27E08F}" srcOrd="0" destOrd="0" presId="urn:microsoft.com/office/officeart/2008/layout/LinedList"/>
    <dgm:cxn modelId="{CD0C2773-BD88-774D-BB5B-92D7D764FBD7}" type="presParOf" srcId="{013B848B-E80A-5948-B106-F942B25507FE}" destId="{1A876D95-918B-7942-8B25-C11CF0D42914}" srcOrd="0" destOrd="0" presId="urn:microsoft.com/office/officeart/2008/layout/LinedList"/>
    <dgm:cxn modelId="{BC1E02A4-B13C-2643-BD3F-0C2CCE89BFFF}" type="presParOf" srcId="{013B848B-E80A-5948-B106-F942B25507FE}" destId="{7ED794C9-320E-0444-A12B-A41E6548333E}" srcOrd="1" destOrd="0" presId="urn:microsoft.com/office/officeart/2008/layout/LinedList"/>
    <dgm:cxn modelId="{E6664666-4B10-E64D-A78A-5516C9549FDE}" type="presParOf" srcId="{7ED794C9-320E-0444-A12B-A41E6548333E}" destId="{F21B1A7B-CAE4-9E46-881C-8DE9781C300B}" srcOrd="0" destOrd="0" presId="urn:microsoft.com/office/officeart/2008/layout/LinedList"/>
    <dgm:cxn modelId="{CA113C1C-95CF-2C41-A4C6-DBF93AB3F8A6}" type="presParOf" srcId="{7ED794C9-320E-0444-A12B-A41E6548333E}" destId="{4DA2B85B-6E72-464B-96F8-08E9444CF3BF}" srcOrd="1" destOrd="0" presId="urn:microsoft.com/office/officeart/2008/layout/LinedList"/>
    <dgm:cxn modelId="{81619A80-0060-6441-963A-7117CA769A89}" type="presParOf" srcId="{013B848B-E80A-5948-B106-F942B25507FE}" destId="{BE86BD9A-8F85-1A46-B3B2-9F8CCD7C4691}" srcOrd="2" destOrd="0" presId="urn:microsoft.com/office/officeart/2008/layout/LinedList"/>
    <dgm:cxn modelId="{F5E46DB1-0AEA-7F49-B2B9-BE3DE5933FB0}" type="presParOf" srcId="{013B848B-E80A-5948-B106-F942B25507FE}" destId="{4DE3E886-BCD8-7E48-8EB0-16B4733F9970}" srcOrd="3" destOrd="0" presId="urn:microsoft.com/office/officeart/2008/layout/LinedList"/>
    <dgm:cxn modelId="{94EEA171-F746-3A42-BD20-6BD024033FCB}" type="presParOf" srcId="{4DE3E886-BCD8-7E48-8EB0-16B4733F9970}" destId="{97F86B1C-B5B0-9041-93BD-D1B03656FBF6}" srcOrd="0" destOrd="0" presId="urn:microsoft.com/office/officeart/2008/layout/LinedList"/>
    <dgm:cxn modelId="{1B1BA561-3E31-7F41-9DC2-F8E0979EBDBF}" type="presParOf" srcId="{4DE3E886-BCD8-7E48-8EB0-16B4733F9970}" destId="{05CCE6A6-E82E-614D-BB5D-E8D9105472CE}" srcOrd="1" destOrd="0" presId="urn:microsoft.com/office/officeart/2008/layout/LinedList"/>
    <dgm:cxn modelId="{E7B03424-295E-024D-89B1-9A3DB620C113}" type="presParOf" srcId="{013B848B-E80A-5948-B106-F942B25507FE}" destId="{AC3D86C7-E966-164D-944C-536AF398A7B8}" srcOrd="4" destOrd="0" presId="urn:microsoft.com/office/officeart/2008/layout/LinedList"/>
    <dgm:cxn modelId="{62094649-6758-C342-93CF-B67203E1EB46}" type="presParOf" srcId="{013B848B-E80A-5948-B106-F942B25507FE}" destId="{517DFFCB-2F24-4A4E-981F-70F9A0305FBD}" srcOrd="5" destOrd="0" presId="urn:microsoft.com/office/officeart/2008/layout/LinedList"/>
    <dgm:cxn modelId="{E93F8321-F116-6D43-9324-0082B9AA7516}" type="presParOf" srcId="{517DFFCB-2F24-4A4E-981F-70F9A0305FBD}" destId="{D382528A-D942-5B48-B84F-0EBA4E8E9A6C}" srcOrd="0" destOrd="0" presId="urn:microsoft.com/office/officeart/2008/layout/LinedList"/>
    <dgm:cxn modelId="{33B58289-14E4-B74D-ACFA-395F757237F2}" type="presParOf" srcId="{517DFFCB-2F24-4A4E-981F-70F9A0305FBD}" destId="{A1162AEC-E076-7249-BD51-CCABE5AA262D}" srcOrd="1" destOrd="0" presId="urn:microsoft.com/office/officeart/2008/layout/LinedList"/>
    <dgm:cxn modelId="{E395F589-3B08-B745-8FC8-A731DFDE7F63}" type="presParOf" srcId="{013B848B-E80A-5948-B106-F942B25507FE}" destId="{5961A6A0-FDAE-A04F-A108-B2EFE7CDB244}" srcOrd="6" destOrd="0" presId="urn:microsoft.com/office/officeart/2008/layout/LinedList"/>
    <dgm:cxn modelId="{69B5E65E-CAE2-1C44-BFE1-F5582353AB86}" type="presParOf" srcId="{013B848B-E80A-5948-B106-F942B25507FE}" destId="{5621A0E6-A23B-C340-8F3A-AF84576FA77B}" srcOrd="7" destOrd="0" presId="urn:microsoft.com/office/officeart/2008/layout/LinedList"/>
    <dgm:cxn modelId="{7E684A9F-C4F6-B844-BBB5-F7B9D516FDBF}" type="presParOf" srcId="{5621A0E6-A23B-C340-8F3A-AF84576FA77B}" destId="{89939355-4829-4646-B72F-C9F67923D62F}" srcOrd="0" destOrd="0" presId="urn:microsoft.com/office/officeart/2008/layout/LinedList"/>
    <dgm:cxn modelId="{9F4C8D97-F01F-DB42-A0D5-07229ED1EA63}" type="presParOf" srcId="{5621A0E6-A23B-C340-8F3A-AF84576FA77B}" destId="{E976E547-412F-E54E-B8DE-7710C5BA5D13}" srcOrd="1" destOrd="0" presId="urn:microsoft.com/office/officeart/2008/layout/LinedList"/>
    <dgm:cxn modelId="{51C83F87-CC6A-1044-B766-FFDA4880BB66}" type="presParOf" srcId="{013B848B-E80A-5948-B106-F942B25507FE}" destId="{F365743E-5FB9-E649-834A-FF07639A0E06}" srcOrd="8" destOrd="0" presId="urn:microsoft.com/office/officeart/2008/layout/LinedList"/>
    <dgm:cxn modelId="{D960D295-4340-5348-8B30-E50195D3827C}" type="presParOf" srcId="{013B848B-E80A-5948-B106-F942B25507FE}" destId="{9065C146-395E-9D4B-BF9F-4C06081BC195}" srcOrd="9" destOrd="0" presId="urn:microsoft.com/office/officeart/2008/layout/LinedList"/>
    <dgm:cxn modelId="{716CC32E-E69D-624C-A063-F71CC8AB0C11}" type="presParOf" srcId="{9065C146-395E-9D4B-BF9F-4C06081BC195}" destId="{3B36F65C-69DB-A040-A47A-7D910BE441A1}" srcOrd="0" destOrd="0" presId="urn:microsoft.com/office/officeart/2008/layout/LinedList"/>
    <dgm:cxn modelId="{80BA7687-C8BA-4D47-AE6F-8BF30D08B923}" type="presParOf" srcId="{9065C146-395E-9D4B-BF9F-4C06081BC195}" destId="{390BD653-2478-864E-AFBC-B50438E4A022}" srcOrd="1" destOrd="0" presId="urn:microsoft.com/office/officeart/2008/layout/LinedList"/>
    <dgm:cxn modelId="{EADE76E2-43F0-FC47-9FB2-6E464FF35B61}" type="presParOf" srcId="{013B848B-E80A-5948-B106-F942B25507FE}" destId="{29317126-3A6D-F94A-B470-E6EFC54364D5}" srcOrd="10" destOrd="0" presId="urn:microsoft.com/office/officeart/2008/layout/LinedList"/>
    <dgm:cxn modelId="{9412C0EB-B508-AA44-B8CD-481872B28980}" type="presParOf" srcId="{013B848B-E80A-5948-B106-F942B25507FE}" destId="{34E0BAC9-8C7F-2844-9892-767F2B554B56}" srcOrd="11" destOrd="0" presId="urn:microsoft.com/office/officeart/2008/layout/LinedList"/>
    <dgm:cxn modelId="{D4DCB047-5A4C-A343-8BB9-4D9AEBAD5405}" type="presParOf" srcId="{34E0BAC9-8C7F-2844-9892-767F2B554B56}" destId="{8A4303DF-151B-8F4D-A8E8-A3199B5E574F}" srcOrd="0" destOrd="0" presId="urn:microsoft.com/office/officeart/2008/layout/LinedList"/>
    <dgm:cxn modelId="{98579AFF-844C-8F4F-ACBC-4146782855AD}" type="presParOf" srcId="{34E0BAC9-8C7F-2844-9892-767F2B554B56}" destId="{E0628BD2-F698-894F-A1EF-772557D73EF2}" srcOrd="1" destOrd="0" presId="urn:microsoft.com/office/officeart/2008/layout/LinedList"/>
    <dgm:cxn modelId="{7D989115-D8DD-AF4F-9FB3-E50D0AA1B0DB}" type="presParOf" srcId="{013B848B-E80A-5948-B106-F942B25507FE}" destId="{3121C8A5-C646-8A45-B15D-2E2522F27FAB}" srcOrd="12" destOrd="0" presId="urn:microsoft.com/office/officeart/2008/layout/LinedList"/>
    <dgm:cxn modelId="{E42AFE8B-5178-1948-B8AD-CB6FA6B91C55}" type="presParOf" srcId="{013B848B-E80A-5948-B106-F942B25507FE}" destId="{A16D4CEC-BAFF-0149-92AE-59E0C9BD8F7C}" srcOrd="13" destOrd="0" presId="urn:microsoft.com/office/officeart/2008/layout/LinedList"/>
    <dgm:cxn modelId="{A0992C0C-3AAE-E34F-AFCA-647B30514C0B}" type="presParOf" srcId="{A16D4CEC-BAFF-0149-92AE-59E0C9BD8F7C}" destId="{7E15CE75-EEEE-D249-AAED-2823BC32C36B}" srcOrd="0" destOrd="0" presId="urn:microsoft.com/office/officeart/2008/layout/LinedList"/>
    <dgm:cxn modelId="{DB5FABD9-979F-4244-9295-BB4D20324512}" type="presParOf" srcId="{A16D4CEC-BAFF-0149-92AE-59E0C9BD8F7C}" destId="{9FEB4468-4F6D-1E40-A203-E03C6448D8B3}" srcOrd="1" destOrd="0" presId="urn:microsoft.com/office/officeart/2008/layout/LinedList"/>
    <dgm:cxn modelId="{72F9B774-AF1B-A945-9979-1A4DA14EC1B3}" type="presParOf" srcId="{013B848B-E80A-5948-B106-F942B25507FE}" destId="{F293B7BB-2E0B-D240-B1AF-AEF400103BEE}" srcOrd="14" destOrd="0" presId="urn:microsoft.com/office/officeart/2008/layout/LinedList"/>
    <dgm:cxn modelId="{C02FB136-AA48-E642-A554-8897CDC6D99C}" type="presParOf" srcId="{013B848B-E80A-5948-B106-F942B25507FE}" destId="{7FDED7A8-72B3-D840-81B0-F965730F89EC}" srcOrd="15" destOrd="0" presId="urn:microsoft.com/office/officeart/2008/layout/LinedList"/>
    <dgm:cxn modelId="{899D5487-23E7-9E42-8357-E8E523688234}" type="presParOf" srcId="{7FDED7A8-72B3-D840-81B0-F965730F89EC}" destId="{A44D84F3-EEB6-5345-8A8F-54FF69682718}" srcOrd="0" destOrd="0" presId="urn:microsoft.com/office/officeart/2008/layout/LinedList"/>
    <dgm:cxn modelId="{0A64F83A-8BFA-544A-BE84-F2E47927EA27}" type="presParOf" srcId="{7FDED7A8-72B3-D840-81B0-F965730F89EC}" destId="{D9C5CEAB-CBD1-2244-8B13-32634BABC31D}" srcOrd="1" destOrd="0" presId="urn:microsoft.com/office/officeart/2008/layout/LinedList"/>
    <dgm:cxn modelId="{F32DFE57-9E3E-8B4C-8557-75A394A7F1D6}" type="presParOf" srcId="{013B848B-E80A-5948-B106-F942B25507FE}" destId="{F93CF559-38E8-A44C-9109-651949FBAB73}" srcOrd="16" destOrd="0" presId="urn:microsoft.com/office/officeart/2008/layout/LinedList"/>
    <dgm:cxn modelId="{E84F764E-1195-F548-8DA7-0FAC0DD72D82}" type="presParOf" srcId="{013B848B-E80A-5948-B106-F942B25507FE}" destId="{CFF2BF9B-04B7-6344-8AF6-96FEB6FD58C0}" srcOrd="17" destOrd="0" presId="urn:microsoft.com/office/officeart/2008/layout/LinedList"/>
    <dgm:cxn modelId="{35059A7E-5C52-D14D-B253-9AB82139272F}" type="presParOf" srcId="{CFF2BF9B-04B7-6344-8AF6-96FEB6FD58C0}" destId="{6E76738E-306D-D141-9FE9-2A3EEB769763}" srcOrd="0" destOrd="0" presId="urn:microsoft.com/office/officeart/2008/layout/LinedList"/>
    <dgm:cxn modelId="{BFA4C1F7-F48E-E342-84BD-3B9F7EB03E5D}" type="presParOf" srcId="{CFF2BF9B-04B7-6344-8AF6-96FEB6FD58C0}" destId="{8F42638F-6FD5-3E47-B3BE-47D8439AEDD8}" srcOrd="1" destOrd="0" presId="urn:microsoft.com/office/officeart/2008/layout/LinedList"/>
    <dgm:cxn modelId="{F7014B06-C268-EF49-B964-E4C04B962B46}" type="presParOf" srcId="{013B848B-E80A-5948-B106-F942B25507FE}" destId="{5FFE04B0-BB10-E449-BBA1-FE06B2308EFB}" srcOrd="18" destOrd="0" presId="urn:microsoft.com/office/officeart/2008/layout/LinedList"/>
    <dgm:cxn modelId="{053346AF-4753-5E4A-8EAD-AE55A9859603}" type="presParOf" srcId="{013B848B-E80A-5948-B106-F942B25507FE}" destId="{50788C6B-4608-904B-8B8C-CBF4FD1F6369}" srcOrd="19" destOrd="0" presId="urn:microsoft.com/office/officeart/2008/layout/LinedList"/>
    <dgm:cxn modelId="{19176947-A764-E94B-8747-560B5B134266}" type="presParOf" srcId="{50788C6B-4608-904B-8B8C-CBF4FD1F6369}" destId="{3E0BF4E6-3D7F-574D-AE2F-AA291A27E08F}" srcOrd="0" destOrd="0" presId="urn:microsoft.com/office/officeart/2008/layout/LinedList"/>
    <dgm:cxn modelId="{38D7FF7F-AE13-224A-9651-CB7C683B02B3}" type="presParOf" srcId="{50788C6B-4608-904B-8B8C-CBF4FD1F6369}" destId="{BC0F75E8-4E3B-D34F-A1DF-E1DFB80FFF3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E79F8D-5FF7-4176-8B67-2C0E2DDC6DB9}" type="doc">
      <dgm:prSet loTypeId="urn:microsoft.com/office/officeart/2005/8/layout/default" loCatId="list" qsTypeId="urn:microsoft.com/office/officeart/2005/8/quickstyle/simple4" qsCatId="simple" csTypeId="urn:microsoft.com/office/officeart/2005/8/colors/accent2_2" csCatId="accent2" phldr="1"/>
      <dgm:spPr/>
      <dgm:t>
        <a:bodyPr/>
        <a:lstStyle/>
        <a:p>
          <a:endParaRPr lang="en-US"/>
        </a:p>
      </dgm:t>
    </dgm:pt>
    <dgm:pt modelId="{1DB72DF8-2CAF-4074-B5F5-7426C88C4661}">
      <dgm:prSet/>
      <dgm:spPr/>
      <dgm:t>
        <a:bodyPr/>
        <a:lstStyle/>
        <a:p>
          <a:r>
            <a:rPr lang="aa-ET" dirty="0"/>
            <a:t>1.  Data Selection: In this stage, relevant data is selected from various sources for analysis.</a:t>
          </a:r>
          <a:endParaRPr lang="en-US" dirty="0"/>
        </a:p>
      </dgm:t>
    </dgm:pt>
    <dgm:pt modelId="{6F620BF6-4A5B-4259-9CA0-3FCB705E3D6B}" type="parTrans" cxnId="{68AB1317-7FAB-4438-BFA8-94FC7FD9D56D}">
      <dgm:prSet/>
      <dgm:spPr/>
      <dgm:t>
        <a:bodyPr/>
        <a:lstStyle/>
        <a:p>
          <a:endParaRPr lang="en-US"/>
        </a:p>
      </dgm:t>
    </dgm:pt>
    <dgm:pt modelId="{0579C2A7-83E2-41D9-853B-702E32E970B6}" type="sibTrans" cxnId="{68AB1317-7FAB-4438-BFA8-94FC7FD9D56D}">
      <dgm:prSet/>
      <dgm:spPr/>
      <dgm:t>
        <a:bodyPr/>
        <a:lstStyle/>
        <a:p>
          <a:endParaRPr lang="en-US"/>
        </a:p>
      </dgm:t>
    </dgm:pt>
    <dgm:pt modelId="{CF88C1CE-43A3-45FA-B17E-18F8DE0F2057}">
      <dgm:prSet/>
      <dgm:spPr/>
      <dgm:t>
        <a:bodyPr/>
        <a:lstStyle/>
        <a:p>
          <a:r>
            <a:rPr lang="aa-ET" dirty="0"/>
            <a:t>2. Data Preprocessing: The selected data is cleaned, transformed, and preprocessed to ensure its quality and consistency.</a:t>
          </a:r>
          <a:endParaRPr lang="en-US" dirty="0"/>
        </a:p>
      </dgm:t>
    </dgm:pt>
    <dgm:pt modelId="{848F797B-4BA4-43A6-8463-DFC7AF2343ED}" type="parTrans" cxnId="{5EE8FE00-9E06-4679-AEA4-6DE5657C7AA1}">
      <dgm:prSet/>
      <dgm:spPr/>
      <dgm:t>
        <a:bodyPr/>
        <a:lstStyle/>
        <a:p>
          <a:endParaRPr lang="en-US"/>
        </a:p>
      </dgm:t>
    </dgm:pt>
    <dgm:pt modelId="{01BB3FEC-7282-4560-9FF7-04E424EF5E50}" type="sibTrans" cxnId="{5EE8FE00-9E06-4679-AEA4-6DE5657C7AA1}">
      <dgm:prSet/>
      <dgm:spPr/>
      <dgm:t>
        <a:bodyPr/>
        <a:lstStyle/>
        <a:p>
          <a:endParaRPr lang="en-US"/>
        </a:p>
      </dgm:t>
    </dgm:pt>
    <dgm:pt modelId="{385E2BCF-7653-4A0D-83ED-E73469AC471D}">
      <dgm:prSet/>
      <dgm:spPr/>
      <dgm:t>
        <a:bodyPr/>
        <a:lstStyle/>
        <a:p>
          <a:r>
            <a:rPr lang="aa-ET" dirty="0"/>
            <a:t>3. Data Transformation: The preprocessed data is transformed into a suitable format for analysis.</a:t>
          </a:r>
          <a:endParaRPr lang="en-US" dirty="0"/>
        </a:p>
      </dgm:t>
    </dgm:pt>
    <dgm:pt modelId="{4A12F4D5-3281-4B2C-B5D6-4DD32A189487}" type="parTrans" cxnId="{95C7D90F-6050-44FE-BF22-A9548C41A6E4}">
      <dgm:prSet/>
      <dgm:spPr/>
      <dgm:t>
        <a:bodyPr/>
        <a:lstStyle/>
        <a:p>
          <a:endParaRPr lang="en-US"/>
        </a:p>
      </dgm:t>
    </dgm:pt>
    <dgm:pt modelId="{1966C9E7-34CB-4F7D-8AE4-4DACC062534B}" type="sibTrans" cxnId="{95C7D90F-6050-44FE-BF22-A9548C41A6E4}">
      <dgm:prSet/>
      <dgm:spPr/>
      <dgm:t>
        <a:bodyPr/>
        <a:lstStyle/>
        <a:p>
          <a:endParaRPr lang="en-US"/>
        </a:p>
      </dgm:t>
    </dgm:pt>
    <dgm:pt modelId="{F972F15A-1306-4AC4-B797-4E9CD148F9E3}">
      <dgm:prSet/>
      <dgm:spPr/>
      <dgm:t>
        <a:bodyPr/>
        <a:lstStyle/>
        <a:p>
          <a:r>
            <a:rPr lang="aa-ET" dirty="0"/>
            <a:t>4. Data Mining: This stage involves applying various data mining techniques, such as clustering, classification, association rule mining, or anomaly detection, to extract meaningful patterns, relationships, and insights from the data.</a:t>
          </a:r>
          <a:endParaRPr lang="en-US" dirty="0"/>
        </a:p>
      </dgm:t>
    </dgm:pt>
    <dgm:pt modelId="{0C2F7C36-0B05-4D77-B801-49862E4EE2ED}" type="parTrans" cxnId="{D4D2B6B5-B829-408C-BA5F-78241DC0B857}">
      <dgm:prSet/>
      <dgm:spPr/>
      <dgm:t>
        <a:bodyPr/>
        <a:lstStyle/>
        <a:p>
          <a:endParaRPr lang="en-US"/>
        </a:p>
      </dgm:t>
    </dgm:pt>
    <dgm:pt modelId="{40622D47-851E-4BCB-8629-7AE1D1ABEDD3}" type="sibTrans" cxnId="{D4D2B6B5-B829-408C-BA5F-78241DC0B857}">
      <dgm:prSet/>
      <dgm:spPr/>
      <dgm:t>
        <a:bodyPr/>
        <a:lstStyle/>
        <a:p>
          <a:endParaRPr lang="en-US"/>
        </a:p>
      </dgm:t>
    </dgm:pt>
    <dgm:pt modelId="{28B027A9-F695-4931-A754-5B30EC288887}">
      <dgm:prSet/>
      <dgm:spPr/>
      <dgm:t>
        <a:bodyPr/>
        <a:lstStyle/>
        <a:p>
          <a:r>
            <a:rPr lang="aa-ET" dirty="0"/>
            <a:t>5. Interpretation and Evaluation: The patterns and insights obtained from the data mining stage are interpreted, evaluated, and validated to assess their usefulness and reliability.</a:t>
          </a:r>
          <a:endParaRPr lang="en-US" dirty="0"/>
        </a:p>
      </dgm:t>
    </dgm:pt>
    <dgm:pt modelId="{D97307FD-10AC-4700-94DE-A17F0F2B5BEE}" type="parTrans" cxnId="{0223A079-66C4-4D0E-9EDF-91488A347D42}">
      <dgm:prSet/>
      <dgm:spPr/>
      <dgm:t>
        <a:bodyPr/>
        <a:lstStyle/>
        <a:p>
          <a:endParaRPr lang="en-US"/>
        </a:p>
      </dgm:t>
    </dgm:pt>
    <dgm:pt modelId="{86E3EBEB-8984-4142-86D4-C542778603C8}" type="sibTrans" cxnId="{0223A079-66C4-4D0E-9EDF-91488A347D42}">
      <dgm:prSet/>
      <dgm:spPr/>
      <dgm:t>
        <a:bodyPr/>
        <a:lstStyle/>
        <a:p>
          <a:endParaRPr lang="en-US"/>
        </a:p>
      </dgm:t>
    </dgm:pt>
    <dgm:pt modelId="{E2D73A8D-A55B-44E3-879D-61660D1A945C}">
      <dgm:prSet/>
      <dgm:spPr/>
      <dgm:t>
        <a:bodyPr/>
        <a:lstStyle/>
        <a:p>
          <a:r>
            <a:rPr lang="aa-ET" dirty="0"/>
            <a:t>6. Knowledge Presentation: The final stage involves presenting the discovered knowledge and insights in a meaningful and understandable manner, often through visualization or reports.</a:t>
          </a:r>
          <a:endParaRPr lang="en-US" dirty="0"/>
        </a:p>
      </dgm:t>
    </dgm:pt>
    <dgm:pt modelId="{04FDE6F9-435A-46BA-9EE4-610DE20F13FD}" type="parTrans" cxnId="{D7ADAC45-6CB1-4E07-A77D-585FFA999570}">
      <dgm:prSet/>
      <dgm:spPr/>
      <dgm:t>
        <a:bodyPr/>
        <a:lstStyle/>
        <a:p>
          <a:endParaRPr lang="en-US"/>
        </a:p>
      </dgm:t>
    </dgm:pt>
    <dgm:pt modelId="{AE5A95F5-0A43-4053-857F-FA33A4307627}" type="sibTrans" cxnId="{D7ADAC45-6CB1-4E07-A77D-585FFA999570}">
      <dgm:prSet/>
      <dgm:spPr/>
      <dgm:t>
        <a:bodyPr/>
        <a:lstStyle/>
        <a:p>
          <a:endParaRPr lang="en-US"/>
        </a:p>
      </dgm:t>
    </dgm:pt>
    <dgm:pt modelId="{6589172E-E6AB-3C42-8005-DC2CE0BFD0D8}" type="pres">
      <dgm:prSet presAssocID="{9FE79F8D-5FF7-4176-8B67-2C0E2DDC6DB9}" presName="diagram" presStyleCnt="0">
        <dgm:presLayoutVars>
          <dgm:dir/>
          <dgm:resizeHandles val="exact"/>
        </dgm:presLayoutVars>
      </dgm:prSet>
      <dgm:spPr/>
      <dgm:t>
        <a:bodyPr/>
        <a:lstStyle/>
        <a:p>
          <a:endParaRPr lang="en-US"/>
        </a:p>
      </dgm:t>
    </dgm:pt>
    <dgm:pt modelId="{C26017BE-5A5B-6841-97EB-718E14AC8735}" type="pres">
      <dgm:prSet presAssocID="{1DB72DF8-2CAF-4074-B5F5-7426C88C4661}" presName="node" presStyleLbl="node1" presStyleIdx="0" presStyleCnt="6">
        <dgm:presLayoutVars>
          <dgm:bulletEnabled val="1"/>
        </dgm:presLayoutVars>
      </dgm:prSet>
      <dgm:spPr/>
      <dgm:t>
        <a:bodyPr/>
        <a:lstStyle/>
        <a:p>
          <a:endParaRPr lang="en-US"/>
        </a:p>
      </dgm:t>
    </dgm:pt>
    <dgm:pt modelId="{867064A3-4DD3-0747-93AA-E252A3126B97}" type="pres">
      <dgm:prSet presAssocID="{0579C2A7-83E2-41D9-853B-702E32E970B6}" presName="sibTrans" presStyleCnt="0"/>
      <dgm:spPr/>
    </dgm:pt>
    <dgm:pt modelId="{C2266629-01E1-6E43-ACBE-BEFC364AC47F}" type="pres">
      <dgm:prSet presAssocID="{CF88C1CE-43A3-45FA-B17E-18F8DE0F2057}" presName="node" presStyleLbl="node1" presStyleIdx="1" presStyleCnt="6">
        <dgm:presLayoutVars>
          <dgm:bulletEnabled val="1"/>
        </dgm:presLayoutVars>
      </dgm:prSet>
      <dgm:spPr/>
      <dgm:t>
        <a:bodyPr/>
        <a:lstStyle/>
        <a:p>
          <a:endParaRPr lang="en-US"/>
        </a:p>
      </dgm:t>
    </dgm:pt>
    <dgm:pt modelId="{912BED55-9733-7A4F-85C5-74D5370C86FC}" type="pres">
      <dgm:prSet presAssocID="{01BB3FEC-7282-4560-9FF7-04E424EF5E50}" presName="sibTrans" presStyleCnt="0"/>
      <dgm:spPr/>
    </dgm:pt>
    <dgm:pt modelId="{CC1BE36D-396A-1044-891E-53C8F701D616}" type="pres">
      <dgm:prSet presAssocID="{385E2BCF-7653-4A0D-83ED-E73469AC471D}" presName="node" presStyleLbl="node1" presStyleIdx="2" presStyleCnt="6">
        <dgm:presLayoutVars>
          <dgm:bulletEnabled val="1"/>
        </dgm:presLayoutVars>
      </dgm:prSet>
      <dgm:spPr/>
      <dgm:t>
        <a:bodyPr/>
        <a:lstStyle/>
        <a:p>
          <a:endParaRPr lang="en-US"/>
        </a:p>
      </dgm:t>
    </dgm:pt>
    <dgm:pt modelId="{C98B6401-6967-AE40-8DEB-2B08875A99CC}" type="pres">
      <dgm:prSet presAssocID="{1966C9E7-34CB-4F7D-8AE4-4DACC062534B}" presName="sibTrans" presStyleCnt="0"/>
      <dgm:spPr/>
    </dgm:pt>
    <dgm:pt modelId="{78902369-B493-D444-B91B-7CA8F8C2C9A0}" type="pres">
      <dgm:prSet presAssocID="{F972F15A-1306-4AC4-B797-4E9CD148F9E3}" presName="node" presStyleLbl="node1" presStyleIdx="3" presStyleCnt="6">
        <dgm:presLayoutVars>
          <dgm:bulletEnabled val="1"/>
        </dgm:presLayoutVars>
      </dgm:prSet>
      <dgm:spPr/>
      <dgm:t>
        <a:bodyPr/>
        <a:lstStyle/>
        <a:p>
          <a:endParaRPr lang="en-US"/>
        </a:p>
      </dgm:t>
    </dgm:pt>
    <dgm:pt modelId="{34A79289-F7C4-BC47-8B4F-14E09A8253A5}" type="pres">
      <dgm:prSet presAssocID="{40622D47-851E-4BCB-8629-7AE1D1ABEDD3}" presName="sibTrans" presStyleCnt="0"/>
      <dgm:spPr/>
    </dgm:pt>
    <dgm:pt modelId="{22769E3E-9B6E-B14F-B0BC-696D80DD1E87}" type="pres">
      <dgm:prSet presAssocID="{28B027A9-F695-4931-A754-5B30EC288887}" presName="node" presStyleLbl="node1" presStyleIdx="4" presStyleCnt="6">
        <dgm:presLayoutVars>
          <dgm:bulletEnabled val="1"/>
        </dgm:presLayoutVars>
      </dgm:prSet>
      <dgm:spPr/>
      <dgm:t>
        <a:bodyPr/>
        <a:lstStyle/>
        <a:p>
          <a:endParaRPr lang="en-US"/>
        </a:p>
      </dgm:t>
    </dgm:pt>
    <dgm:pt modelId="{0B8FA490-9869-9C4E-969A-07DB91A2D2F5}" type="pres">
      <dgm:prSet presAssocID="{86E3EBEB-8984-4142-86D4-C542778603C8}" presName="sibTrans" presStyleCnt="0"/>
      <dgm:spPr/>
    </dgm:pt>
    <dgm:pt modelId="{27FC741D-7CBD-494A-AFB5-DE7B5F9FD09F}" type="pres">
      <dgm:prSet presAssocID="{E2D73A8D-A55B-44E3-879D-61660D1A945C}" presName="node" presStyleLbl="node1" presStyleIdx="5" presStyleCnt="6">
        <dgm:presLayoutVars>
          <dgm:bulletEnabled val="1"/>
        </dgm:presLayoutVars>
      </dgm:prSet>
      <dgm:spPr/>
      <dgm:t>
        <a:bodyPr/>
        <a:lstStyle/>
        <a:p>
          <a:endParaRPr lang="en-US"/>
        </a:p>
      </dgm:t>
    </dgm:pt>
  </dgm:ptLst>
  <dgm:cxnLst>
    <dgm:cxn modelId="{95C7D90F-6050-44FE-BF22-A9548C41A6E4}" srcId="{9FE79F8D-5FF7-4176-8B67-2C0E2DDC6DB9}" destId="{385E2BCF-7653-4A0D-83ED-E73469AC471D}" srcOrd="2" destOrd="0" parTransId="{4A12F4D5-3281-4B2C-B5D6-4DD32A189487}" sibTransId="{1966C9E7-34CB-4F7D-8AE4-4DACC062534B}"/>
    <dgm:cxn modelId="{505A6109-79CF-4448-8EE8-13ADB2073375}" type="presOf" srcId="{385E2BCF-7653-4A0D-83ED-E73469AC471D}" destId="{CC1BE36D-396A-1044-891E-53C8F701D616}" srcOrd="0" destOrd="0" presId="urn:microsoft.com/office/officeart/2005/8/layout/default"/>
    <dgm:cxn modelId="{68AB1317-7FAB-4438-BFA8-94FC7FD9D56D}" srcId="{9FE79F8D-5FF7-4176-8B67-2C0E2DDC6DB9}" destId="{1DB72DF8-2CAF-4074-B5F5-7426C88C4661}" srcOrd="0" destOrd="0" parTransId="{6F620BF6-4A5B-4259-9CA0-3FCB705E3D6B}" sibTransId="{0579C2A7-83E2-41D9-853B-702E32E970B6}"/>
    <dgm:cxn modelId="{0223A079-66C4-4D0E-9EDF-91488A347D42}" srcId="{9FE79F8D-5FF7-4176-8B67-2C0E2DDC6DB9}" destId="{28B027A9-F695-4931-A754-5B30EC288887}" srcOrd="4" destOrd="0" parTransId="{D97307FD-10AC-4700-94DE-A17F0F2B5BEE}" sibTransId="{86E3EBEB-8984-4142-86D4-C542778603C8}"/>
    <dgm:cxn modelId="{5EE8FE00-9E06-4679-AEA4-6DE5657C7AA1}" srcId="{9FE79F8D-5FF7-4176-8B67-2C0E2DDC6DB9}" destId="{CF88C1CE-43A3-45FA-B17E-18F8DE0F2057}" srcOrd="1" destOrd="0" parTransId="{848F797B-4BA4-43A6-8463-DFC7AF2343ED}" sibTransId="{01BB3FEC-7282-4560-9FF7-04E424EF5E50}"/>
    <dgm:cxn modelId="{39565D8A-88A9-AE40-876E-A7BD9D8022E6}" type="presOf" srcId="{1DB72DF8-2CAF-4074-B5F5-7426C88C4661}" destId="{C26017BE-5A5B-6841-97EB-718E14AC8735}" srcOrd="0" destOrd="0" presId="urn:microsoft.com/office/officeart/2005/8/layout/default"/>
    <dgm:cxn modelId="{0BD95CEB-FD10-2F46-8BF9-2CB60D360C85}" type="presOf" srcId="{9FE79F8D-5FF7-4176-8B67-2C0E2DDC6DB9}" destId="{6589172E-E6AB-3C42-8005-DC2CE0BFD0D8}" srcOrd="0" destOrd="0" presId="urn:microsoft.com/office/officeart/2005/8/layout/default"/>
    <dgm:cxn modelId="{45793846-6EBA-D045-9E82-8342A8F857A7}" type="presOf" srcId="{F972F15A-1306-4AC4-B797-4E9CD148F9E3}" destId="{78902369-B493-D444-B91B-7CA8F8C2C9A0}" srcOrd="0" destOrd="0" presId="urn:microsoft.com/office/officeart/2005/8/layout/default"/>
    <dgm:cxn modelId="{D7ADAC45-6CB1-4E07-A77D-585FFA999570}" srcId="{9FE79F8D-5FF7-4176-8B67-2C0E2DDC6DB9}" destId="{E2D73A8D-A55B-44E3-879D-61660D1A945C}" srcOrd="5" destOrd="0" parTransId="{04FDE6F9-435A-46BA-9EE4-610DE20F13FD}" sibTransId="{AE5A95F5-0A43-4053-857F-FA33A4307627}"/>
    <dgm:cxn modelId="{CFF0E7C9-464F-F543-BEA5-E3FEFC72218F}" type="presOf" srcId="{28B027A9-F695-4931-A754-5B30EC288887}" destId="{22769E3E-9B6E-B14F-B0BC-696D80DD1E87}" srcOrd="0" destOrd="0" presId="urn:microsoft.com/office/officeart/2005/8/layout/default"/>
    <dgm:cxn modelId="{84359C9D-9094-EA46-979B-2B0B3A333092}" type="presOf" srcId="{E2D73A8D-A55B-44E3-879D-61660D1A945C}" destId="{27FC741D-7CBD-494A-AFB5-DE7B5F9FD09F}" srcOrd="0" destOrd="0" presId="urn:microsoft.com/office/officeart/2005/8/layout/default"/>
    <dgm:cxn modelId="{E6501357-18A2-3145-90A6-8B9FEFE2A447}" type="presOf" srcId="{CF88C1CE-43A3-45FA-B17E-18F8DE0F2057}" destId="{C2266629-01E1-6E43-ACBE-BEFC364AC47F}" srcOrd="0" destOrd="0" presId="urn:microsoft.com/office/officeart/2005/8/layout/default"/>
    <dgm:cxn modelId="{D4D2B6B5-B829-408C-BA5F-78241DC0B857}" srcId="{9FE79F8D-5FF7-4176-8B67-2C0E2DDC6DB9}" destId="{F972F15A-1306-4AC4-B797-4E9CD148F9E3}" srcOrd="3" destOrd="0" parTransId="{0C2F7C36-0B05-4D77-B801-49862E4EE2ED}" sibTransId="{40622D47-851E-4BCB-8629-7AE1D1ABEDD3}"/>
    <dgm:cxn modelId="{1C63C85C-0096-6445-B47F-3FD2F559FA1E}" type="presParOf" srcId="{6589172E-E6AB-3C42-8005-DC2CE0BFD0D8}" destId="{C26017BE-5A5B-6841-97EB-718E14AC8735}" srcOrd="0" destOrd="0" presId="urn:microsoft.com/office/officeart/2005/8/layout/default"/>
    <dgm:cxn modelId="{F8687276-A06E-B74E-AD0E-BC400BD11A57}" type="presParOf" srcId="{6589172E-E6AB-3C42-8005-DC2CE0BFD0D8}" destId="{867064A3-4DD3-0747-93AA-E252A3126B97}" srcOrd="1" destOrd="0" presId="urn:microsoft.com/office/officeart/2005/8/layout/default"/>
    <dgm:cxn modelId="{5F66D392-579C-B54E-8886-A41EAF6BD398}" type="presParOf" srcId="{6589172E-E6AB-3C42-8005-DC2CE0BFD0D8}" destId="{C2266629-01E1-6E43-ACBE-BEFC364AC47F}" srcOrd="2" destOrd="0" presId="urn:microsoft.com/office/officeart/2005/8/layout/default"/>
    <dgm:cxn modelId="{ABF2026C-315B-8845-9DB7-663ED2C0DB8E}" type="presParOf" srcId="{6589172E-E6AB-3C42-8005-DC2CE0BFD0D8}" destId="{912BED55-9733-7A4F-85C5-74D5370C86FC}" srcOrd="3" destOrd="0" presId="urn:microsoft.com/office/officeart/2005/8/layout/default"/>
    <dgm:cxn modelId="{C11A00EA-25FE-A949-8C54-61161191BA14}" type="presParOf" srcId="{6589172E-E6AB-3C42-8005-DC2CE0BFD0D8}" destId="{CC1BE36D-396A-1044-891E-53C8F701D616}" srcOrd="4" destOrd="0" presId="urn:microsoft.com/office/officeart/2005/8/layout/default"/>
    <dgm:cxn modelId="{9BF8CD2E-E8F5-B742-ABDF-1BD45A2E6EC1}" type="presParOf" srcId="{6589172E-E6AB-3C42-8005-DC2CE0BFD0D8}" destId="{C98B6401-6967-AE40-8DEB-2B08875A99CC}" srcOrd="5" destOrd="0" presId="urn:microsoft.com/office/officeart/2005/8/layout/default"/>
    <dgm:cxn modelId="{F45B6971-1B3F-984D-A2B8-31DED20B3433}" type="presParOf" srcId="{6589172E-E6AB-3C42-8005-DC2CE0BFD0D8}" destId="{78902369-B493-D444-B91B-7CA8F8C2C9A0}" srcOrd="6" destOrd="0" presId="urn:microsoft.com/office/officeart/2005/8/layout/default"/>
    <dgm:cxn modelId="{290889AE-664C-E44E-BB06-53CC20ECF771}" type="presParOf" srcId="{6589172E-E6AB-3C42-8005-DC2CE0BFD0D8}" destId="{34A79289-F7C4-BC47-8B4F-14E09A8253A5}" srcOrd="7" destOrd="0" presId="urn:microsoft.com/office/officeart/2005/8/layout/default"/>
    <dgm:cxn modelId="{59A1F216-AC84-674A-BC0C-A4ACEAD6E719}" type="presParOf" srcId="{6589172E-E6AB-3C42-8005-DC2CE0BFD0D8}" destId="{22769E3E-9B6E-B14F-B0BC-696D80DD1E87}" srcOrd="8" destOrd="0" presId="urn:microsoft.com/office/officeart/2005/8/layout/default"/>
    <dgm:cxn modelId="{25DF0B8A-00BA-1441-AB31-B95FF8791450}" type="presParOf" srcId="{6589172E-E6AB-3C42-8005-DC2CE0BFD0D8}" destId="{0B8FA490-9869-9C4E-969A-07DB91A2D2F5}" srcOrd="9" destOrd="0" presId="urn:microsoft.com/office/officeart/2005/8/layout/default"/>
    <dgm:cxn modelId="{9B1970E7-D0E6-8849-880E-26EF4F120397}" type="presParOf" srcId="{6589172E-E6AB-3C42-8005-DC2CE0BFD0D8}" destId="{27FC741D-7CBD-494A-AFB5-DE7B5F9FD09F}"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876D95-918B-7942-8B25-C11CF0D42914}">
      <dsp:nvSpPr>
        <dsp:cNvPr id="0" name=""/>
        <dsp:cNvSpPr/>
      </dsp:nvSpPr>
      <dsp:spPr>
        <a:xfrm>
          <a:off x="0" y="507"/>
          <a:ext cx="5418401"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1B1A7B-CAE4-9E46-881C-8DE9781C300B}">
      <dsp:nvSpPr>
        <dsp:cNvPr id="0" name=""/>
        <dsp:cNvSpPr/>
      </dsp:nvSpPr>
      <dsp:spPr>
        <a:xfrm>
          <a:off x="0" y="507"/>
          <a:ext cx="5418401" cy="415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a:t>INTRODUCTION</a:t>
          </a:r>
        </a:p>
      </dsp:txBody>
      <dsp:txXfrm>
        <a:off x="0" y="507"/>
        <a:ext cx="5418401" cy="415269"/>
      </dsp:txXfrm>
    </dsp:sp>
    <dsp:sp modelId="{BE86BD9A-8F85-1A46-B3B2-9F8CCD7C4691}">
      <dsp:nvSpPr>
        <dsp:cNvPr id="0" name=""/>
        <dsp:cNvSpPr/>
      </dsp:nvSpPr>
      <dsp:spPr>
        <a:xfrm>
          <a:off x="0" y="415776"/>
          <a:ext cx="5418401"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F86B1C-B5B0-9041-93BD-D1B03656FBF6}">
      <dsp:nvSpPr>
        <dsp:cNvPr id="0" name=""/>
        <dsp:cNvSpPr/>
      </dsp:nvSpPr>
      <dsp:spPr>
        <a:xfrm>
          <a:off x="0" y="415776"/>
          <a:ext cx="5418401" cy="415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a:t>DATASET</a:t>
          </a:r>
        </a:p>
      </dsp:txBody>
      <dsp:txXfrm>
        <a:off x="0" y="415776"/>
        <a:ext cx="5418401" cy="415269"/>
      </dsp:txXfrm>
    </dsp:sp>
    <dsp:sp modelId="{AC3D86C7-E966-164D-944C-536AF398A7B8}">
      <dsp:nvSpPr>
        <dsp:cNvPr id="0" name=""/>
        <dsp:cNvSpPr/>
      </dsp:nvSpPr>
      <dsp:spPr>
        <a:xfrm>
          <a:off x="0" y="831046"/>
          <a:ext cx="5418401"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82528A-D942-5B48-B84F-0EBA4E8E9A6C}">
      <dsp:nvSpPr>
        <dsp:cNvPr id="0" name=""/>
        <dsp:cNvSpPr/>
      </dsp:nvSpPr>
      <dsp:spPr>
        <a:xfrm>
          <a:off x="0" y="831046"/>
          <a:ext cx="5418401" cy="415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a:t>DATA PREPROCESSING</a:t>
          </a:r>
        </a:p>
      </dsp:txBody>
      <dsp:txXfrm>
        <a:off x="0" y="831046"/>
        <a:ext cx="5418401" cy="415269"/>
      </dsp:txXfrm>
    </dsp:sp>
    <dsp:sp modelId="{5961A6A0-FDAE-A04F-A108-B2EFE7CDB244}">
      <dsp:nvSpPr>
        <dsp:cNvPr id="0" name=""/>
        <dsp:cNvSpPr/>
      </dsp:nvSpPr>
      <dsp:spPr>
        <a:xfrm>
          <a:off x="0" y="1246316"/>
          <a:ext cx="5418401"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939355-4829-4646-B72F-C9F67923D62F}">
      <dsp:nvSpPr>
        <dsp:cNvPr id="0" name=""/>
        <dsp:cNvSpPr/>
      </dsp:nvSpPr>
      <dsp:spPr>
        <a:xfrm>
          <a:off x="0" y="1246316"/>
          <a:ext cx="5418401" cy="415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a:t>CLASSIFICATION</a:t>
          </a:r>
        </a:p>
      </dsp:txBody>
      <dsp:txXfrm>
        <a:off x="0" y="1246316"/>
        <a:ext cx="5418401" cy="415269"/>
      </dsp:txXfrm>
    </dsp:sp>
    <dsp:sp modelId="{F365743E-5FB9-E649-834A-FF07639A0E06}">
      <dsp:nvSpPr>
        <dsp:cNvPr id="0" name=""/>
        <dsp:cNvSpPr/>
      </dsp:nvSpPr>
      <dsp:spPr>
        <a:xfrm>
          <a:off x="0" y="1661585"/>
          <a:ext cx="5418401"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36F65C-69DB-A040-A47A-7D910BE441A1}">
      <dsp:nvSpPr>
        <dsp:cNvPr id="0" name=""/>
        <dsp:cNvSpPr/>
      </dsp:nvSpPr>
      <dsp:spPr>
        <a:xfrm>
          <a:off x="0" y="1661585"/>
          <a:ext cx="5418401" cy="415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a:t>ATTRIBUTE GAIN</a:t>
          </a:r>
        </a:p>
      </dsp:txBody>
      <dsp:txXfrm>
        <a:off x="0" y="1661585"/>
        <a:ext cx="5418401" cy="415269"/>
      </dsp:txXfrm>
    </dsp:sp>
    <dsp:sp modelId="{29317126-3A6D-F94A-B470-E6EFC54364D5}">
      <dsp:nvSpPr>
        <dsp:cNvPr id="0" name=""/>
        <dsp:cNvSpPr/>
      </dsp:nvSpPr>
      <dsp:spPr>
        <a:xfrm>
          <a:off x="0" y="2076855"/>
          <a:ext cx="5418401"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4303DF-151B-8F4D-A8E8-A3199B5E574F}">
      <dsp:nvSpPr>
        <dsp:cNvPr id="0" name=""/>
        <dsp:cNvSpPr/>
      </dsp:nvSpPr>
      <dsp:spPr>
        <a:xfrm>
          <a:off x="0" y="2076855"/>
          <a:ext cx="5418401" cy="415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a:t>TEXT MINING</a:t>
          </a:r>
        </a:p>
      </dsp:txBody>
      <dsp:txXfrm>
        <a:off x="0" y="2076855"/>
        <a:ext cx="5418401" cy="415269"/>
      </dsp:txXfrm>
    </dsp:sp>
    <dsp:sp modelId="{3121C8A5-C646-8A45-B15D-2E2522F27FAB}">
      <dsp:nvSpPr>
        <dsp:cNvPr id="0" name=""/>
        <dsp:cNvSpPr/>
      </dsp:nvSpPr>
      <dsp:spPr>
        <a:xfrm>
          <a:off x="0" y="2492125"/>
          <a:ext cx="5418401"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15CE75-EEEE-D249-AAED-2823BC32C36B}">
      <dsp:nvSpPr>
        <dsp:cNvPr id="0" name=""/>
        <dsp:cNvSpPr/>
      </dsp:nvSpPr>
      <dsp:spPr>
        <a:xfrm>
          <a:off x="0" y="2492125"/>
          <a:ext cx="5418401" cy="415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a:t>CORRELATION</a:t>
          </a:r>
        </a:p>
      </dsp:txBody>
      <dsp:txXfrm>
        <a:off x="0" y="2492125"/>
        <a:ext cx="5418401" cy="415269"/>
      </dsp:txXfrm>
    </dsp:sp>
    <dsp:sp modelId="{F293B7BB-2E0B-D240-B1AF-AEF400103BEE}">
      <dsp:nvSpPr>
        <dsp:cNvPr id="0" name=""/>
        <dsp:cNvSpPr/>
      </dsp:nvSpPr>
      <dsp:spPr>
        <a:xfrm>
          <a:off x="0" y="2907394"/>
          <a:ext cx="5418401"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4D84F3-EEB6-5345-8A8F-54FF69682718}">
      <dsp:nvSpPr>
        <dsp:cNvPr id="0" name=""/>
        <dsp:cNvSpPr/>
      </dsp:nvSpPr>
      <dsp:spPr>
        <a:xfrm>
          <a:off x="0" y="2907394"/>
          <a:ext cx="5418401" cy="415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a:t>DECISION TREE</a:t>
          </a:r>
        </a:p>
      </dsp:txBody>
      <dsp:txXfrm>
        <a:off x="0" y="2907394"/>
        <a:ext cx="5418401" cy="415269"/>
      </dsp:txXfrm>
    </dsp:sp>
    <dsp:sp modelId="{F93CF559-38E8-A44C-9109-651949FBAB73}">
      <dsp:nvSpPr>
        <dsp:cNvPr id="0" name=""/>
        <dsp:cNvSpPr/>
      </dsp:nvSpPr>
      <dsp:spPr>
        <a:xfrm>
          <a:off x="0" y="3322664"/>
          <a:ext cx="5418401"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76738E-306D-D141-9FE9-2A3EEB769763}">
      <dsp:nvSpPr>
        <dsp:cNvPr id="0" name=""/>
        <dsp:cNvSpPr/>
      </dsp:nvSpPr>
      <dsp:spPr>
        <a:xfrm>
          <a:off x="0" y="3322664"/>
          <a:ext cx="5418401" cy="415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a:t>CONCLUSION</a:t>
          </a:r>
        </a:p>
      </dsp:txBody>
      <dsp:txXfrm>
        <a:off x="0" y="3322664"/>
        <a:ext cx="5418401" cy="415269"/>
      </dsp:txXfrm>
    </dsp:sp>
    <dsp:sp modelId="{5FFE04B0-BB10-E449-BBA1-FE06B2308EFB}">
      <dsp:nvSpPr>
        <dsp:cNvPr id="0" name=""/>
        <dsp:cNvSpPr/>
      </dsp:nvSpPr>
      <dsp:spPr>
        <a:xfrm>
          <a:off x="0" y="3737934"/>
          <a:ext cx="5418401"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0BF4E6-3D7F-574D-AE2F-AA291A27E08F}">
      <dsp:nvSpPr>
        <dsp:cNvPr id="0" name=""/>
        <dsp:cNvSpPr/>
      </dsp:nvSpPr>
      <dsp:spPr>
        <a:xfrm>
          <a:off x="0" y="3737934"/>
          <a:ext cx="5418401" cy="415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a:t>RECOMMENDATIONS</a:t>
          </a:r>
        </a:p>
      </dsp:txBody>
      <dsp:txXfrm>
        <a:off x="0" y="3737934"/>
        <a:ext cx="5418401" cy="4152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7C118E-1EE1-498A-B8D7-B4FA0788BA7C}" type="datetimeFigureOut">
              <a:rPr lang="en-US" smtClean="0"/>
              <a:t>5/4/2024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5795ED-E232-4DDA-B830-4B9504C94C17}" type="slidenum">
              <a:rPr lang="en-US" smtClean="0"/>
              <a:t>‹#›</a:t>
            </a:fld>
            <a:endParaRPr lang="en-US"/>
          </a:p>
        </p:txBody>
      </p:sp>
    </p:spTree>
    <p:extLst>
      <p:ext uri="{BB962C8B-B14F-4D97-AF65-F5344CB8AC3E}">
        <p14:creationId xmlns:p14="http://schemas.microsoft.com/office/powerpoint/2010/main" val="3565327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a:t>In this phase, we first did some basic cleaning and find outliners and extreme values in our dataset.  Then we divided it into the training(80%) and test(20%) set. We used different Data Mining tools such as  Weka and Orange software for this processes. We also built and evaluated my classification model, and text mining models using Weka software. The correlation, Decision Tree and some part of the Info Gain was done by Orange software. </a:t>
            </a:r>
            <a:r>
              <a:rPr lang="en-US" altLang="zh-CN" dirty="0"/>
              <a:t> Finally, we get the results of our experiment and had to some interpretations in a form of reports.</a:t>
            </a:r>
            <a:endParaRPr lang="en-US" dirty="0"/>
          </a:p>
          <a:p>
            <a:endParaRPr lang="en-US" dirty="0"/>
          </a:p>
        </p:txBody>
      </p:sp>
      <p:sp>
        <p:nvSpPr>
          <p:cNvPr id="4" name="Slide Number Placeholder 3"/>
          <p:cNvSpPr>
            <a:spLocks noGrp="1"/>
          </p:cNvSpPr>
          <p:nvPr>
            <p:ph type="sldNum" sz="quarter" idx="5"/>
          </p:nvPr>
        </p:nvSpPr>
        <p:spPr/>
        <p:txBody>
          <a:bodyPr/>
          <a:lstStyle/>
          <a:p>
            <a:fld id="{525795ED-E232-4DDA-B830-4B9504C94C17}" type="slidenum">
              <a:rPr lang="en-US" smtClean="0"/>
              <a:t>5</a:t>
            </a:fld>
            <a:endParaRPr lang="en-US"/>
          </a:p>
        </p:txBody>
      </p:sp>
    </p:spTree>
    <p:extLst>
      <p:ext uri="{BB962C8B-B14F-4D97-AF65-F5344CB8AC3E}">
        <p14:creationId xmlns:p14="http://schemas.microsoft.com/office/powerpoint/2010/main" val="1237198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correlation analysis measure the positive and negative strength and direction of the relationship between the variables. </a:t>
            </a:r>
          </a:p>
          <a:p>
            <a:endParaRPr lang="en-US" dirty="0"/>
          </a:p>
        </p:txBody>
      </p:sp>
      <p:sp>
        <p:nvSpPr>
          <p:cNvPr id="4" name="Slide Number Placeholder 3"/>
          <p:cNvSpPr>
            <a:spLocks noGrp="1"/>
          </p:cNvSpPr>
          <p:nvPr>
            <p:ph type="sldNum" sz="quarter" idx="5"/>
          </p:nvPr>
        </p:nvSpPr>
        <p:spPr/>
        <p:txBody>
          <a:bodyPr/>
          <a:lstStyle/>
          <a:p>
            <a:fld id="{525795ED-E232-4DDA-B830-4B9504C94C17}" type="slidenum">
              <a:rPr lang="en-US" smtClean="0"/>
              <a:t>14</a:t>
            </a:fld>
            <a:endParaRPr lang="en-US"/>
          </a:p>
        </p:txBody>
      </p:sp>
    </p:spTree>
    <p:extLst>
      <p:ext uri="{BB962C8B-B14F-4D97-AF65-F5344CB8AC3E}">
        <p14:creationId xmlns:p14="http://schemas.microsoft.com/office/powerpoint/2010/main" val="1819995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decision tree we can see that </a:t>
            </a:r>
            <a:r>
              <a:rPr lang="en-US" baseline="0" dirty="0" err="1" smtClean="0"/>
              <a:t>JobLevel</a:t>
            </a:r>
            <a:r>
              <a:rPr lang="en-US" baseline="0" dirty="0" smtClean="0"/>
              <a:t> is the best predictor to classify the Attrition Rate(</a:t>
            </a:r>
            <a:r>
              <a:rPr lang="en-US" b="1" baseline="0" dirty="0" smtClean="0"/>
              <a:t>NO class</a:t>
            </a:r>
            <a:r>
              <a:rPr lang="en-US" baseline="0" dirty="0" smtClean="0"/>
              <a:t>). Followed by </a:t>
            </a:r>
            <a:r>
              <a:rPr lang="en-US" baseline="0" dirty="0" err="1" smtClean="0"/>
              <a:t>YearsWithCurrManager</a:t>
            </a:r>
            <a:r>
              <a:rPr lang="en-US" baseline="0" dirty="0" smtClean="0"/>
              <a:t> and </a:t>
            </a:r>
            <a:r>
              <a:rPr lang="en-US" baseline="0" dirty="0" err="1" smtClean="0"/>
              <a:t>JobRole</a:t>
            </a:r>
            <a:r>
              <a:rPr lang="en-US" baseline="0" dirty="0" smtClean="0"/>
              <a:t>. This Decision Tree helps us know the important features within our dataset. Each internal node represents a feature or attribute, each branch represents a decision rule, and each leaf node represents the outcome or class label.</a:t>
            </a:r>
            <a:endParaRPr lang="en-US" dirty="0"/>
          </a:p>
        </p:txBody>
      </p:sp>
      <p:sp>
        <p:nvSpPr>
          <p:cNvPr id="4" name="Slide Number Placeholder 3"/>
          <p:cNvSpPr>
            <a:spLocks noGrp="1"/>
          </p:cNvSpPr>
          <p:nvPr>
            <p:ph type="sldNum" sz="quarter" idx="5"/>
          </p:nvPr>
        </p:nvSpPr>
        <p:spPr/>
        <p:txBody>
          <a:bodyPr/>
          <a:lstStyle/>
          <a:p>
            <a:fld id="{525795ED-E232-4DDA-B830-4B9504C94C17}" type="slidenum">
              <a:rPr lang="en-US" smtClean="0"/>
              <a:t>15</a:t>
            </a:fld>
            <a:endParaRPr lang="en-US"/>
          </a:p>
        </p:txBody>
      </p:sp>
    </p:spTree>
    <p:extLst>
      <p:ext uri="{BB962C8B-B14F-4D97-AF65-F5344CB8AC3E}">
        <p14:creationId xmlns:p14="http://schemas.microsoft.com/office/powerpoint/2010/main" val="3622582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phase I used the SMOTE function to balance my Dataset for enhance me get an accurate model</a:t>
            </a:r>
            <a:r>
              <a:rPr lang="en-US" dirty="0" smtClean="0"/>
              <a:t>. The</a:t>
            </a:r>
            <a:r>
              <a:rPr lang="en-US" baseline="0" dirty="0" smtClean="0"/>
              <a:t> No class</a:t>
            </a:r>
            <a:r>
              <a:rPr lang="en-US" dirty="0" smtClean="0"/>
              <a:t> had</a:t>
            </a:r>
            <a:r>
              <a:rPr lang="en-US" baseline="0" dirty="0" smtClean="0"/>
              <a:t> </a:t>
            </a:r>
            <a:r>
              <a:rPr lang="en-US" dirty="0" smtClean="0"/>
              <a:t>fewer instances compared to the Yes</a:t>
            </a:r>
            <a:r>
              <a:rPr lang="en-US" baseline="0" dirty="0" smtClean="0"/>
              <a:t> so we had to do re balance the dataset.</a:t>
            </a:r>
            <a:endParaRPr lang="en-US" dirty="0"/>
          </a:p>
        </p:txBody>
      </p:sp>
      <p:sp>
        <p:nvSpPr>
          <p:cNvPr id="4" name="Slide Number Placeholder 3"/>
          <p:cNvSpPr>
            <a:spLocks noGrp="1"/>
          </p:cNvSpPr>
          <p:nvPr>
            <p:ph type="sldNum" sz="quarter" idx="5"/>
          </p:nvPr>
        </p:nvSpPr>
        <p:spPr/>
        <p:txBody>
          <a:bodyPr/>
          <a:lstStyle/>
          <a:p>
            <a:fld id="{525795ED-E232-4DDA-B830-4B9504C94C17}" type="slidenum">
              <a:rPr lang="en-US" smtClean="0"/>
              <a:t>6</a:t>
            </a:fld>
            <a:endParaRPr lang="en-US"/>
          </a:p>
        </p:txBody>
      </p:sp>
    </p:spTree>
    <p:extLst>
      <p:ext uri="{BB962C8B-B14F-4D97-AF65-F5344CB8AC3E}">
        <p14:creationId xmlns:p14="http://schemas.microsoft.com/office/powerpoint/2010/main" val="2318836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Cleaning of Outliners and Extreme values from my Dataset. In the First Figure we can see the place with the circles indicate the level of </a:t>
            </a:r>
            <a:r>
              <a:rPr lang="en-US" dirty="0" err="1"/>
              <a:t>Extremevalues</a:t>
            </a:r>
            <a:r>
              <a:rPr lang="en-US" dirty="0"/>
              <a:t> and outliners present in our dataset. On the other Figure we ca also see that all the outliners were successfully removed.</a:t>
            </a:r>
          </a:p>
        </p:txBody>
      </p:sp>
      <p:sp>
        <p:nvSpPr>
          <p:cNvPr id="4" name="Slide Number Placeholder 3"/>
          <p:cNvSpPr>
            <a:spLocks noGrp="1"/>
          </p:cNvSpPr>
          <p:nvPr>
            <p:ph type="sldNum" sz="quarter" idx="5"/>
          </p:nvPr>
        </p:nvSpPr>
        <p:spPr/>
        <p:txBody>
          <a:bodyPr/>
          <a:lstStyle/>
          <a:p>
            <a:fld id="{525795ED-E232-4DDA-B830-4B9504C94C17}" type="slidenum">
              <a:rPr lang="en-US" smtClean="0"/>
              <a:t>7</a:t>
            </a:fld>
            <a:endParaRPr lang="en-US"/>
          </a:p>
        </p:txBody>
      </p:sp>
    </p:spTree>
    <p:extLst>
      <p:ext uri="{BB962C8B-B14F-4D97-AF65-F5344CB8AC3E}">
        <p14:creationId xmlns:p14="http://schemas.microsoft.com/office/powerpoint/2010/main" val="1873175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building various models using algorithms such as Random Forest, J48 and SMO, we happen to get the best result from Random Forest with100% accuracy. Also J48 had the second accuracy with 94%. </a:t>
            </a:r>
          </a:p>
        </p:txBody>
      </p:sp>
      <p:sp>
        <p:nvSpPr>
          <p:cNvPr id="4" name="Slide Number Placeholder 3"/>
          <p:cNvSpPr>
            <a:spLocks noGrp="1"/>
          </p:cNvSpPr>
          <p:nvPr>
            <p:ph type="sldNum" sz="quarter" idx="5"/>
          </p:nvPr>
        </p:nvSpPr>
        <p:spPr/>
        <p:txBody>
          <a:bodyPr/>
          <a:lstStyle/>
          <a:p>
            <a:fld id="{525795ED-E232-4DDA-B830-4B9504C94C17}" type="slidenum">
              <a:rPr lang="en-US" smtClean="0"/>
              <a:t>8</a:t>
            </a:fld>
            <a:endParaRPr lang="en-US"/>
          </a:p>
        </p:txBody>
      </p:sp>
    </p:spTree>
    <p:extLst>
      <p:ext uri="{BB962C8B-B14F-4D97-AF65-F5344CB8AC3E}">
        <p14:creationId xmlns:p14="http://schemas.microsoft.com/office/powerpoint/2010/main" val="2138175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we can see that in Diagram that SMO performance for supplied test set vas very good and more accurate than Random Forest and J48 although it didn’t perform well on the training set. We can conclude that We can rely only on one Test Option to judge a model but also explore other options that can give you the best performance and accuracy. </a:t>
            </a:r>
          </a:p>
        </p:txBody>
      </p:sp>
      <p:sp>
        <p:nvSpPr>
          <p:cNvPr id="4" name="Slide Number Placeholder 3"/>
          <p:cNvSpPr>
            <a:spLocks noGrp="1"/>
          </p:cNvSpPr>
          <p:nvPr>
            <p:ph type="sldNum" sz="quarter" idx="5"/>
          </p:nvPr>
        </p:nvSpPr>
        <p:spPr/>
        <p:txBody>
          <a:bodyPr/>
          <a:lstStyle/>
          <a:p>
            <a:fld id="{525795ED-E232-4DDA-B830-4B9504C94C17}" type="slidenum">
              <a:rPr lang="en-US" smtClean="0"/>
              <a:t>9</a:t>
            </a:fld>
            <a:endParaRPr lang="en-US"/>
          </a:p>
        </p:txBody>
      </p:sp>
    </p:spTree>
    <p:extLst>
      <p:ext uri="{BB962C8B-B14F-4D97-AF65-F5344CB8AC3E}">
        <p14:creationId xmlns:p14="http://schemas.microsoft.com/office/powerpoint/2010/main" val="3271758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Leveraging</a:t>
            </a:r>
            <a:r>
              <a:rPr lang="en-US" baseline="0" dirty="0" smtClean="0"/>
              <a:t> on the Info Gain attribute to find the significant feature in our attributes. Here we can also observe that </a:t>
            </a:r>
            <a:r>
              <a:rPr lang="en-US" baseline="0" dirty="0" err="1" smtClean="0"/>
              <a:t>JobRole</a:t>
            </a:r>
            <a:r>
              <a:rPr lang="en-US" baseline="0" dirty="0" smtClean="0"/>
              <a:t> has the highest number in our figure. We can also see that </a:t>
            </a:r>
            <a:r>
              <a:rPr lang="en-US" baseline="0" dirty="0" err="1" smtClean="0"/>
              <a:t>YearsWithCurrManager</a:t>
            </a:r>
            <a:r>
              <a:rPr lang="en-US" baseline="0" dirty="0" smtClean="0"/>
              <a:t> and Job Role also has a relationship which means has great impact on our classification class.</a:t>
            </a:r>
            <a:endParaRPr lang="en-US" dirty="0"/>
          </a:p>
        </p:txBody>
      </p:sp>
      <p:sp>
        <p:nvSpPr>
          <p:cNvPr id="4" name="Slide Number Placeholder 3"/>
          <p:cNvSpPr>
            <a:spLocks noGrp="1"/>
          </p:cNvSpPr>
          <p:nvPr>
            <p:ph type="sldNum" sz="quarter" idx="10"/>
          </p:nvPr>
        </p:nvSpPr>
        <p:spPr/>
        <p:txBody>
          <a:bodyPr/>
          <a:lstStyle/>
          <a:p>
            <a:fld id="{525795ED-E232-4DDA-B830-4B9504C94C17}" type="slidenum">
              <a:rPr lang="en-US" smtClean="0"/>
              <a:t>10</a:t>
            </a:fld>
            <a:endParaRPr lang="en-US"/>
          </a:p>
        </p:txBody>
      </p:sp>
    </p:spTree>
    <p:extLst>
      <p:ext uri="{BB962C8B-B14F-4D97-AF65-F5344CB8AC3E}">
        <p14:creationId xmlns:p14="http://schemas.microsoft.com/office/powerpoint/2010/main" val="2854967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figure shows the original training test performance using J48. In this experiment the accuracy was 95.2381%.  The second figure shows the accuracy after optimization where the accuracy dropped to 94.444%.  The only difference we had here was that the number of trees in the optimized decreased to 14 as compared to the original one which was had 16 number of trees.</a:t>
            </a:r>
          </a:p>
        </p:txBody>
      </p:sp>
      <p:sp>
        <p:nvSpPr>
          <p:cNvPr id="4" name="Slide Number Placeholder 3"/>
          <p:cNvSpPr>
            <a:spLocks noGrp="1"/>
          </p:cNvSpPr>
          <p:nvPr>
            <p:ph type="sldNum" sz="quarter" idx="5"/>
          </p:nvPr>
        </p:nvSpPr>
        <p:spPr/>
        <p:txBody>
          <a:bodyPr/>
          <a:lstStyle/>
          <a:p>
            <a:fld id="{525795ED-E232-4DDA-B830-4B9504C94C17}" type="slidenum">
              <a:rPr lang="en-US" smtClean="0"/>
              <a:t>11</a:t>
            </a:fld>
            <a:endParaRPr lang="en-US"/>
          </a:p>
        </p:txBody>
      </p:sp>
    </p:spTree>
    <p:extLst>
      <p:ext uri="{BB962C8B-B14F-4D97-AF65-F5344CB8AC3E}">
        <p14:creationId xmlns:p14="http://schemas.microsoft.com/office/powerpoint/2010/main" val="3204477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figure shows the original supplied test set performance using J48. In this experiment the accuracy was 88.4615%.  The second figure shows the accuracy after optimization using the Filtered Classifier where the accuracy increased to 92.3077%.  Here we notice that the performance after the optimization increased comparing to the performance on the training test. The Optimization model decreased.</a:t>
            </a:r>
          </a:p>
          <a:p>
            <a:endParaRPr lang="en-US" dirty="0"/>
          </a:p>
        </p:txBody>
      </p:sp>
      <p:sp>
        <p:nvSpPr>
          <p:cNvPr id="4" name="Slide Number Placeholder 3"/>
          <p:cNvSpPr>
            <a:spLocks noGrp="1"/>
          </p:cNvSpPr>
          <p:nvPr>
            <p:ph type="sldNum" sz="quarter" idx="5"/>
          </p:nvPr>
        </p:nvSpPr>
        <p:spPr/>
        <p:txBody>
          <a:bodyPr/>
          <a:lstStyle/>
          <a:p>
            <a:fld id="{525795ED-E232-4DDA-B830-4B9504C94C17}" type="slidenum">
              <a:rPr lang="en-US" smtClean="0"/>
              <a:t>12</a:t>
            </a:fld>
            <a:endParaRPr lang="en-US"/>
          </a:p>
        </p:txBody>
      </p:sp>
    </p:spTree>
    <p:extLst>
      <p:ext uri="{BB962C8B-B14F-4D97-AF65-F5344CB8AC3E}">
        <p14:creationId xmlns:p14="http://schemas.microsoft.com/office/powerpoint/2010/main" val="206072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figure shows some</a:t>
            </a:r>
            <a:r>
              <a:rPr lang="en-US" baseline="0" dirty="0" smtClean="0"/>
              <a:t> of the important keywords, </a:t>
            </a:r>
            <a:r>
              <a:rPr lang="en-US" sz="1200" kern="1200" dirty="0" smtClean="0">
                <a:solidFill>
                  <a:schemeClr val="tx1"/>
                </a:solidFill>
                <a:effectLst/>
                <a:latin typeface="+mn-lt"/>
                <a:ea typeface="+mn-ea"/>
                <a:cs typeface="+mn-cs"/>
              </a:rPr>
              <a:t>identifying patterns, the positive and negative comments by using word cloud to visually represent, analyze and quickly recognize patterns that may require further investigation, insights and hypotheses leading to better understanding and decision-making.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525795ED-E232-4DDA-B830-4B9504C94C17}" type="slidenum">
              <a:rPr lang="en-US" smtClean="0"/>
              <a:t>13</a:t>
            </a:fld>
            <a:endParaRPr lang="en-US"/>
          </a:p>
        </p:txBody>
      </p:sp>
    </p:spTree>
    <p:extLst>
      <p:ext uri="{BB962C8B-B14F-4D97-AF65-F5344CB8AC3E}">
        <p14:creationId xmlns:p14="http://schemas.microsoft.com/office/powerpoint/2010/main" val="16914741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2105BB0-C278-4CE9-80D3-DBED3AE24AE6}" type="datetimeFigureOut">
              <a:rPr lang="aa-ET" smtClean="0"/>
              <a:t>04/05/2024</a:t>
            </a:fld>
            <a:endParaRPr lang="aa-ET"/>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aa-ET"/>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74D0320-020C-4253-B156-F1FF3827EFC7}" type="slidenum">
              <a:rPr lang="aa-ET" smtClean="0"/>
              <a:t>‹#›</a:t>
            </a:fld>
            <a:endParaRPr lang="aa-ET"/>
          </a:p>
        </p:txBody>
      </p:sp>
    </p:spTree>
    <p:extLst>
      <p:ext uri="{BB962C8B-B14F-4D97-AF65-F5344CB8AC3E}">
        <p14:creationId xmlns:p14="http://schemas.microsoft.com/office/powerpoint/2010/main" val="3944952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105BB0-C278-4CE9-80D3-DBED3AE24AE6}" type="datetimeFigureOut">
              <a:rPr lang="aa-ET" smtClean="0"/>
              <a:t>04/05/2024</a:t>
            </a:fld>
            <a:endParaRPr lang="aa-ET"/>
          </a:p>
        </p:txBody>
      </p:sp>
      <p:sp>
        <p:nvSpPr>
          <p:cNvPr id="6" name="Footer Placeholder 5"/>
          <p:cNvSpPr>
            <a:spLocks noGrp="1"/>
          </p:cNvSpPr>
          <p:nvPr>
            <p:ph type="ftr" sz="quarter" idx="11"/>
          </p:nvPr>
        </p:nvSpPr>
        <p:spPr/>
        <p:txBody>
          <a:bodyPr/>
          <a:lstStyle/>
          <a:p>
            <a:endParaRPr lang="aa-E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4D0320-020C-4253-B156-F1FF3827EFC7}" type="slidenum">
              <a:rPr lang="aa-ET" smtClean="0"/>
              <a:t>‹#›</a:t>
            </a:fld>
            <a:endParaRPr lang="aa-ET"/>
          </a:p>
        </p:txBody>
      </p:sp>
    </p:spTree>
    <p:extLst>
      <p:ext uri="{BB962C8B-B14F-4D97-AF65-F5344CB8AC3E}">
        <p14:creationId xmlns:p14="http://schemas.microsoft.com/office/powerpoint/2010/main" val="3357265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105BB0-C278-4CE9-80D3-DBED3AE24AE6}" type="datetimeFigureOut">
              <a:rPr lang="aa-ET" smtClean="0"/>
              <a:t>04/05/2024</a:t>
            </a:fld>
            <a:endParaRPr lang="aa-ET"/>
          </a:p>
        </p:txBody>
      </p:sp>
      <p:sp>
        <p:nvSpPr>
          <p:cNvPr id="5" name="Footer Placeholder 4"/>
          <p:cNvSpPr>
            <a:spLocks noGrp="1"/>
          </p:cNvSpPr>
          <p:nvPr>
            <p:ph type="ftr" sz="quarter" idx="11"/>
          </p:nvPr>
        </p:nvSpPr>
        <p:spPr/>
        <p:txBody>
          <a:bodyPr/>
          <a:lstStyle/>
          <a:p>
            <a:endParaRPr lang="aa-ET"/>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4D0320-020C-4253-B156-F1FF3827EFC7}" type="slidenum">
              <a:rPr lang="aa-ET" smtClean="0"/>
              <a:t>‹#›</a:t>
            </a:fld>
            <a:endParaRPr lang="aa-ET"/>
          </a:p>
        </p:txBody>
      </p:sp>
    </p:spTree>
    <p:extLst>
      <p:ext uri="{BB962C8B-B14F-4D97-AF65-F5344CB8AC3E}">
        <p14:creationId xmlns:p14="http://schemas.microsoft.com/office/powerpoint/2010/main" val="876761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105BB0-C278-4CE9-80D3-DBED3AE24AE6}" type="datetimeFigureOut">
              <a:rPr lang="aa-ET" smtClean="0"/>
              <a:t>04/05/2024</a:t>
            </a:fld>
            <a:endParaRPr lang="aa-ET"/>
          </a:p>
        </p:txBody>
      </p:sp>
      <p:sp>
        <p:nvSpPr>
          <p:cNvPr id="5" name="Footer Placeholder 4"/>
          <p:cNvSpPr>
            <a:spLocks noGrp="1"/>
          </p:cNvSpPr>
          <p:nvPr>
            <p:ph type="ftr" sz="quarter" idx="11"/>
          </p:nvPr>
        </p:nvSpPr>
        <p:spPr/>
        <p:txBody>
          <a:bodyPr/>
          <a:lstStyle/>
          <a:p>
            <a:endParaRPr lang="aa-ET"/>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4D0320-020C-4253-B156-F1FF3827EFC7}" type="slidenum">
              <a:rPr lang="aa-ET" smtClean="0"/>
              <a:t>‹#›</a:t>
            </a:fld>
            <a:endParaRPr lang="aa-ET"/>
          </a:p>
        </p:txBody>
      </p:sp>
    </p:spTree>
    <p:extLst>
      <p:ext uri="{BB962C8B-B14F-4D97-AF65-F5344CB8AC3E}">
        <p14:creationId xmlns:p14="http://schemas.microsoft.com/office/powerpoint/2010/main" val="924031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105BB0-C278-4CE9-80D3-DBED3AE24AE6}" type="datetimeFigureOut">
              <a:rPr lang="aa-ET" smtClean="0"/>
              <a:t>04/05/2024</a:t>
            </a:fld>
            <a:endParaRPr lang="aa-ET"/>
          </a:p>
        </p:txBody>
      </p:sp>
      <p:sp>
        <p:nvSpPr>
          <p:cNvPr id="5" name="Footer Placeholder 4"/>
          <p:cNvSpPr>
            <a:spLocks noGrp="1"/>
          </p:cNvSpPr>
          <p:nvPr>
            <p:ph type="ftr" sz="quarter" idx="11"/>
          </p:nvPr>
        </p:nvSpPr>
        <p:spPr/>
        <p:txBody>
          <a:bodyPr/>
          <a:lstStyle/>
          <a:p>
            <a:endParaRPr lang="aa-ET"/>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4D0320-020C-4253-B156-F1FF3827EFC7}" type="slidenum">
              <a:rPr lang="aa-ET" smtClean="0"/>
              <a:t>‹#›</a:t>
            </a:fld>
            <a:endParaRPr lang="aa-ET"/>
          </a:p>
        </p:txBody>
      </p:sp>
    </p:spTree>
    <p:extLst>
      <p:ext uri="{BB962C8B-B14F-4D97-AF65-F5344CB8AC3E}">
        <p14:creationId xmlns:p14="http://schemas.microsoft.com/office/powerpoint/2010/main" val="2016225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2105BB0-C278-4CE9-80D3-DBED3AE24AE6}" type="datetimeFigureOut">
              <a:rPr lang="aa-ET" smtClean="0"/>
              <a:t>04/05/2024</a:t>
            </a:fld>
            <a:endParaRPr lang="aa-ET"/>
          </a:p>
        </p:txBody>
      </p:sp>
      <p:sp>
        <p:nvSpPr>
          <p:cNvPr id="8" name="Footer Placeholder 7"/>
          <p:cNvSpPr>
            <a:spLocks noGrp="1"/>
          </p:cNvSpPr>
          <p:nvPr>
            <p:ph type="ftr" sz="quarter" idx="11"/>
          </p:nvPr>
        </p:nvSpPr>
        <p:spPr/>
        <p:txBody>
          <a:bodyPr/>
          <a:lstStyle/>
          <a:p>
            <a:endParaRPr lang="aa-ET"/>
          </a:p>
        </p:txBody>
      </p:sp>
      <p:sp>
        <p:nvSpPr>
          <p:cNvPr id="9" name="Slide Number Placeholder 8"/>
          <p:cNvSpPr>
            <a:spLocks noGrp="1"/>
          </p:cNvSpPr>
          <p:nvPr>
            <p:ph type="sldNum" sz="quarter" idx="12"/>
          </p:nvPr>
        </p:nvSpPr>
        <p:spPr/>
        <p:txBody>
          <a:bodyPr/>
          <a:lstStyle/>
          <a:p>
            <a:fld id="{874D0320-020C-4253-B156-F1FF3827EFC7}" type="slidenum">
              <a:rPr lang="aa-ET" smtClean="0"/>
              <a:t>‹#›</a:t>
            </a:fld>
            <a:endParaRPr lang="aa-ET"/>
          </a:p>
        </p:txBody>
      </p:sp>
    </p:spTree>
    <p:extLst>
      <p:ext uri="{BB962C8B-B14F-4D97-AF65-F5344CB8AC3E}">
        <p14:creationId xmlns:p14="http://schemas.microsoft.com/office/powerpoint/2010/main" val="3622491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2105BB0-C278-4CE9-80D3-DBED3AE24AE6}" type="datetimeFigureOut">
              <a:rPr lang="aa-ET" smtClean="0"/>
              <a:t>04/05/2024</a:t>
            </a:fld>
            <a:endParaRPr lang="aa-ET"/>
          </a:p>
        </p:txBody>
      </p:sp>
      <p:sp>
        <p:nvSpPr>
          <p:cNvPr id="8" name="Footer Placeholder 7"/>
          <p:cNvSpPr>
            <a:spLocks noGrp="1"/>
          </p:cNvSpPr>
          <p:nvPr>
            <p:ph type="ftr" sz="quarter" idx="11"/>
          </p:nvPr>
        </p:nvSpPr>
        <p:spPr>
          <a:xfrm>
            <a:off x="561111" y="6391838"/>
            <a:ext cx="3644282" cy="304801"/>
          </a:xfrm>
        </p:spPr>
        <p:txBody>
          <a:bodyPr/>
          <a:lstStyle/>
          <a:p>
            <a:endParaRPr lang="aa-ET"/>
          </a:p>
        </p:txBody>
      </p:sp>
      <p:sp>
        <p:nvSpPr>
          <p:cNvPr id="9" name="Slide Number Placeholder 8"/>
          <p:cNvSpPr>
            <a:spLocks noGrp="1"/>
          </p:cNvSpPr>
          <p:nvPr>
            <p:ph type="sldNum" sz="quarter" idx="12"/>
          </p:nvPr>
        </p:nvSpPr>
        <p:spPr/>
        <p:txBody>
          <a:bodyPr/>
          <a:lstStyle/>
          <a:p>
            <a:fld id="{874D0320-020C-4253-B156-F1FF3827EFC7}" type="slidenum">
              <a:rPr lang="aa-ET" smtClean="0"/>
              <a:t>‹#›</a:t>
            </a:fld>
            <a:endParaRPr lang="aa-ET"/>
          </a:p>
        </p:txBody>
      </p:sp>
    </p:spTree>
    <p:extLst>
      <p:ext uri="{BB962C8B-B14F-4D97-AF65-F5344CB8AC3E}">
        <p14:creationId xmlns:p14="http://schemas.microsoft.com/office/powerpoint/2010/main" val="1652417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2105BB0-C278-4CE9-80D3-DBED3AE24AE6}" type="datetimeFigureOut">
              <a:rPr lang="aa-ET" smtClean="0"/>
              <a:t>04/05/2024</a:t>
            </a:fld>
            <a:endParaRPr lang="aa-ET"/>
          </a:p>
        </p:txBody>
      </p:sp>
      <p:sp>
        <p:nvSpPr>
          <p:cNvPr id="5" name="Footer Placeholder 4"/>
          <p:cNvSpPr>
            <a:spLocks noGrp="1"/>
          </p:cNvSpPr>
          <p:nvPr>
            <p:ph type="ftr" sz="quarter" idx="11"/>
          </p:nvPr>
        </p:nvSpPr>
        <p:spPr/>
        <p:txBody>
          <a:bodyPr/>
          <a:lstStyle/>
          <a:p>
            <a:endParaRPr lang="aa-ET"/>
          </a:p>
        </p:txBody>
      </p:sp>
      <p:sp>
        <p:nvSpPr>
          <p:cNvPr id="6" name="Slide Number Placeholder 5"/>
          <p:cNvSpPr>
            <a:spLocks noGrp="1"/>
          </p:cNvSpPr>
          <p:nvPr>
            <p:ph type="sldNum" sz="quarter" idx="12"/>
          </p:nvPr>
        </p:nvSpPr>
        <p:spPr/>
        <p:txBody>
          <a:bodyPr/>
          <a:lstStyle/>
          <a:p>
            <a:fld id="{874D0320-020C-4253-B156-F1FF3827EFC7}" type="slidenum">
              <a:rPr lang="aa-ET" smtClean="0"/>
              <a:t>‹#›</a:t>
            </a:fld>
            <a:endParaRPr lang="aa-ET"/>
          </a:p>
        </p:txBody>
      </p:sp>
    </p:spTree>
    <p:extLst>
      <p:ext uri="{BB962C8B-B14F-4D97-AF65-F5344CB8AC3E}">
        <p14:creationId xmlns:p14="http://schemas.microsoft.com/office/powerpoint/2010/main" val="2719854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2105BB0-C278-4CE9-80D3-DBED3AE24AE6}" type="datetimeFigureOut">
              <a:rPr lang="aa-ET" smtClean="0"/>
              <a:t>04/05/2024</a:t>
            </a:fld>
            <a:endParaRPr lang="aa-ET"/>
          </a:p>
        </p:txBody>
      </p:sp>
      <p:sp>
        <p:nvSpPr>
          <p:cNvPr id="5" name="Footer Placeholder 4"/>
          <p:cNvSpPr>
            <a:spLocks noGrp="1"/>
          </p:cNvSpPr>
          <p:nvPr>
            <p:ph type="ftr" sz="quarter" idx="11"/>
          </p:nvPr>
        </p:nvSpPr>
        <p:spPr/>
        <p:txBody>
          <a:bodyPr/>
          <a:lstStyle/>
          <a:p>
            <a:endParaRPr lang="aa-ET"/>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4D0320-020C-4253-B156-F1FF3827EFC7}" type="slidenum">
              <a:rPr lang="aa-ET" smtClean="0"/>
              <a:t>‹#›</a:t>
            </a:fld>
            <a:endParaRPr lang="aa-ET"/>
          </a:p>
        </p:txBody>
      </p:sp>
    </p:spTree>
    <p:extLst>
      <p:ext uri="{BB962C8B-B14F-4D97-AF65-F5344CB8AC3E}">
        <p14:creationId xmlns:p14="http://schemas.microsoft.com/office/powerpoint/2010/main" val="3996112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105BB0-C278-4CE9-80D3-DBED3AE24AE6}" type="datetimeFigureOut">
              <a:rPr lang="aa-ET" smtClean="0"/>
              <a:t>04/05/2024</a:t>
            </a:fld>
            <a:endParaRPr lang="aa-ET"/>
          </a:p>
        </p:txBody>
      </p:sp>
      <p:sp>
        <p:nvSpPr>
          <p:cNvPr id="5" name="Footer Placeholder 4"/>
          <p:cNvSpPr>
            <a:spLocks noGrp="1"/>
          </p:cNvSpPr>
          <p:nvPr>
            <p:ph type="ftr" sz="quarter" idx="11"/>
          </p:nvPr>
        </p:nvSpPr>
        <p:spPr/>
        <p:txBody>
          <a:bodyPr/>
          <a:lstStyle/>
          <a:p>
            <a:endParaRPr lang="aa-ET"/>
          </a:p>
        </p:txBody>
      </p:sp>
      <p:sp>
        <p:nvSpPr>
          <p:cNvPr id="6" name="Slide Number Placeholder 5"/>
          <p:cNvSpPr>
            <a:spLocks noGrp="1"/>
          </p:cNvSpPr>
          <p:nvPr>
            <p:ph type="sldNum" sz="quarter" idx="12"/>
          </p:nvPr>
        </p:nvSpPr>
        <p:spPr/>
        <p:txBody>
          <a:bodyPr/>
          <a:lstStyle/>
          <a:p>
            <a:fld id="{874D0320-020C-4253-B156-F1FF3827EFC7}" type="slidenum">
              <a:rPr lang="aa-ET" smtClean="0"/>
              <a:t>‹#›</a:t>
            </a:fld>
            <a:endParaRPr lang="aa-ET"/>
          </a:p>
        </p:txBody>
      </p:sp>
    </p:spTree>
    <p:extLst>
      <p:ext uri="{BB962C8B-B14F-4D97-AF65-F5344CB8AC3E}">
        <p14:creationId xmlns:p14="http://schemas.microsoft.com/office/powerpoint/2010/main" val="26702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105BB0-C278-4CE9-80D3-DBED3AE24AE6}" type="datetimeFigureOut">
              <a:rPr lang="aa-ET" smtClean="0"/>
              <a:t>04/05/2024</a:t>
            </a:fld>
            <a:endParaRPr lang="aa-ET"/>
          </a:p>
        </p:txBody>
      </p:sp>
      <p:sp>
        <p:nvSpPr>
          <p:cNvPr id="5" name="Footer Placeholder 4"/>
          <p:cNvSpPr>
            <a:spLocks noGrp="1"/>
          </p:cNvSpPr>
          <p:nvPr>
            <p:ph type="ftr" sz="quarter" idx="11"/>
          </p:nvPr>
        </p:nvSpPr>
        <p:spPr/>
        <p:txBody>
          <a:bodyPr/>
          <a:lstStyle/>
          <a:p>
            <a:endParaRPr lang="aa-E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4D0320-020C-4253-B156-F1FF3827EFC7}" type="slidenum">
              <a:rPr lang="aa-ET" smtClean="0"/>
              <a:t>‹#›</a:t>
            </a:fld>
            <a:endParaRPr lang="aa-ET"/>
          </a:p>
        </p:txBody>
      </p:sp>
    </p:spTree>
    <p:extLst>
      <p:ext uri="{BB962C8B-B14F-4D97-AF65-F5344CB8AC3E}">
        <p14:creationId xmlns:p14="http://schemas.microsoft.com/office/powerpoint/2010/main" val="779724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105BB0-C278-4CE9-80D3-DBED3AE24AE6}" type="datetimeFigureOut">
              <a:rPr lang="aa-ET" smtClean="0"/>
              <a:t>04/05/2024</a:t>
            </a:fld>
            <a:endParaRPr lang="aa-ET"/>
          </a:p>
        </p:txBody>
      </p:sp>
      <p:sp>
        <p:nvSpPr>
          <p:cNvPr id="6" name="Footer Placeholder 5"/>
          <p:cNvSpPr>
            <a:spLocks noGrp="1"/>
          </p:cNvSpPr>
          <p:nvPr>
            <p:ph type="ftr" sz="quarter" idx="11"/>
          </p:nvPr>
        </p:nvSpPr>
        <p:spPr/>
        <p:txBody>
          <a:bodyPr/>
          <a:lstStyle/>
          <a:p>
            <a:endParaRPr lang="aa-ET"/>
          </a:p>
        </p:txBody>
      </p:sp>
      <p:sp>
        <p:nvSpPr>
          <p:cNvPr id="7" name="Slide Number Placeholder 6"/>
          <p:cNvSpPr>
            <a:spLocks noGrp="1"/>
          </p:cNvSpPr>
          <p:nvPr>
            <p:ph type="sldNum" sz="quarter" idx="12"/>
          </p:nvPr>
        </p:nvSpPr>
        <p:spPr/>
        <p:txBody>
          <a:bodyPr/>
          <a:lstStyle/>
          <a:p>
            <a:fld id="{874D0320-020C-4253-B156-F1FF3827EFC7}" type="slidenum">
              <a:rPr lang="aa-ET" smtClean="0"/>
              <a:t>‹#›</a:t>
            </a:fld>
            <a:endParaRPr lang="aa-ET"/>
          </a:p>
        </p:txBody>
      </p:sp>
    </p:spTree>
    <p:extLst>
      <p:ext uri="{BB962C8B-B14F-4D97-AF65-F5344CB8AC3E}">
        <p14:creationId xmlns:p14="http://schemas.microsoft.com/office/powerpoint/2010/main" val="51268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105BB0-C278-4CE9-80D3-DBED3AE24AE6}" type="datetimeFigureOut">
              <a:rPr lang="aa-ET" smtClean="0"/>
              <a:t>04/05/2024</a:t>
            </a:fld>
            <a:endParaRPr lang="aa-ET"/>
          </a:p>
        </p:txBody>
      </p:sp>
      <p:sp>
        <p:nvSpPr>
          <p:cNvPr id="8" name="Footer Placeholder 7"/>
          <p:cNvSpPr>
            <a:spLocks noGrp="1"/>
          </p:cNvSpPr>
          <p:nvPr>
            <p:ph type="ftr" sz="quarter" idx="11"/>
          </p:nvPr>
        </p:nvSpPr>
        <p:spPr/>
        <p:txBody>
          <a:bodyPr/>
          <a:lstStyle/>
          <a:p>
            <a:endParaRPr lang="aa-ET"/>
          </a:p>
        </p:txBody>
      </p:sp>
      <p:sp>
        <p:nvSpPr>
          <p:cNvPr id="9" name="Slide Number Placeholder 8"/>
          <p:cNvSpPr>
            <a:spLocks noGrp="1"/>
          </p:cNvSpPr>
          <p:nvPr>
            <p:ph type="sldNum" sz="quarter" idx="12"/>
          </p:nvPr>
        </p:nvSpPr>
        <p:spPr/>
        <p:txBody>
          <a:bodyPr/>
          <a:lstStyle/>
          <a:p>
            <a:fld id="{874D0320-020C-4253-B156-F1FF3827EFC7}" type="slidenum">
              <a:rPr lang="aa-ET" smtClean="0"/>
              <a:t>‹#›</a:t>
            </a:fld>
            <a:endParaRPr lang="aa-ET"/>
          </a:p>
        </p:txBody>
      </p:sp>
    </p:spTree>
    <p:extLst>
      <p:ext uri="{BB962C8B-B14F-4D97-AF65-F5344CB8AC3E}">
        <p14:creationId xmlns:p14="http://schemas.microsoft.com/office/powerpoint/2010/main" val="3247847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105BB0-C278-4CE9-80D3-DBED3AE24AE6}" type="datetimeFigureOut">
              <a:rPr lang="aa-ET" smtClean="0"/>
              <a:t>04/05/2024</a:t>
            </a:fld>
            <a:endParaRPr lang="aa-ET"/>
          </a:p>
        </p:txBody>
      </p:sp>
      <p:sp>
        <p:nvSpPr>
          <p:cNvPr id="4" name="Footer Placeholder 3"/>
          <p:cNvSpPr>
            <a:spLocks noGrp="1"/>
          </p:cNvSpPr>
          <p:nvPr>
            <p:ph type="ftr" sz="quarter" idx="11"/>
          </p:nvPr>
        </p:nvSpPr>
        <p:spPr/>
        <p:txBody>
          <a:bodyPr/>
          <a:lstStyle/>
          <a:p>
            <a:endParaRPr lang="aa-ET"/>
          </a:p>
        </p:txBody>
      </p:sp>
      <p:sp>
        <p:nvSpPr>
          <p:cNvPr id="5" name="Slide Number Placeholder 4"/>
          <p:cNvSpPr>
            <a:spLocks noGrp="1"/>
          </p:cNvSpPr>
          <p:nvPr>
            <p:ph type="sldNum" sz="quarter" idx="12"/>
          </p:nvPr>
        </p:nvSpPr>
        <p:spPr/>
        <p:txBody>
          <a:bodyPr/>
          <a:lstStyle/>
          <a:p>
            <a:fld id="{874D0320-020C-4253-B156-F1FF3827EFC7}" type="slidenum">
              <a:rPr lang="aa-ET" smtClean="0"/>
              <a:t>‹#›</a:t>
            </a:fld>
            <a:endParaRPr lang="aa-ET"/>
          </a:p>
        </p:txBody>
      </p:sp>
    </p:spTree>
    <p:extLst>
      <p:ext uri="{BB962C8B-B14F-4D97-AF65-F5344CB8AC3E}">
        <p14:creationId xmlns:p14="http://schemas.microsoft.com/office/powerpoint/2010/main" val="3557435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105BB0-C278-4CE9-80D3-DBED3AE24AE6}" type="datetimeFigureOut">
              <a:rPr lang="aa-ET" smtClean="0"/>
              <a:t>04/05/2024</a:t>
            </a:fld>
            <a:endParaRPr lang="aa-ET"/>
          </a:p>
        </p:txBody>
      </p:sp>
      <p:sp>
        <p:nvSpPr>
          <p:cNvPr id="3" name="Footer Placeholder 2"/>
          <p:cNvSpPr>
            <a:spLocks noGrp="1"/>
          </p:cNvSpPr>
          <p:nvPr>
            <p:ph type="ftr" sz="quarter" idx="11"/>
          </p:nvPr>
        </p:nvSpPr>
        <p:spPr/>
        <p:txBody>
          <a:bodyPr/>
          <a:lstStyle/>
          <a:p>
            <a:endParaRPr lang="aa-ET"/>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74D0320-020C-4253-B156-F1FF3827EFC7}" type="slidenum">
              <a:rPr lang="aa-ET" smtClean="0"/>
              <a:t>‹#›</a:t>
            </a:fld>
            <a:endParaRPr lang="aa-ET"/>
          </a:p>
        </p:txBody>
      </p:sp>
    </p:spTree>
    <p:extLst>
      <p:ext uri="{BB962C8B-B14F-4D97-AF65-F5344CB8AC3E}">
        <p14:creationId xmlns:p14="http://schemas.microsoft.com/office/powerpoint/2010/main" val="3611798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105BB0-C278-4CE9-80D3-DBED3AE24AE6}" type="datetimeFigureOut">
              <a:rPr lang="aa-ET" smtClean="0"/>
              <a:t>04/05/2024</a:t>
            </a:fld>
            <a:endParaRPr lang="aa-ET"/>
          </a:p>
        </p:txBody>
      </p:sp>
      <p:sp>
        <p:nvSpPr>
          <p:cNvPr id="6" name="Footer Placeholder 5"/>
          <p:cNvSpPr>
            <a:spLocks noGrp="1"/>
          </p:cNvSpPr>
          <p:nvPr>
            <p:ph type="ftr" sz="quarter" idx="11"/>
          </p:nvPr>
        </p:nvSpPr>
        <p:spPr/>
        <p:txBody>
          <a:bodyPr/>
          <a:lstStyle/>
          <a:p>
            <a:endParaRPr lang="aa-E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4D0320-020C-4253-B156-F1FF3827EFC7}" type="slidenum">
              <a:rPr lang="aa-ET" smtClean="0"/>
              <a:t>‹#›</a:t>
            </a:fld>
            <a:endParaRPr lang="aa-ET"/>
          </a:p>
        </p:txBody>
      </p:sp>
    </p:spTree>
    <p:extLst>
      <p:ext uri="{BB962C8B-B14F-4D97-AF65-F5344CB8AC3E}">
        <p14:creationId xmlns:p14="http://schemas.microsoft.com/office/powerpoint/2010/main" val="2894032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105BB0-C278-4CE9-80D3-DBED3AE24AE6}" type="datetimeFigureOut">
              <a:rPr lang="aa-ET" smtClean="0"/>
              <a:t>04/05/2024</a:t>
            </a:fld>
            <a:endParaRPr lang="aa-ET"/>
          </a:p>
        </p:txBody>
      </p:sp>
      <p:sp>
        <p:nvSpPr>
          <p:cNvPr id="6" name="Footer Placeholder 5"/>
          <p:cNvSpPr>
            <a:spLocks noGrp="1"/>
          </p:cNvSpPr>
          <p:nvPr>
            <p:ph type="ftr" sz="quarter" idx="11"/>
          </p:nvPr>
        </p:nvSpPr>
        <p:spPr/>
        <p:txBody>
          <a:bodyPr/>
          <a:lstStyle/>
          <a:p>
            <a:endParaRPr lang="aa-E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4D0320-020C-4253-B156-F1FF3827EFC7}" type="slidenum">
              <a:rPr lang="aa-ET" smtClean="0"/>
              <a:t>‹#›</a:t>
            </a:fld>
            <a:endParaRPr lang="aa-ET"/>
          </a:p>
        </p:txBody>
      </p:sp>
    </p:spTree>
    <p:extLst>
      <p:ext uri="{BB962C8B-B14F-4D97-AF65-F5344CB8AC3E}">
        <p14:creationId xmlns:p14="http://schemas.microsoft.com/office/powerpoint/2010/main" val="152076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2105BB0-C278-4CE9-80D3-DBED3AE24AE6}" type="datetimeFigureOut">
              <a:rPr lang="aa-ET" smtClean="0"/>
              <a:t>04/05/2024</a:t>
            </a:fld>
            <a:endParaRPr lang="aa-ET"/>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aa-ET"/>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74D0320-020C-4253-B156-F1FF3827EFC7}" type="slidenum">
              <a:rPr lang="aa-ET" smtClean="0"/>
              <a:t>‹#›</a:t>
            </a:fld>
            <a:endParaRPr lang="aa-ET"/>
          </a:p>
        </p:txBody>
      </p:sp>
    </p:spTree>
    <p:extLst>
      <p:ext uri="{BB962C8B-B14F-4D97-AF65-F5344CB8AC3E}">
        <p14:creationId xmlns:p14="http://schemas.microsoft.com/office/powerpoint/2010/main" val="490836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glassdoor.com/Reviews/IBM-Reviews-E354_P4.htm?filter.iso3Language=eng" TargetMode="External"/><Relationship Id="rId2" Type="http://schemas.openxmlformats.org/officeDocument/2006/relationships/hyperlink" Target="https://www.kaggle.com/datasets/pavansubhasht/ibm-hr-analytics-attrition-dataset"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xmlns="" id="{E91DC736-0EF8-4F87-9146-EBF1D2EE4D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0">
            <a:extLst>
              <a:ext uri="{FF2B5EF4-FFF2-40B4-BE49-F238E27FC236}">
                <a16:creationId xmlns:a16="http://schemas.microsoft.com/office/drawing/2014/main" xmlns="" id="{2B2959F6-559A-4F71-8BA4-2719F1611533}"/>
              </a:ext>
            </a:extLst>
          </p:cNvPr>
          <p:cNvPicPr>
            <a:picLocks noChangeAspect="1"/>
          </p:cNvPicPr>
          <p:nvPr/>
        </p:nvPicPr>
        <p:blipFill>
          <a:blip r:embed="rId2">
            <a:extLst>
              <a:ext uri="{28A0092B-C50C-407E-A947-70E740481C1C}">
                <a14:useLocalDpi xmlns:a14="http://schemas.microsoft.com/office/drawing/2010/main" val="0"/>
              </a:ext>
            </a:extLst>
          </a:blip>
          <a:srcRect l="13428" r="13428"/>
          <a:stretch/>
        </p:blipFill>
        <p:spPr>
          <a:xfrm>
            <a:off x="3523488" y="10"/>
            <a:ext cx="8668512" cy="6857990"/>
          </a:xfrm>
          <a:prstGeom prst="rect">
            <a:avLst/>
          </a:prstGeom>
        </p:spPr>
      </p:pic>
      <p:sp>
        <p:nvSpPr>
          <p:cNvPr id="27" name="Rectangle 26">
            <a:extLst>
              <a:ext uri="{FF2B5EF4-FFF2-40B4-BE49-F238E27FC236}">
                <a16:creationId xmlns:a16="http://schemas.microsoft.com/office/drawing/2014/main" xmlns="" id="{097CD68E-23E3-4007-8847-CD0944C4F7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677EB9A-ED17-4EEC-9969-3E725F9A872E}"/>
              </a:ext>
            </a:extLst>
          </p:cNvPr>
          <p:cNvSpPr>
            <a:spLocks noGrp="1"/>
          </p:cNvSpPr>
          <p:nvPr>
            <p:ph type="ctrTitle"/>
          </p:nvPr>
        </p:nvSpPr>
        <p:spPr>
          <a:xfrm>
            <a:off x="477979" y="894386"/>
            <a:ext cx="4366393" cy="3204134"/>
          </a:xfrm>
        </p:spPr>
        <p:txBody>
          <a:bodyPr anchor="b">
            <a:normAutofit fontScale="90000"/>
          </a:bodyPr>
          <a:lstStyle/>
          <a:p>
            <a:pPr algn="l"/>
            <a:r>
              <a:rPr lang="en-US" sz="4800" b="1" dirty="0">
                <a:solidFill>
                  <a:schemeClr val="tx1"/>
                </a:solidFill>
              </a:rPr>
              <a:t>IBM EMPLOYEE ATTRITION DATA ANALYSIS</a:t>
            </a:r>
            <a:endParaRPr lang="aa-ET" sz="4800" b="1" dirty="0">
              <a:solidFill>
                <a:schemeClr val="tx1"/>
              </a:solidFill>
            </a:endParaRPr>
          </a:p>
        </p:txBody>
      </p:sp>
      <p:sp>
        <p:nvSpPr>
          <p:cNvPr id="3" name="Subtitle 2">
            <a:extLst>
              <a:ext uri="{FF2B5EF4-FFF2-40B4-BE49-F238E27FC236}">
                <a16:creationId xmlns:a16="http://schemas.microsoft.com/office/drawing/2014/main" xmlns="" id="{2AB6D406-C56A-44F6-8F58-F48926DE8C93}"/>
              </a:ext>
            </a:extLst>
          </p:cNvPr>
          <p:cNvSpPr>
            <a:spLocks noGrp="1"/>
          </p:cNvSpPr>
          <p:nvPr>
            <p:ph type="subTitle" idx="1"/>
          </p:nvPr>
        </p:nvSpPr>
        <p:spPr>
          <a:xfrm>
            <a:off x="477979" y="4872922"/>
            <a:ext cx="5386107" cy="1531441"/>
          </a:xfrm>
        </p:spPr>
        <p:txBody>
          <a:bodyPr>
            <a:normAutofit fontScale="92500" lnSpcReduction="10000"/>
          </a:bodyPr>
          <a:lstStyle/>
          <a:p>
            <a:pPr algn="l"/>
            <a:r>
              <a:rPr lang="en-US" sz="1600" b="1" dirty="0"/>
              <a:t>CISC7107 DATA MINING AND DECISION SUPPORTING SYSTEM</a:t>
            </a:r>
          </a:p>
          <a:p>
            <a:pPr algn="l"/>
            <a:r>
              <a:rPr lang="en-US" sz="1600" b="1" dirty="0"/>
              <a:t>FINAL PROJECT</a:t>
            </a:r>
          </a:p>
          <a:p>
            <a:pPr algn="l"/>
            <a:r>
              <a:rPr lang="en-US" sz="1600" b="1" dirty="0"/>
              <a:t>JUSTICE ABBAN</a:t>
            </a:r>
          </a:p>
          <a:p>
            <a:pPr algn="l"/>
            <a:r>
              <a:rPr lang="en-US" sz="1600" b="1" dirty="0"/>
              <a:t>MC353070</a:t>
            </a:r>
            <a:endParaRPr lang="aa-ET" sz="1600" b="1"/>
          </a:p>
        </p:txBody>
      </p:sp>
      <p:sp>
        <p:nvSpPr>
          <p:cNvPr id="24" name="Rectangle 23">
            <a:extLst>
              <a:ext uri="{FF2B5EF4-FFF2-40B4-BE49-F238E27FC236}">
                <a16:creationId xmlns:a16="http://schemas.microsoft.com/office/drawing/2014/main" xmlns=""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xmlns=""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2265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7B5C-A2C1-440E-8156-EE38308187A5}"/>
              </a:ext>
            </a:extLst>
          </p:cNvPr>
          <p:cNvSpPr>
            <a:spLocks noGrp="1"/>
          </p:cNvSpPr>
          <p:nvPr>
            <p:ph type="title"/>
          </p:nvPr>
        </p:nvSpPr>
        <p:spPr/>
        <p:txBody>
          <a:bodyPr/>
          <a:lstStyle/>
          <a:p>
            <a:r>
              <a:rPr lang="en-US" b="1" dirty="0"/>
              <a:t>Info Gain</a:t>
            </a:r>
            <a:endParaRPr lang="aa-ET" b="1" dirty="0"/>
          </a:p>
        </p:txBody>
      </p:sp>
      <p:grpSp>
        <p:nvGrpSpPr>
          <p:cNvPr id="4" name="Group 3"/>
          <p:cNvGrpSpPr/>
          <p:nvPr/>
        </p:nvGrpSpPr>
        <p:grpSpPr>
          <a:xfrm>
            <a:off x="2526092" y="2478628"/>
            <a:ext cx="6860532" cy="3910348"/>
            <a:chOff x="2438543" y="2488356"/>
            <a:chExt cx="6860532" cy="3910348"/>
          </a:xfrm>
        </p:grpSpPr>
        <p:pic>
          <p:nvPicPr>
            <p:cNvPr id="5" name="Picture 4">
              <a:extLst>
                <a:ext uri="{FF2B5EF4-FFF2-40B4-BE49-F238E27FC236}">
                  <a16:creationId xmlns:a16="http://schemas.microsoft.com/office/drawing/2014/main" xmlns="" id="{21F2CEB9-F605-471B-95EC-A44173CBF6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543" y="2488356"/>
              <a:ext cx="6860532" cy="3910348"/>
            </a:xfrm>
            <a:prstGeom prst="rect">
              <a:avLst/>
            </a:prstGeom>
          </p:spPr>
        </p:pic>
        <p:sp>
          <p:nvSpPr>
            <p:cNvPr id="3" name="Rectangle 2">
              <a:extLst>
                <a:ext uri="{FF2B5EF4-FFF2-40B4-BE49-F238E27FC236}">
                  <a16:creationId xmlns:a16="http://schemas.microsoft.com/office/drawing/2014/main" xmlns="" id="{6D0F7613-4EDA-D564-E743-2D899D6F3BAC}"/>
                </a:ext>
              </a:extLst>
            </p:cNvPr>
            <p:cNvSpPr/>
            <p:nvPr/>
          </p:nvSpPr>
          <p:spPr>
            <a:xfrm>
              <a:off x="2438543" y="2488356"/>
              <a:ext cx="6860532" cy="391034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97963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7B5C-A2C1-440E-8156-EE38308187A5}"/>
              </a:ext>
            </a:extLst>
          </p:cNvPr>
          <p:cNvSpPr>
            <a:spLocks noGrp="1"/>
          </p:cNvSpPr>
          <p:nvPr>
            <p:ph type="title"/>
          </p:nvPr>
        </p:nvSpPr>
        <p:spPr/>
        <p:txBody>
          <a:bodyPr/>
          <a:lstStyle/>
          <a:p>
            <a:r>
              <a:rPr lang="en-US" b="1" dirty="0"/>
              <a:t>Text Mining – Original/Optimized</a:t>
            </a:r>
            <a:endParaRPr lang="aa-ET" b="1" dirty="0"/>
          </a:p>
        </p:txBody>
      </p:sp>
      <p:grpSp>
        <p:nvGrpSpPr>
          <p:cNvPr id="5" name="Group 4"/>
          <p:cNvGrpSpPr/>
          <p:nvPr/>
        </p:nvGrpSpPr>
        <p:grpSpPr>
          <a:xfrm>
            <a:off x="1564853" y="2653860"/>
            <a:ext cx="9059170" cy="3238500"/>
            <a:chOff x="1399483" y="2332848"/>
            <a:chExt cx="9059170" cy="3238500"/>
          </a:xfrm>
        </p:grpSpPr>
        <p:pic>
          <p:nvPicPr>
            <p:cNvPr id="6" name="Picture 5">
              <a:extLst>
                <a:ext uri="{FF2B5EF4-FFF2-40B4-BE49-F238E27FC236}">
                  <a16:creationId xmlns:a16="http://schemas.microsoft.com/office/drawing/2014/main" xmlns="" id="{23156FED-9C57-4418-9AD1-589E0C1978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9483" y="2332848"/>
              <a:ext cx="4048969" cy="3238500"/>
            </a:xfrm>
            <a:prstGeom prst="rect">
              <a:avLst/>
            </a:prstGeom>
          </p:spPr>
        </p:pic>
        <p:pic>
          <p:nvPicPr>
            <p:cNvPr id="8" name="Picture 7">
              <a:extLst>
                <a:ext uri="{FF2B5EF4-FFF2-40B4-BE49-F238E27FC236}">
                  <a16:creationId xmlns:a16="http://schemas.microsoft.com/office/drawing/2014/main" xmlns="" id="{E25168A6-552A-4FD0-9C0F-E43D296AE4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02089" y="2332848"/>
              <a:ext cx="4256564" cy="3238500"/>
            </a:xfrm>
            <a:prstGeom prst="rect">
              <a:avLst/>
            </a:prstGeom>
          </p:spPr>
        </p:pic>
        <p:sp>
          <p:nvSpPr>
            <p:cNvPr id="3" name="Rectangle 2">
              <a:extLst>
                <a:ext uri="{FF2B5EF4-FFF2-40B4-BE49-F238E27FC236}">
                  <a16:creationId xmlns:a16="http://schemas.microsoft.com/office/drawing/2014/main" xmlns="" id="{95D3913B-915F-E653-BF42-CCD5D118D513}"/>
                </a:ext>
              </a:extLst>
            </p:cNvPr>
            <p:cNvSpPr/>
            <p:nvPr/>
          </p:nvSpPr>
          <p:spPr>
            <a:xfrm>
              <a:off x="1399483" y="2332848"/>
              <a:ext cx="4048969" cy="32385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xmlns="" id="{23FE9CF4-6D27-2089-8C54-19760E877484}"/>
                </a:ext>
              </a:extLst>
            </p:cNvPr>
            <p:cNvSpPr/>
            <p:nvPr/>
          </p:nvSpPr>
          <p:spPr>
            <a:xfrm>
              <a:off x="6202089" y="2332848"/>
              <a:ext cx="4256564" cy="32385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6716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7B5C-A2C1-440E-8156-EE38308187A5}"/>
              </a:ext>
            </a:extLst>
          </p:cNvPr>
          <p:cNvSpPr>
            <a:spLocks noGrp="1"/>
          </p:cNvSpPr>
          <p:nvPr>
            <p:ph type="title"/>
          </p:nvPr>
        </p:nvSpPr>
        <p:spPr/>
        <p:txBody>
          <a:bodyPr/>
          <a:lstStyle/>
          <a:p>
            <a:r>
              <a:rPr lang="en-US" b="1" dirty="0"/>
              <a:t>Text Mining – Original/Optimized cont.</a:t>
            </a:r>
            <a:endParaRPr lang="aa-ET" b="1" dirty="0"/>
          </a:p>
        </p:txBody>
      </p:sp>
      <p:grpSp>
        <p:nvGrpSpPr>
          <p:cNvPr id="6" name="Group 5"/>
          <p:cNvGrpSpPr/>
          <p:nvPr/>
        </p:nvGrpSpPr>
        <p:grpSpPr>
          <a:xfrm>
            <a:off x="1061935" y="2600407"/>
            <a:ext cx="10085160" cy="3871690"/>
            <a:chOff x="1139757" y="1900015"/>
            <a:chExt cx="10085160" cy="3871690"/>
          </a:xfrm>
        </p:grpSpPr>
        <p:pic>
          <p:nvPicPr>
            <p:cNvPr id="4" name="Picture 3">
              <a:extLst>
                <a:ext uri="{FF2B5EF4-FFF2-40B4-BE49-F238E27FC236}">
                  <a16:creationId xmlns:a16="http://schemas.microsoft.com/office/drawing/2014/main" xmlns="" id="{0F5DD7B6-F643-4A31-BA05-DE71E479FD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9757" y="1900015"/>
              <a:ext cx="5028699" cy="3871690"/>
            </a:xfrm>
            <a:prstGeom prst="rect">
              <a:avLst/>
            </a:prstGeom>
          </p:spPr>
        </p:pic>
        <p:pic>
          <p:nvPicPr>
            <p:cNvPr id="10" name="Picture 9">
              <a:extLst>
                <a:ext uri="{FF2B5EF4-FFF2-40B4-BE49-F238E27FC236}">
                  <a16:creationId xmlns:a16="http://schemas.microsoft.com/office/drawing/2014/main" xmlns="" id="{0991252D-B07A-421D-B4D9-B4C3874CA1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7557" y="1900015"/>
              <a:ext cx="4827360" cy="3871690"/>
            </a:xfrm>
            <a:prstGeom prst="rect">
              <a:avLst/>
            </a:prstGeom>
          </p:spPr>
        </p:pic>
        <p:sp>
          <p:nvSpPr>
            <p:cNvPr id="3" name="Rectangle 2">
              <a:extLst>
                <a:ext uri="{FF2B5EF4-FFF2-40B4-BE49-F238E27FC236}">
                  <a16:creationId xmlns:a16="http://schemas.microsoft.com/office/drawing/2014/main" xmlns="" id="{85212935-1F30-6EE0-57E3-F612938BAB03}"/>
                </a:ext>
              </a:extLst>
            </p:cNvPr>
            <p:cNvSpPr/>
            <p:nvPr/>
          </p:nvSpPr>
          <p:spPr>
            <a:xfrm>
              <a:off x="1139757" y="1900015"/>
              <a:ext cx="5028699" cy="387169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503FF9E9-DD08-ED54-7BB0-99256383F0B2}"/>
                </a:ext>
              </a:extLst>
            </p:cNvPr>
            <p:cNvSpPr/>
            <p:nvPr/>
          </p:nvSpPr>
          <p:spPr>
            <a:xfrm>
              <a:off x="6397557" y="1900015"/>
              <a:ext cx="4827360" cy="387169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57698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7B5C-A2C1-440E-8156-EE38308187A5}"/>
              </a:ext>
            </a:extLst>
          </p:cNvPr>
          <p:cNvSpPr>
            <a:spLocks noGrp="1"/>
          </p:cNvSpPr>
          <p:nvPr>
            <p:ph type="title"/>
          </p:nvPr>
        </p:nvSpPr>
        <p:spPr/>
        <p:txBody>
          <a:bodyPr/>
          <a:lstStyle/>
          <a:p>
            <a:r>
              <a:rPr lang="en-US" b="1" dirty="0" smtClean="0"/>
              <a:t>Visual Mining</a:t>
            </a:r>
            <a:endParaRPr lang="aa-ET"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357" y="2470825"/>
            <a:ext cx="6657984" cy="3836143"/>
          </a:xfrm>
          <a:prstGeom prst="rect">
            <a:avLst/>
          </a:prstGeom>
        </p:spPr>
      </p:pic>
    </p:spTree>
    <p:extLst>
      <p:ext uri="{BB962C8B-B14F-4D97-AF65-F5344CB8AC3E}">
        <p14:creationId xmlns:p14="http://schemas.microsoft.com/office/powerpoint/2010/main" val="3152022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38F808-855F-4C30-BFF9-2FF34B8F7C70}"/>
              </a:ext>
            </a:extLst>
          </p:cNvPr>
          <p:cNvSpPr>
            <a:spLocks noGrp="1"/>
          </p:cNvSpPr>
          <p:nvPr>
            <p:ph type="title"/>
          </p:nvPr>
        </p:nvSpPr>
        <p:spPr/>
        <p:txBody>
          <a:bodyPr/>
          <a:lstStyle/>
          <a:p>
            <a:r>
              <a:rPr lang="en-US" b="1" dirty="0"/>
              <a:t>Correlation</a:t>
            </a:r>
            <a:endParaRPr lang="aa-ET" b="1" dirty="0"/>
          </a:p>
        </p:txBody>
      </p:sp>
      <p:grpSp>
        <p:nvGrpSpPr>
          <p:cNvPr id="3" name="Group 2"/>
          <p:cNvGrpSpPr/>
          <p:nvPr/>
        </p:nvGrpSpPr>
        <p:grpSpPr>
          <a:xfrm>
            <a:off x="1057185" y="2632222"/>
            <a:ext cx="10135996" cy="3699269"/>
            <a:chOff x="1057185" y="2632222"/>
            <a:chExt cx="10135996" cy="3699269"/>
          </a:xfrm>
        </p:grpSpPr>
        <p:pic>
          <p:nvPicPr>
            <p:cNvPr id="4" name="Picture 3">
              <a:extLst>
                <a:ext uri="{FF2B5EF4-FFF2-40B4-BE49-F238E27FC236}">
                  <a16:creationId xmlns:a16="http://schemas.microsoft.com/office/drawing/2014/main" xmlns="" id="{9923638F-6991-411E-9F21-576E5C4E1A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185" y="2632222"/>
              <a:ext cx="5104861" cy="3699269"/>
            </a:xfrm>
            <a:prstGeom prst="rect">
              <a:avLst/>
            </a:prstGeom>
          </p:spPr>
        </p:pic>
        <p:pic>
          <p:nvPicPr>
            <p:cNvPr id="6" name="Picture 5">
              <a:extLst>
                <a:ext uri="{FF2B5EF4-FFF2-40B4-BE49-F238E27FC236}">
                  <a16:creationId xmlns:a16="http://schemas.microsoft.com/office/drawing/2014/main" xmlns="" id="{735F8A4C-AC85-491D-A1FC-4ACDE298E7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0356" y="2632222"/>
              <a:ext cx="4582825" cy="3632594"/>
            </a:xfrm>
            <a:prstGeom prst="rect">
              <a:avLst/>
            </a:prstGeom>
          </p:spPr>
        </p:pic>
        <p:sp>
          <p:nvSpPr>
            <p:cNvPr id="7" name="Rectangle 6">
              <a:extLst>
                <a:ext uri="{FF2B5EF4-FFF2-40B4-BE49-F238E27FC236}">
                  <a16:creationId xmlns:a16="http://schemas.microsoft.com/office/drawing/2014/main" xmlns="" id="{9BBB0183-CAD2-E085-06DD-5024DF444EF0}"/>
                </a:ext>
              </a:extLst>
            </p:cNvPr>
            <p:cNvSpPr/>
            <p:nvPr/>
          </p:nvSpPr>
          <p:spPr>
            <a:xfrm>
              <a:off x="1057185" y="2632222"/>
              <a:ext cx="5067998" cy="369926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29B57031-627D-AAF4-5819-85A7C572F4AF}"/>
                </a:ext>
              </a:extLst>
            </p:cNvPr>
            <p:cNvSpPr/>
            <p:nvPr/>
          </p:nvSpPr>
          <p:spPr>
            <a:xfrm>
              <a:off x="6573493" y="2632222"/>
              <a:ext cx="4619688" cy="363259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5923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7BE2B3-DCC3-4AD1-9114-055042B41E18}"/>
              </a:ext>
            </a:extLst>
          </p:cNvPr>
          <p:cNvSpPr>
            <a:spLocks noGrp="1"/>
          </p:cNvSpPr>
          <p:nvPr>
            <p:ph type="title"/>
          </p:nvPr>
        </p:nvSpPr>
        <p:spPr/>
        <p:txBody>
          <a:bodyPr/>
          <a:lstStyle/>
          <a:p>
            <a:r>
              <a:rPr lang="en-US" b="1" dirty="0"/>
              <a:t>Decision Tree</a:t>
            </a:r>
            <a:endParaRPr lang="aa-ET" b="1" dirty="0"/>
          </a:p>
        </p:txBody>
      </p:sp>
      <p:grpSp>
        <p:nvGrpSpPr>
          <p:cNvPr id="7" name="Group 6"/>
          <p:cNvGrpSpPr/>
          <p:nvPr/>
        </p:nvGrpSpPr>
        <p:grpSpPr>
          <a:xfrm>
            <a:off x="516033" y="2914176"/>
            <a:ext cx="11004556" cy="3010235"/>
            <a:chOff x="516033" y="2914176"/>
            <a:chExt cx="11004556" cy="3010235"/>
          </a:xfrm>
        </p:grpSpPr>
        <p:pic>
          <p:nvPicPr>
            <p:cNvPr id="4" name="Picture 3">
              <a:extLst>
                <a:ext uri="{FF2B5EF4-FFF2-40B4-BE49-F238E27FC236}">
                  <a16:creationId xmlns:a16="http://schemas.microsoft.com/office/drawing/2014/main" xmlns="" id="{8507B741-C6DD-4164-BA85-F7284D693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941" y="2914177"/>
              <a:ext cx="5250017" cy="3010234"/>
            </a:xfrm>
            <a:prstGeom prst="rect">
              <a:avLst/>
            </a:prstGeom>
          </p:spPr>
        </p:pic>
        <p:pic>
          <p:nvPicPr>
            <p:cNvPr id="6" name="Picture 5">
              <a:extLst>
                <a:ext uri="{FF2B5EF4-FFF2-40B4-BE49-F238E27FC236}">
                  <a16:creationId xmlns:a16="http://schemas.microsoft.com/office/drawing/2014/main" xmlns="" id="{3E7C5771-C7AE-4054-916E-BAAB77DE27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9515" y="2914176"/>
              <a:ext cx="5431073" cy="3010234"/>
            </a:xfrm>
            <a:prstGeom prst="rect">
              <a:avLst/>
            </a:prstGeom>
          </p:spPr>
        </p:pic>
        <p:sp>
          <p:nvSpPr>
            <p:cNvPr id="3" name="Rectangle 2">
              <a:extLst>
                <a:ext uri="{FF2B5EF4-FFF2-40B4-BE49-F238E27FC236}">
                  <a16:creationId xmlns:a16="http://schemas.microsoft.com/office/drawing/2014/main" xmlns="" id="{74186296-9048-567C-4722-8853D2C39EE1}"/>
                </a:ext>
              </a:extLst>
            </p:cNvPr>
            <p:cNvSpPr/>
            <p:nvPr/>
          </p:nvSpPr>
          <p:spPr>
            <a:xfrm>
              <a:off x="516033" y="3354111"/>
              <a:ext cx="5575924" cy="2380437"/>
            </a:xfrm>
            <a:prstGeom prst="rect">
              <a:avLst/>
            </a:prstGeom>
            <a:no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Rectangle 4">
              <a:extLst>
                <a:ext uri="{FF2B5EF4-FFF2-40B4-BE49-F238E27FC236}">
                  <a16:creationId xmlns:a16="http://schemas.microsoft.com/office/drawing/2014/main" xmlns="" id="{DD089B9E-63BF-4780-D535-EF55A37673BD}"/>
                </a:ext>
              </a:extLst>
            </p:cNvPr>
            <p:cNvSpPr/>
            <p:nvPr/>
          </p:nvSpPr>
          <p:spPr>
            <a:xfrm>
              <a:off x="6089515" y="3354110"/>
              <a:ext cx="5431074" cy="238043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21498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AAA195-FF43-4DE6-8546-54842CC9A8C4}"/>
              </a:ext>
            </a:extLst>
          </p:cNvPr>
          <p:cNvSpPr>
            <a:spLocks noGrp="1"/>
          </p:cNvSpPr>
          <p:nvPr>
            <p:ph type="title"/>
          </p:nvPr>
        </p:nvSpPr>
        <p:spPr/>
        <p:txBody>
          <a:bodyPr/>
          <a:lstStyle/>
          <a:p>
            <a:r>
              <a:rPr lang="en-US" b="1" dirty="0"/>
              <a:t>Conclusion</a:t>
            </a:r>
            <a:endParaRPr lang="aa-ET" b="1" dirty="0"/>
          </a:p>
        </p:txBody>
      </p:sp>
      <p:sp>
        <p:nvSpPr>
          <p:cNvPr id="3" name="Rectangle 2">
            <a:extLst>
              <a:ext uri="{FF2B5EF4-FFF2-40B4-BE49-F238E27FC236}">
                <a16:creationId xmlns:a16="http://schemas.microsoft.com/office/drawing/2014/main" xmlns="" id="{0D404AE0-B387-44E8-B456-67547D872FFD}"/>
              </a:ext>
            </a:extLst>
          </p:cNvPr>
          <p:cNvSpPr/>
          <p:nvPr/>
        </p:nvSpPr>
        <p:spPr>
          <a:xfrm>
            <a:off x="1292258" y="2580585"/>
            <a:ext cx="9758363" cy="3550011"/>
          </a:xfrm>
          <a:prstGeom prst="rect">
            <a:avLst/>
          </a:prstGeom>
        </p:spPr>
        <p:txBody>
          <a:bodyPr wrap="square">
            <a:spAutoFit/>
          </a:bodyPr>
          <a:lstStyle/>
          <a:p>
            <a:pPr algn="just">
              <a:lnSpc>
                <a:spcPct val="107000"/>
              </a:lnSpc>
              <a:spcAft>
                <a:spcPts val="800"/>
              </a:spcAft>
            </a:pPr>
            <a:r>
              <a:rPr lang="en-US" sz="1400" kern="100" dirty="0">
                <a:latin typeface="Calibri" panose="020F0502020204030204" pitchFamily="34" charset="0"/>
                <a:ea typeface="Calibri" panose="020F0502020204030204" pitchFamily="34" charset="0"/>
                <a:cs typeface="Times New Roman" panose="02020603050405020304" pitchFamily="18" charset="0"/>
              </a:rPr>
              <a:t>According to my classification model results, we can know that our finding are in line with people’s behavior in the real world. I utilized Random Forest, J48 and SMO classifier to build my model. Random Forest had the best result of </a:t>
            </a:r>
            <a:r>
              <a:rPr lang="en-US" sz="1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100%</a:t>
            </a:r>
            <a:r>
              <a:rPr lang="en-US" sz="1400" kern="100" dirty="0">
                <a:latin typeface="Calibri" panose="020F0502020204030204" pitchFamily="34" charset="0"/>
                <a:ea typeface="Calibri" panose="020F0502020204030204" pitchFamily="34" charset="0"/>
                <a:cs typeface="Times New Roman" panose="02020603050405020304" pitchFamily="18" charset="0"/>
              </a:rPr>
              <a:t> accuracy and prediction, followed by J48 with </a:t>
            </a:r>
            <a:r>
              <a:rPr lang="en-US" sz="1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94%</a:t>
            </a:r>
            <a:r>
              <a:rPr lang="en-US" sz="1400" kern="100" dirty="0">
                <a:latin typeface="Calibri" panose="020F0502020204030204" pitchFamily="34" charset="0"/>
                <a:ea typeface="Calibri" panose="020F0502020204030204" pitchFamily="34" charset="0"/>
                <a:cs typeface="Times New Roman" panose="02020603050405020304" pitchFamily="18" charset="0"/>
              </a:rPr>
              <a:t> accuracy. I used Text Mining techniques to again find the relationships between the features to fish out some key attributes that can possibly lead to iteration in IBM. I noticed that </a:t>
            </a:r>
            <a:r>
              <a:rPr lang="en-US" sz="1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MontlyIncome, JobInvolvement, EnvironmentSatisfaction, Relationship Satisfaction, YearsWithCurManager and YearsIncurrent role plays a vital role when it comes to employee attrition.</a:t>
            </a:r>
            <a:r>
              <a:rPr lang="en-US" sz="1400" kern="100" dirty="0">
                <a:latin typeface="Calibri" panose="020F0502020204030204" pitchFamily="34" charset="0"/>
                <a:ea typeface="Calibri" panose="020F0502020204030204" pitchFamily="34" charset="0"/>
                <a:cs typeface="Times New Roman" panose="02020603050405020304" pitchFamily="18" charset="0"/>
              </a:rPr>
              <a:t> Then I found Age, high job level, high job satisfaction, high monthly income, number of years worked with the company and also years worked with current manger, these kinds of people are not likely to leave. However, different people have various intention, we need to do further and detailed analysis to find relationships by using correlation and attribute gain . In my correlation analysis, </a:t>
            </a:r>
            <a:r>
              <a:rPr lang="en-US" sz="1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I found out that JobLevel and MonthlyIncome, JobLevel and TotalWorking Years, Years at Company and Years With Company, Age and JobLevel, Age and MonthlyIncome were highly correlated. This means that people are likely to resign if they don’t fall into these categories or find themselves lower than the category.</a:t>
            </a:r>
            <a:r>
              <a:rPr lang="en-US" sz="1400" kern="100" dirty="0">
                <a:latin typeface="Calibri" panose="020F0502020204030204" pitchFamily="34" charset="0"/>
                <a:ea typeface="Calibri" panose="020F0502020204030204" pitchFamily="34" charset="0"/>
                <a:cs typeface="Times New Roman" panose="02020603050405020304" pitchFamily="18" charset="0"/>
              </a:rPr>
              <a:t> Finally, there are other interesting findings in my analysis in terms of number of companies worked, people who worked in 2 - 4 companies are less likely to leave. To evaluate the model performance, we trained and tested the dataset to predict the employee attrition, split it into two parts(80% for training, 20% for testing ), and recorded the test set’s accuracy. Random Forest and J48 accuracy were 1.0 and 0.94, respectively, which meant J48 fitted better and was more suitable for prediction in our dataset. </a:t>
            </a:r>
            <a:endParaRPr lang="aa-ET" sz="14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3082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7FE1BA-D3FE-4689-A7F4-7516BA2E7910}"/>
              </a:ext>
            </a:extLst>
          </p:cNvPr>
          <p:cNvSpPr>
            <a:spLocks noGrp="1"/>
          </p:cNvSpPr>
          <p:nvPr>
            <p:ph type="title"/>
          </p:nvPr>
        </p:nvSpPr>
        <p:spPr>
          <a:xfrm>
            <a:off x="1154954" y="925030"/>
            <a:ext cx="8761413" cy="706964"/>
          </a:xfrm>
        </p:spPr>
        <p:txBody>
          <a:bodyPr/>
          <a:lstStyle/>
          <a:p>
            <a:r>
              <a:rPr lang="en-US" b="1" dirty="0"/>
              <a:t>Recommendations</a:t>
            </a:r>
            <a:endParaRPr lang="aa-ET" b="1" dirty="0"/>
          </a:p>
        </p:txBody>
      </p:sp>
      <p:sp>
        <p:nvSpPr>
          <p:cNvPr id="3" name="Rectangle 2">
            <a:extLst>
              <a:ext uri="{FF2B5EF4-FFF2-40B4-BE49-F238E27FC236}">
                <a16:creationId xmlns:a16="http://schemas.microsoft.com/office/drawing/2014/main" xmlns="" id="{7EF2A493-0BDC-45BE-868A-497273415144}"/>
              </a:ext>
            </a:extLst>
          </p:cNvPr>
          <p:cNvSpPr/>
          <p:nvPr/>
        </p:nvSpPr>
        <p:spPr>
          <a:xfrm>
            <a:off x="1154954" y="2991766"/>
            <a:ext cx="9975817" cy="2585323"/>
          </a:xfrm>
          <a:prstGeom prst="rect">
            <a:avLst/>
          </a:prstGeom>
        </p:spPr>
        <p:txBody>
          <a:bodyPr wrap="square">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Since attrition has been a serious problem for IBM, data analysts would like to estimate whether their employees are leaving IBM to avoid further increases in the attrition rate and keep the employees in their positions. With the data collected recording the employees’ basic information, classification models can be built to estimate their attrition status of them, and by looking into the results, analysts will be able to figure out the reasons why some of the employees have left and provide better working conditions to prevent others from resignation</a:t>
            </a:r>
            <a:r>
              <a:rPr lang="en-US" kern="100" dirty="0">
                <a:latin typeface="Calibri" panose="020F0502020204030204" pitchFamily="34" charset="0"/>
                <a:ea typeface="Calibri" panose="020F0502020204030204" pitchFamily="34" charset="0"/>
                <a:cs typeface="Calibri" panose="020F0502020204030204" pitchFamily="34" charset="0"/>
              </a:rPr>
              <a:t>. Also I want to make some suggestions to the company through this analysis, hoping that they will care more about their employees and improve their job satisfaction. The company should allow employees to have enough time to rest and spend time with their families. There is a general belief that employees who take regular breaks are more productive.</a:t>
            </a:r>
            <a:endParaRPr lang="aa-ET"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9002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24283E-9D5C-4765-B7F5-3F2D058A6553}"/>
              </a:ext>
            </a:extLst>
          </p:cNvPr>
          <p:cNvSpPr>
            <a:spLocks noGrp="1"/>
          </p:cNvSpPr>
          <p:nvPr>
            <p:ph type="title"/>
          </p:nvPr>
        </p:nvSpPr>
        <p:spPr>
          <a:xfrm>
            <a:off x="838200" y="2879725"/>
            <a:ext cx="10515600" cy="1325563"/>
          </a:xfrm>
        </p:spPr>
        <p:txBody>
          <a:bodyPr/>
          <a:lstStyle/>
          <a:p>
            <a:pPr algn="ctr"/>
            <a:r>
              <a:rPr lang="en-US" dirty="0">
                <a:solidFill>
                  <a:schemeClr val="tx1"/>
                </a:solidFill>
              </a:rPr>
              <a:t>Thank You</a:t>
            </a:r>
            <a:endParaRPr lang="aa-ET" dirty="0">
              <a:solidFill>
                <a:schemeClr val="tx1"/>
              </a:solidFill>
            </a:endParaRPr>
          </a:p>
        </p:txBody>
      </p:sp>
    </p:spTree>
    <p:extLst>
      <p:ext uri="{BB962C8B-B14F-4D97-AF65-F5344CB8AC3E}">
        <p14:creationId xmlns:p14="http://schemas.microsoft.com/office/powerpoint/2010/main" val="1609934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xmlns="" id="{536D743A-928C-8450-0915-3CBBDC26C933}"/>
              </a:ext>
            </a:extLst>
          </p:cNvPr>
          <p:cNvGraphicFramePr>
            <a:graphicFrameLocks noGrp="1"/>
          </p:cNvGraphicFramePr>
          <p:nvPr>
            <p:ph idx="1"/>
            <p:extLst>
              <p:ext uri="{D42A27DB-BD31-4B8C-83A1-F6EECF244321}">
                <p14:modId xmlns:p14="http://schemas.microsoft.com/office/powerpoint/2010/main" val="3970649894"/>
              </p:ext>
            </p:extLst>
          </p:nvPr>
        </p:nvGraphicFramePr>
        <p:xfrm>
          <a:off x="5515489" y="2412458"/>
          <a:ext cx="5418401" cy="41537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xmlns="" id="{1C82BCA9-16D9-5F01-DB7D-C9A29335AA46}"/>
              </a:ext>
            </a:extLst>
          </p:cNvPr>
          <p:cNvSpPr txBox="1"/>
          <p:nvPr/>
        </p:nvSpPr>
        <p:spPr>
          <a:xfrm>
            <a:off x="5311207" y="957196"/>
            <a:ext cx="3968979" cy="646331"/>
          </a:xfrm>
          <a:prstGeom prst="rect">
            <a:avLst/>
          </a:prstGeom>
          <a:noFill/>
        </p:spPr>
        <p:txBody>
          <a:bodyPr wrap="square" rtlCol="0">
            <a:spAutoFit/>
          </a:bodyPr>
          <a:lstStyle/>
          <a:p>
            <a:r>
              <a:rPr lang="aa-ET" sz="3600" b="1" dirty="0">
                <a:solidFill>
                  <a:schemeClr val="bg1"/>
                </a:solidFill>
              </a:rPr>
              <a:t>Table of Content</a:t>
            </a:r>
          </a:p>
        </p:txBody>
      </p:sp>
      <p:pic>
        <p:nvPicPr>
          <p:cNvPr id="3" name="Picture 2">
            <a:extLst>
              <a:ext uri="{FF2B5EF4-FFF2-40B4-BE49-F238E27FC236}">
                <a16:creationId xmlns:a16="http://schemas.microsoft.com/office/drawing/2014/main" xmlns="" id="{82D7F215-0E9B-3D9F-3E8F-8270233AD2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5137" y="2718070"/>
            <a:ext cx="4543424" cy="3407568"/>
          </a:xfrm>
          <a:prstGeom prst="rect">
            <a:avLst/>
          </a:prstGeom>
        </p:spPr>
      </p:pic>
    </p:spTree>
    <p:extLst>
      <p:ext uri="{BB962C8B-B14F-4D97-AF65-F5344CB8AC3E}">
        <p14:creationId xmlns:p14="http://schemas.microsoft.com/office/powerpoint/2010/main" val="42877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CBB2B1F0-0DD6-4744-9A46-7A344FB48E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034CF1A-9141-8A49-D4B6-5701CCAF717A}"/>
              </a:ext>
            </a:extLst>
          </p:cNvPr>
          <p:cNvSpPr>
            <a:spLocks noGrp="1"/>
          </p:cNvSpPr>
          <p:nvPr>
            <p:ph type="title"/>
          </p:nvPr>
        </p:nvSpPr>
        <p:spPr>
          <a:xfrm>
            <a:off x="841248" y="426720"/>
            <a:ext cx="10506456" cy="1919141"/>
          </a:xfrm>
        </p:spPr>
        <p:txBody>
          <a:bodyPr vert="horz" lIns="91440" tIns="45720" rIns="91440" bIns="45720" rtlCol="0" anchor="b">
            <a:normAutofit/>
          </a:bodyPr>
          <a:lstStyle/>
          <a:p>
            <a:r>
              <a:rPr lang="en-US" sz="6000" kern="1200" dirty="0">
                <a:solidFill>
                  <a:schemeClr val="tx1"/>
                </a:solidFill>
                <a:latin typeface="+mj-lt"/>
                <a:ea typeface="+mj-ea"/>
                <a:cs typeface="+mj-cs"/>
              </a:rPr>
              <a:t>Introduction</a:t>
            </a:r>
          </a:p>
        </p:txBody>
      </p:sp>
      <p:sp>
        <p:nvSpPr>
          <p:cNvPr id="11" name="Rectangle 10">
            <a:extLst>
              <a:ext uri="{FF2B5EF4-FFF2-40B4-BE49-F238E27FC236}">
                <a16:creationId xmlns:a16="http://schemas.microsoft.com/office/drawing/2014/main" xmlns=""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xmlns=""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xmlns="" id="{89A89437-52DE-B799-B6A5-2206AD240A4B}"/>
              </a:ext>
            </a:extLst>
          </p:cNvPr>
          <p:cNvSpPr txBox="1"/>
          <p:nvPr/>
        </p:nvSpPr>
        <p:spPr>
          <a:xfrm>
            <a:off x="841248" y="3337269"/>
            <a:ext cx="10509504" cy="2905686"/>
          </a:xfrm>
          <a:prstGeom prst="rect">
            <a:avLst/>
          </a:prstGeom>
        </p:spPr>
        <p:txBody>
          <a:bodyPr vert="horz" lIns="91440" tIns="45720" rIns="91440" bIns="45720" rtlCol="0">
            <a:normAutofit fontScale="92500"/>
          </a:bodyPr>
          <a:lstStyle/>
          <a:p>
            <a:pPr algn="just">
              <a:lnSpc>
                <a:spcPct val="150000"/>
              </a:lnSpc>
              <a:spcAft>
                <a:spcPts val="600"/>
              </a:spcAft>
            </a:pPr>
            <a:r>
              <a:rPr lang="en-US" sz="2200" dirty="0"/>
              <a:t>Employee attrition at IBM refers to the voluntary departure of employees from the company. It poses challenges such as increased costs and loss of knowledge. </a:t>
            </a:r>
            <a:r>
              <a:rPr lang="en-US" sz="2200" dirty="0">
                <a:solidFill>
                  <a:srgbClr val="FF0000"/>
                </a:solidFill>
              </a:rPr>
              <a:t>Factors influencing attrition include personal reasons, career opportunities, work-life balance, job satisfaction, compensation, and organizational culture.</a:t>
            </a:r>
            <a:r>
              <a:rPr lang="en-US" sz="2200" dirty="0"/>
              <a:t> IBM addresses attrition through retention initiatives and data analytics to identify at-risk employees. </a:t>
            </a:r>
            <a:r>
              <a:rPr lang="en-US" sz="2200" dirty="0">
                <a:solidFill>
                  <a:srgbClr val="FF0000"/>
                </a:solidFill>
              </a:rPr>
              <a:t>The goal is to create a supportive work environment and reduce turnover rates.</a:t>
            </a:r>
          </a:p>
        </p:txBody>
      </p:sp>
    </p:spTree>
    <p:extLst>
      <p:ext uri="{BB962C8B-B14F-4D97-AF65-F5344CB8AC3E}">
        <p14:creationId xmlns:p14="http://schemas.microsoft.com/office/powerpoint/2010/main" val="1367335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CF8F01-F47A-4A49-9AD4-42F88CDD939E}"/>
              </a:ext>
            </a:extLst>
          </p:cNvPr>
          <p:cNvSpPr>
            <a:spLocks noGrp="1"/>
          </p:cNvSpPr>
          <p:nvPr>
            <p:ph type="title"/>
          </p:nvPr>
        </p:nvSpPr>
        <p:spPr/>
        <p:txBody>
          <a:bodyPr/>
          <a:lstStyle/>
          <a:p>
            <a:r>
              <a:rPr lang="en-US" b="1" dirty="0"/>
              <a:t>Dataset</a:t>
            </a:r>
            <a:endParaRPr lang="aa-ET" b="1" dirty="0"/>
          </a:p>
        </p:txBody>
      </p:sp>
      <p:sp>
        <p:nvSpPr>
          <p:cNvPr id="3" name="Rectangle 2">
            <a:extLst>
              <a:ext uri="{FF2B5EF4-FFF2-40B4-BE49-F238E27FC236}">
                <a16:creationId xmlns:a16="http://schemas.microsoft.com/office/drawing/2014/main" xmlns="" id="{E79F28B0-981C-445D-9FD3-EC77E2D23B9C}"/>
              </a:ext>
            </a:extLst>
          </p:cNvPr>
          <p:cNvSpPr/>
          <p:nvPr/>
        </p:nvSpPr>
        <p:spPr>
          <a:xfrm>
            <a:off x="526221" y="2265589"/>
            <a:ext cx="10515600" cy="3416320"/>
          </a:xfrm>
          <a:prstGeom prst="rect">
            <a:avLst/>
          </a:prstGeom>
        </p:spPr>
        <p:txBody>
          <a:bodyPr wrap="square">
            <a:spAutoFit/>
          </a:bodyPr>
          <a:lstStyle/>
          <a:p>
            <a:r>
              <a:rPr lang="en-US" altLang="zh-HK" b="1" dirty="0"/>
              <a:t>IBM HR ATTRITION DATASET</a:t>
            </a:r>
            <a:endParaRPr lang="en-US" dirty="0"/>
          </a:p>
          <a:p>
            <a:pPr marL="285750" lvl="0" indent="-285750" algn="just">
              <a:buFont typeface="Wingdings" pitchFamily="2" charset="2"/>
              <a:buChar char="§"/>
            </a:pPr>
            <a:r>
              <a:rPr lang="en-US" dirty="0"/>
              <a:t>Aim: Using a mix of DM tools to </a:t>
            </a:r>
            <a:r>
              <a:rPr lang="en-US" dirty="0">
                <a:latin typeface="Calibri" panose="020F0502020204030204" pitchFamily="34" charset="0"/>
                <a:ea typeface="Calibri" panose="020F0502020204030204" pitchFamily="34" charset="0"/>
                <a:cs typeface="Times New Roman" panose="02020603050405020304" pitchFamily="18" charset="0"/>
              </a:rPr>
              <a:t>Identify key attrition factors by analyzing various features and attributes in the dataset.</a:t>
            </a:r>
          </a:p>
          <a:p>
            <a:endParaRPr lang="en-US" dirty="0"/>
          </a:p>
          <a:p>
            <a:r>
              <a:rPr lang="en-US" dirty="0"/>
              <a:t>Goal: Build predictive models that can forecast attrition risk for individual employees within the organization and also find the relationships between the factors that lead to attrition.</a:t>
            </a:r>
          </a:p>
          <a:p>
            <a:endParaRPr lang="en-US" dirty="0"/>
          </a:p>
          <a:p>
            <a:r>
              <a:rPr lang="en-US" dirty="0"/>
              <a:t>Software: </a:t>
            </a:r>
          </a:p>
          <a:p>
            <a:r>
              <a:rPr lang="en-US" dirty="0"/>
              <a:t>Weka – Classification, Text Mining, Feature Selection (Information Gain AE)</a:t>
            </a:r>
          </a:p>
          <a:p>
            <a:r>
              <a:rPr lang="en-US" dirty="0"/>
              <a:t>Orange – Decision Tree, Info Gain, Correlation</a:t>
            </a:r>
          </a:p>
          <a:p>
            <a:endParaRPr lang="en-US" dirty="0"/>
          </a:p>
          <a:p>
            <a:endParaRPr lang="aa-ET" dirty="0"/>
          </a:p>
        </p:txBody>
      </p:sp>
      <p:sp>
        <p:nvSpPr>
          <p:cNvPr id="4" name="TextBox 3">
            <a:extLst>
              <a:ext uri="{FF2B5EF4-FFF2-40B4-BE49-F238E27FC236}">
                <a16:creationId xmlns:a16="http://schemas.microsoft.com/office/drawing/2014/main" xmlns="" id="{ED469772-85A2-4C3E-A065-351226F27045}"/>
              </a:ext>
            </a:extLst>
          </p:cNvPr>
          <p:cNvSpPr txBox="1"/>
          <p:nvPr/>
        </p:nvSpPr>
        <p:spPr>
          <a:xfrm>
            <a:off x="526221" y="5358743"/>
            <a:ext cx="9263332" cy="923330"/>
          </a:xfrm>
          <a:prstGeom prst="rect">
            <a:avLst/>
          </a:prstGeom>
          <a:noFill/>
        </p:spPr>
        <p:txBody>
          <a:bodyPr wrap="square">
            <a:spAutoFit/>
          </a:bodyPr>
          <a:lstStyle/>
          <a:p>
            <a:pPr marL="285750" indent="-285750">
              <a:buFont typeface="Wingdings" pitchFamily="2" charset="2"/>
              <a:buChar char="§"/>
            </a:pPr>
            <a:r>
              <a:rPr lang="aa-ET" dirty="0"/>
              <a:t>Kaggle: </a:t>
            </a:r>
            <a:r>
              <a:rPr lang="aa-ET" dirty="0">
                <a:solidFill>
                  <a:schemeClr val="accent5">
                    <a:lumMod val="75000"/>
                  </a:schemeClr>
                </a:solidFill>
                <a:hlinkClick r:id="rId2"/>
              </a:rPr>
              <a:t>https://www.kaggle.com/datasets/pavansubhasht/ibm-hr-analytics-attrition-dataset</a:t>
            </a:r>
            <a:endParaRPr lang="aa-ET" dirty="0">
              <a:solidFill>
                <a:schemeClr val="accent5">
                  <a:lumMod val="75000"/>
                </a:schemeClr>
              </a:solidFill>
            </a:endParaRPr>
          </a:p>
          <a:p>
            <a:pPr marL="285750" indent="-285750">
              <a:buFont typeface="Wingdings" pitchFamily="2" charset="2"/>
              <a:buChar char="§"/>
            </a:pPr>
            <a:r>
              <a:rPr lang="aa-ET" dirty="0"/>
              <a:t>Employee Review: </a:t>
            </a:r>
            <a:r>
              <a:rPr lang="aa-ET"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IBM Reviews: What Is It Like to Work At IBM? | Glassdoor</a:t>
            </a:r>
            <a:endParaRPr lang="aa-ET" dirty="0"/>
          </a:p>
        </p:txBody>
      </p:sp>
    </p:spTree>
    <p:extLst>
      <p:ext uri="{BB962C8B-B14F-4D97-AF65-F5344CB8AC3E}">
        <p14:creationId xmlns:p14="http://schemas.microsoft.com/office/powerpoint/2010/main" val="206627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E45CA849-654C-4173-AD99-B3A2528275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D562714-4F65-D165-1ADA-617E31B5A627}"/>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b="1" dirty="0">
                <a:solidFill>
                  <a:schemeClr val="tx1"/>
                </a:solidFill>
              </a:rPr>
              <a:t>Data Preprocessing</a:t>
            </a:r>
          </a:p>
        </p:txBody>
      </p:sp>
      <p:sp>
        <p:nvSpPr>
          <p:cNvPr id="15" name="Rectangle 14">
            <a:extLst>
              <a:ext uri="{FF2B5EF4-FFF2-40B4-BE49-F238E27FC236}">
                <a16:creationId xmlns:a16="http://schemas.microsoft.com/office/drawing/2014/main" xmlns="" id="{3E23A947-2D45-4208-AE2B-64948C87A3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diagram of data processing process&#10;&#10;Description automatically generated">
            <a:extLst>
              <a:ext uri="{FF2B5EF4-FFF2-40B4-BE49-F238E27FC236}">
                <a16:creationId xmlns:a16="http://schemas.microsoft.com/office/drawing/2014/main" xmlns="" id="{B19490A6-C888-0D1F-B045-6A5B4C1C71A7}"/>
              </a:ext>
            </a:extLst>
          </p:cNvPr>
          <p:cNvPicPr>
            <a:picLocks noChangeAspect="1"/>
          </p:cNvPicPr>
          <p:nvPr/>
        </p:nvPicPr>
        <p:blipFill rotWithShape="1">
          <a:blip r:embed="rId3">
            <a:extLst>
              <a:ext uri="{28A0092B-C50C-407E-A947-70E740481C1C}">
                <a14:useLocalDpi xmlns:a14="http://schemas.microsoft.com/office/drawing/2010/main" val="0"/>
              </a:ext>
            </a:extLst>
          </a:blip>
          <a:srcRect l="3370" r="5412" b="-1"/>
          <a:stretch/>
        </p:blipFill>
        <p:spPr>
          <a:xfrm>
            <a:off x="429768" y="1721922"/>
            <a:ext cx="6704891" cy="4520559"/>
          </a:xfrm>
          <a:prstGeom prst="rect">
            <a:avLst/>
          </a:prstGeom>
        </p:spPr>
      </p:pic>
      <p:sp useBgFill="1">
        <p:nvSpPr>
          <p:cNvPr id="17" name="Rectangle 16">
            <a:extLst>
              <a:ext uri="{FF2B5EF4-FFF2-40B4-BE49-F238E27FC236}">
                <a16:creationId xmlns:a16="http://schemas.microsoft.com/office/drawing/2014/main" xmlns="" id="{E5BBB0F9-6A59-4D02-A9C7-A2D6516684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TextBox 5">
            <a:extLst>
              <a:ext uri="{FF2B5EF4-FFF2-40B4-BE49-F238E27FC236}">
                <a16:creationId xmlns:a16="http://schemas.microsoft.com/office/drawing/2014/main" xmlns="" id="{C99DDCB3-CE9F-6C38-C20E-DD51E0E24B59}"/>
              </a:ext>
            </a:extLst>
          </p:cNvPr>
          <p:cNvGraphicFramePr/>
          <p:nvPr>
            <p:extLst>
              <p:ext uri="{D42A27DB-BD31-4B8C-83A1-F6EECF244321}">
                <p14:modId xmlns:p14="http://schemas.microsoft.com/office/powerpoint/2010/main" val="2609314642"/>
              </p:ext>
            </p:extLst>
          </p:nvPr>
        </p:nvGraphicFramePr>
        <p:xfrm>
          <a:off x="7938752" y="2020824"/>
          <a:ext cx="3455097" cy="39593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12398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AEF2F9-6941-4360-ACE9-A7F6201B8461}"/>
              </a:ext>
            </a:extLst>
          </p:cNvPr>
          <p:cNvSpPr>
            <a:spLocks noGrp="1"/>
          </p:cNvSpPr>
          <p:nvPr>
            <p:ph type="title"/>
          </p:nvPr>
        </p:nvSpPr>
        <p:spPr/>
        <p:txBody>
          <a:bodyPr/>
          <a:lstStyle/>
          <a:p>
            <a:r>
              <a:rPr lang="aa-ET" b="1" dirty="0"/>
              <a:t>Data Preprocessing</a:t>
            </a:r>
          </a:p>
        </p:txBody>
      </p:sp>
      <p:grpSp>
        <p:nvGrpSpPr>
          <p:cNvPr id="7" name="Group 6"/>
          <p:cNvGrpSpPr/>
          <p:nvPr/>
        </p:nvGrpSpPr>
        <p:grpSpPr>
          <a:xfrm>
            <a:off x="757530" y="2908707"/>
            <a:ext cx="10629762" cy="2914364"/>
            <a:chOff x="757530" y="2908707"/>
            <a:chExt cx="10629762" cy="2914364"/>
          </a:xfrm>
        </p:grpSpPr>
        <p:pic>
          <p:nvPicPr>
            <p:cNvPr id="4" name="Picture 3">
              <a:extLst>
                <a:ext uri="{FF2B5EF4-FFF2-40B4-BE49-F238E27FC236}">
                  <a16:creationId xmlns:a16="http://schemas.microsoft.com/office/drawing/2014/main" xmlns="" id="{7EC0DF03-C39B-46F8-A630-BE28219893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3306" y="2927757"/>
              <a:ext cx="5193986" cy="2895314"/>
            </a:xfrm>
            <a:prstGeom prst="rect">
              <a:avLst/>
            </a:prstGeom>
          </p:spPr>
        </p:pic>
        <p:pic>
          <p:nvPicPr>
            <p:cNvPr id="6" name="Picture 5">
              <a:extLst>
                <a:ext uri="{FF2B5EF4-FFF2-40B4-BE49-F238E27FC236}">
                  <a16:creationId xmlns:a16="http://schemas.microsoft.com/office/drawing/2014/main" xmlns="" id="{CCD5265D-BEB6-4591-A945-07E4DCCCDE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929" y="2927757"/>
              <a:ext cx="4981303" cy="2895314"/>
            </a:xfrm>
            <a:prstGeom prst="rect">
              <a:avLst/>
            </a:prstGeom>
          </p:spPr>
        </p:pic>
        <p:sp>
          <p:nvSpPr>
            <p:cNvPr id="3" name="Rectangle 2">
              <a:extLst>
                <a:ext uri="{FF2B5EF4-FFF2-40B4-BE49-F238E27FC236}">
                  <a16:creationId xmlns:a16="http://schemas.microsoft.com/office/drawing/2014/main" xmlns="" id="{792726DF-7BB9-326F-42E3-19A63432F99C}"/>
                </a:ext>
              </a:extLst>
            </p:cNvPr>
            <p:cNvSpPr/>
            <p:nvPr/>
          </p:nvSpPr>
          <p:spPr>
            <a:xfrm>
              <a:off x="757530" y="2908707"/>
              <a:ext cx="5007701" cy="289531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68F061AE-72BA-F936-1DAB-668E8E833EED}"/>
                </a:ext>
              </a:extLst>
            </p:cNvPr>
            <p:cNvSpPr/>
            <p:nvPr/>
          </p:nvSpPr>
          <p:spPr>
            <a:xfrm>
              <a:off x="6166906" y="2908707"/>
              <a:ext cx="5220386" cy="289531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58112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7ADDCE3A-3851-430E-AE9F-BBCD3CAD92B7}"/>
              </a:ext>
            </a:extLst>
          </p:cNvPr>
          <p:cNvSpPr>
            <a:spLocks noGrp="1"/>
          </p:cNvSpPr>
          <p:nvPr>
            <p:ph type="title"/>
          </p:nvPr>
        </p:nvSpPr>
        <p:spPr/>
        <p:txBody>
          <a:bodyPr/>
          <a:lstStyle/>
          <a:p>
            <a:r>
              <a:rPr lang="aa-ET" b="1" dirty="0"/>
              <a:t>Data Preprocessing</a:t>
            </a:r>
            <a:r>
              <a:rPr lang="en-US" b="1" dirty="0"/>
              <a:t> cont.</a:t>
            </a:r>
            <a:endParaRPr lang="aa-ET" b="1" dirty="0"/>
          </a:p>
        </p:txBody>
      </p:sp>
      <p:grpSp>
        <p:nvGrpSpPr>
          <p:cNvPr id="11" name="Group 10"/>
          <p:cNvGrpSpPr/>
          <p:nvPr/>
        </p:nvGrpSpPr>
        <p:grpSpPr>
          <a:xfrm>
            <a:off x="1266829" y="2743655"/>
            <a:ext cx="9620122" cy="3685835"/>
            <a:chOff x="1266829" y="2743655"/>
            <a:chExt cx="9620122" cy="3685835"/>
          </a:xfrm>
        </p:grpSpPr>
        <p:pic>
          <p:nvPicPr>
            <p:cNvPr id="4" name="Picture 3">
              <a:extLst>
                <a:ext uri="{FF2B5EF4-FFF2-40B4-BE49-F238E27FC236}">
                  <a16:creationId xmlns:a16="http://schemas.microsoft.com/office/drawing/2014/main" xmlns="" id="{3357C69F-F410-48C2-9CFF-CC8F0B0C4B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829" y="2743656"/>
              <a:ext cx="4355059" cy="3535033"/>
            </a:xfrm>
            <a:prstGeom prst="rect">
              <a:avLst/>
            </a:prstGeom>
          </p:spPr>
        </p:pic>
        <p:pic>
          <p:nvPicPr>
            <p:cNvPr id="6" name="Picture 5">
              <a:extLst>
                <a:ext uri="{FF2B5EF4-FFF2-40B4-BE49-F238E27FC236}">
                  <a16:creationId xmlns:a16="http://schemas.microsoft.com/office/drawing/2014/main" xmlns="" id="{9573AABC-E98B-4B4F-AB8F-6E4F35FB6D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892" y="2743657"/>
              <a:ext cx="4355059" cy="3535033"/>
            </a:xfrm>
            <a:prstGeom prst="rect">
              <a:avLst/>
            </a:prstGeom>
          </p:spPr>
        </p:pic>
        <p:sp>
          <p:nvSpPr>
            <p:cNvPr id="2" name="Oval 1">
              <a:extLst>
                <a:ext uri="{FF2B5EF4-FFF2-40B4-BE49-F238E27FC236}">
                  <a16:creationId xmlns:a16="http://schemas.microsoft.com/office/drawing/2014/main" xmlns="" id="{E7F2CAAA-2B6E-0D28-352D-626DB62EA66C}"/>
                </a:ext>
              </a:extLst>
            </p:cNvPr>
            <p:cNvSpPr/>
            <p:nvPr/>
          </p:nvSpPr>
          <p:spPr>
            <a:xfrm rot="19718312">
              <a:off x="1700574" y="3105567"/>
              <a:ext cx="1557230" cy="592862"/>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xmlns="" id="{812DA0A3-135A-C05E-4F5F-F625EDC55BC3}"/>
                </a:ext>
              </a:extLst>
            </p:cNvPr>
            <p:cNvSpPr/>
            <p:nvPr/>
          </p:nvSpPr>
          <p:spPr>
            <a:xfrm rot="19718312">
              <a:off x="3606412" y="3556399"/>
              <a:ext cx="1557230" cy="592862"/>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xmlns="" id="{54E2F79E-68B2-8669-ADBE-5CEE387A532C}"/>
                </a:ext>
              </a:extLst>
            </p:cNvPr>
            <p:cNvSpPr/>
            <p:nvPr/>
          </p:nvSpPr>
          <p:spPr>
            <a:xfrm rot="19718312">
              <a:off x="1846610" y="4788996"/>
              <a:ext cx="1557230" cy="592862"/>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xmlns="" id="{EFDB355C-5215-E352-C199-036654DD1038}"/>
                </a:ext>
              </a:extLst>
            </p:cNvPr>
            <p:cNvSpPr/>
            <p:nvPr/>
          </p:nvSpPr>
          <p:spPr>
            <a:xfrm rot="18765158">
              <a:off x="3411606" y="5354444"/>
              <a:ext cx="1557230" cy="592862"/>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A050CC55-C758-8075-A5D1-52F940654064}"/>
                </a:ext>
              </a:extLst>
            </p:cNvPr>
            <p:cNvSpPr/>
            <p:nvPr/>
          </p:nvSpPr>
          <p:spPr>
            <a:xfrm>
              <a:off x="1266829" y="2743656"/>
              <a:ext cx="4355059" cy="353503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841E1331-345C-A4B2-8C37-1B3D1902E558}"/>
                </a:ext>
              </a:extLst>
            </p:cNvPr>
            <p:cNvSpPr/>
            <p:nvPr/>
          </p:nvSpPr>
          <p:spPr>
            <a:xfrm>
              <a:off x="6531891" y="2743655"/>
              <a:ext cx="4355059" cy="353503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9140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C614EC-8B00-4A4B-9FE7-92B484F5991A}"/>
              </a:ext>
            </a:extLst>
          </p:cNvPr>
          <p:cNvSpPr>
            <a:spLocks noGrp="1"/>
          </p:cNvSpPr>
          <p:nvPr>
            <p:ph type="title"/>
          </p:nvPr>
        </p:nvSpPr>
        <p:spPr>
          <a:xfrm>
            <a:off x="589667" y="584562"/>
            <a:ext cx="10557148" cy="706964"/>
          </a:xfrm>
        </p:spPr>
        <p:txBody>
          <a:bodyPr/>
          <a:lstStyle/>
          <a:p>
            <a:r>
              <a:rPr lang="en-US" b="1" dirty="0"/>
              <a:t>Classification Models (Best Models RF &amp; J48)</a:t>
            </a:r>
            <a:endParaRPr lang="aa-ET" b="1" dirty="0"/>
          </a:p>
        </p:txBody>
      </p:sp>
      <p:grpSp>
        <p:nvGrpSpPr>
          <p:cNvPr id="5" name="Group 4"/>
          <p:cNvGrpSpPr/>
          <p:nvPr/>
        </p:nvGrpSpPr>
        <p:grpSpPr>
          <a:xfrm>
            <a:off x="1468410" y="2568100"/>
            <a:ext cx="9198017" cy="3898989"/>
            <a:chOff x="1468410" y="2568100"/>
            <a:chExt cx="9198017" cy="3898989"/>
          </a:xfrm>
        </p:grpSpPr>
        <p:pic>
          <p:nvPicPr>
            <p:cNvPr id="12" name="Picture 11">
              <a:extLst>
                <a:ext uri="{FF2B5EF4-FFF2-40B4-BE49-F238E27FC236}">
                  <a16:creationId xmlns:a16="http://schemas.microsoft.com/office/drawing/2014/main" xmlns="" id="{3E4AD304-95D6-4CFC-B88D-44DC38F21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6129" y="2585890"/>
              <a:ext cx="4300298" cy="3789125"/>
            </a:xfrm>
            <a:prstGeom prst="rect">
              <a:avLst/>
            </a:prstGeom>
          </p:spPr>
        </p:pic>
        <p:pic>
          <p:nvPicPr>
            <p:cNvPr id="14" name="Picture 13">
              <a:extLst>
                <a:ext uri="{FF2B5EF4-FFF2-40B4-BE49-F238E27FC236}">
                  <a16:creationId xmlns:a16="http://schemas.microsoft.com/office/drawing/2014/main" xmlns="" id="{B6A1C735-2128-4DDF-AFA6-EFC2F489F2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4467" y="2602613"/>
              <a:ext cx="4384923" cy="3852649"/>
            </a:xfrm>
            <a:prstGeom prst="rect">
              <a:avLst/>
            </a:prstGeom>
          </p:spPr>
        </p:pic>
        <p:sp>
          <p:nvSpPr>
            <p:cNvPr id="3" name="Rectangle 2">
              <a:extLst>
                <a:ext uri="{FF2B5EF4-FFF2-40B4-BE49-F238E27FC236}">
                  <a16:creationId xmlns:a16="http://schemas.microsoft.com/office/drawing/2014/main" xmlns="" id="{522221B3-9459-DD19-1012-594B225AAAC5}"/>
                </a:ext>
              </a:extLst>
            </p:cNvPr>
            <p:cNvSpPr/>
            <p:nvPr/>
          </p:nvSpPr>
          <p:spPr>
            <a:xfrm>
              <a:off x="1468410" y="2603460"/>
              <a:ext cx="4399831" cy="386362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xmlns="" id="{1B01DAD1-5FF7-8B7A-27BA-78BEF51C5056}"/>
                </a:ext>
              </a:extLst>
            </p:cNvPr>
            <p:cNvSpPr/>
            <p:nvPr/>
          </p:nvSpPr>
          <p:spPr>
            <a:xfrm>
              <a:off x="6366129" y="2568100"/>
              <a:ext cx="4300298" cy="386362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8290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C614EC-8B00-4A4B-9FE7-92B484F5991A}"/>
              </a:ext>
            </a:extLst>
          </p:cNvPr>
          <p:cNvSpPr>
            <a:spLocks noGrp="1"/>
          </p:cNvSpPr>
          <p:nvPr>
            <p:ph type="title"/>
          </p:nvPr>
        </p:nvSpPr>
        <p:spPr/>
        <p:txBody>
          <a:bodyPr/>
          <a:lstStyle/>
          <a:p>
            <a:r>
              <a:rPr lang="en-US" b="1" dirty="0"/>
              <a:t>Attribute </a:t>
            </a:r>
            <a:r>
              <a:rPr lang="en-US" b="1" dirty="0" smtClean="0"/>
              <a:t>Selected Classifier</a:t>
            </a:r>
            <a:endParaRPr lang="aa-ET" b="1" dirty="0"/>
          </a:p>
        </p:txBody>
      </p:sp>
      <p:grpSp>
        <p:nvGrpSpPr>
          <p:cNvPr id="9" name="Group 8"/>
          <p:cNvGrpSpPr/>
          <p:nvPr/>
        </p:nvGrpSpPr>
        <p:grpSpPr>
          <a:xfrm>
            <a:off x="501719" y="3171217"/>
            <a:ext cx="11116253" cy="2566547"/>
            <a:chOff x="501719" y="3171217"/>
            <a:chExt cx="11116253" cy="2566547"/>
          </a:xfrm>
        </p:grpSpPr>
        <p:pic>
          <p:nvPicPr>
            <p:cNvPr id="4" name="Picture 3">
              <a:extLst>
                <a:ext uri="{FF2B5EF4-FFF2-40B4-BE49-F238E27FC236}">
                  <a16:creationId xmlns:a16="http://schemas.microsoft.com/office/drawing/2014/main" xmlns="" id="{0824D561-E12B-499A-ABAF-56B61E9E8D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720" y="3171218"/>
              <a:ext cx="3999537" cy="2556237"/>
            </a:xfrm>
            <a:prstGeom prst="rect">
              <a:avLst/>
            </a:prstGeom>
          </p:spPr>
        </p:pic>
        <p:pic>
          <p:nvPicPr>
            <p:cNvPr id="6" name="Picture 5">
              <a:extLst>
                <a:ext uri="{FF2B5EF4-FFF2-40B4-BE49-F238E27FC236}">
                  <a16:creationId xmlns:a16="http://schemas.microsoft.com/office/drawing/2014/main" xmlns="" id="{9A17E441-C341-4D68-9AF8-1DD51DF931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24558" y="3171218"/>
              <a:ext cx="3591669" cy="2556237"/>
            </a:xfrm>
            <a:prstGeom prst="rect">
              <a:avLst/>
            </a:prstGeom>
          </p:spPr>
        </p:pic>
        <p:pic>
          <p:nvPicPr>
            <p:cNvPr id="8" name="Picture 7">
              <a:extLst>
                <a:ext uri="{FF2B5EF4-FFF2-40B4-BE49-F238E27FC236}">
                  <a16:creationId xmlns:a16="http://schemas.microsoft.com/office/drawing/2014/main" xmlns="" id="{9D9F1664-9DFE-45D4-8B79-64B8F406330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59703" y="3171218"/>
              <a:ext cx="3258269" cy="2556237"/>
            </a:xfrm>
            <a:prstGeom prst="rect">
              <a:avLst/>
            </a:prstGeom>
          </p:spPr>
        </p:pic>
        <p:sp>
          <p:nvSpPr>
            <p:cNvPr id="3" name="Rectangle 2">
              <a:extLst>
                <a:ext uri="{FF2B5EF4-FFF2-40B4-BE49-F238E27FC236}">
                  <a16:creationId xmlns:a16="http://schemas.microsoft.com/office/drawing/2014/main" xmlns="" id="{3216D436-E546-67EF-F912-3EFBE2A16440}"/>
                </a:ext>
              </a:extLst>
            </p:cNvPr>
            <p:cNvSpPr/>
            <p:nvPr/>
          </p:nvSpPr>
          <p:spPr>
            <a:xfrm>
              <a:off x="501719" y="3171218"/>
              <a:ext cx="3999537" cy="255623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691A50B2-5D9A-A093-90CA-253AC9758F0B}"/>
                </a:ext>
              </a:extLst>
            </p:cNvPr>
            <p:cNvSpPr/>
            <p:nvPr/>
          </p:nvSpPr>
          <p:spPr>
            <a:xfrm>
              <a:off x="4624559" y="3181527"/>
              <a:ext cx="3591669" cy="255623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ED8BF22F-6035-0437-F239-0D5E94248603}"/>
                </a:ext>
              </a:extLst>
            </p:cNvPr>
            <p:cNvSpPr/>
            <p:nvPr/>
          </p:nvSpPr>
          <p:spPr>
            <a:xfrm>
              <a:off x="8359703" y="3171217"/>
              <a:ext cx="3258269" cy="255623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152631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2721</TotalTime>
  <Words>1535</Words>
  <Application>Microsoft Office PowerPoint</Application>
  <PresentationFormat>Widescreen</PresentationFormat>
  <Paragraphs>73</Paragraphs>
  <Slides>18</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Century Gothic</vt:lpstr>
      <vt:lpstr>等线</vt:lpstr>
      <vt:lpstr>新細明體</vt:lpstr>
      <vt:lpstr>Times New Roman</vt:lpstr>
      <vt:lpstr>Wingdings</vt:lpstr>
      <vt:lpstr>Wingdings 3</vt:lpstr>
      <vt:lpstr>Ion Boardroom</vt:lpstr>
      <vt:lpstr>IBM EMPLOYEE ATTRITION DATA ANALYSIS</vt:lpstr>
      <vt:lpstr>PowerPoint Presentation</vt:lpstr>
      <vt:lpstr>Introduction</vt:lpstr>
      <vt:lpstr>Dataset</vt:lpstr>
      <vt:lpstr>Data Preprocessing</vt:lpstr>
      <vt:lpstr>Data Preprocessing</vt:lpstr>
      <vt:lpstr>Data Preprocessing cont.</vt:lpstr>
      <vt:lpstr>Classification Models (Best Models RF &amp; J48)</vt:lpstr>
      <vt:lpstr>Attribute Selected Classifier</vt:lpstr>
      <vt:lpstr>Info Gain</vt:lpstr>
      <vt:lpstr>Text Mining – Original/Optimized</vt:lpstr>
      <vt:lpstr>Text Mining – Original/Optimized cont.</vt:lpstr>
      <vt:lpstr>Visual Mining</vt:lpstr>
      <vt:lpstr>Correlation</vt:lpstr>
      <vt:lpstr>Decision Tree</vt:lpstr>
      <vt:lpstr>Conclusion</vt:lpstr>
      <vt:lpstr>Recommendations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EMPLOYEE ATTRITION DATA ANALYSIS</dc:title>
  <dc:creator>JUSTICE ABBAN</dc:creator>
  <cp:lastModifiedBy>JayJay</cp:lastModifiedBy>
  <cp:revision>49</cp:revision>
  <dcterms:created xsi:type="dcterms:W3CDTF">2024-04-26T08:14:52Z</dcterms:created>
  <dcterms:modified xsi:type="dcterms:W3CDTF">2024-05-03T23:28:49Z</dcterms:modified>
</cp:coreProperties>
</file>