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1" r:id="rId2"/>
    <p:sldId id="293" r:id="rId3"/>
    <p:sldId id="285" r:id="rId4"/>
    <p:sldId id="286" r:id="rId5"/>
    <p:sldId id="287" r:id="rId6"/>
    <p:sldId id="288" r:id="rId7"/>
    <p:sldId id="289" r:id="rId8"/>
    <p:sldId id="292" r:id="rId9"/>
    <p:sldId id="294" r:id="rId10"/>
    <p:sldId id="296" r:id="rId11"/>
    <p:sldId id="295" r:id="rId12"/>
    <p:sldId id="291" r:id="rId13"/>
    <p:sldId id="28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4940F7C-25FF-4011-87B0-0B350427FFD0}">
          <p14:sldIdLst>
            <p14:sldId id="271"/>
            <p14:sldId id="293"/>
            <p14:sldId id="285"/>
            <p14:sldId id="286"/>
            <p14:sldId id="287"/>
            <p14:sldId id="288"/>
            <p14:sldId id="289"/>
            <p14:sldId id="292"/>
            <p14:sldId id="294"/>
            <p14:sldId id="296"/>
            <p14:sldId id="295"/>
            <p14:sldId id="29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p:cViewPr varScale="1">
        <p:scale>
          <a:sx n="80" d="100"/>
          <a:sy n="80" d="100"/>
        </p:scale>
        <p:origin x="1522"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ki" userId="0344d4a222ce7bf6" providerId="LiveId" clId="{2D8C0F33-7BC7-4017-B45C-F8E986469C69}"/>
    <pc:docChg chg="modSld modMainMaster">
      <pc:chgData name="siriki" userId="0344d4a222ce7bf6" providerId="LiveId" clId="{2D8C0F33-7BC7-4017-B45C-F8E986469C69}" dt="2023-03-19T05:32:47.726" v="37"/>
      <pc:docMkLst>
        <pc:docMk/>
      </pc:docMkLst>
      <pc:sldChg chg="modSp mod modTransition">
        <pc:chgData name="siriki" userId="0344d4a222ce7bf6" providerId="LiveId" clId="{2D8C0F33-7BC7-4017-B45C-F8E986469C69}" dt="2023-03-19T05:32:47.726" v="37"/>
        <pc:sldMkLst>
          <pc:docMk/>
          <pc:sldMk cId="3041888785" sldId="271"/>
        </pc:sldMkLst>
        <pc:spChg chg="mod">
          <ac:chgData name="siriki" userId="0344d4a222ce7bf6" providerId="LiveId" clId="{2D8C0F33-7BC7-4017-B45C-F8E986469C69}" dt="2023-03-19T05:28:26.065" v="23" actId="2711"/>
          <ac:spMkLst>
            <pc:docMk/>
            <pc:sldMk cId="3041888785" sldId="271"/>
            <ac:spMk id="5" creationId="{1883BDAC-7B6A-E7A9-B798-46FEF385446E}"/>
          </ac:spMkLst>
        </pc:spChg>
        <pc:spChg chg="mod">
          <ac:chgData name="siriki" userId="0344d4a222ce7bf6" providerId="LiveId" clId="{2D8C0F33-7BC7-4017-B45C-F8E986469C69}" dt="2023-03-19T05:29:26.610" v="32" actId="20577"/>
          <ac:spMkLst>
            <pc:docMk/>
            <pc:sldMk cId="3041888785" sldId="271"/>
            <ac:spMk id="10" creationId="{836E6FE7-FAF2-B74E-D728-4FBFB9994662}"/>
          </ac:spMkLst>
        </pc:spChg>
      </pc:sldChg>
      <pc:sldChg chg="modTransition">
        <pc:chgData name="siriki" userId="0344d4a222ce7bf6" providerId="LiveId" clId="{2D8C0F33-7BC7-4017-B45C-F8E986469C69}" dt="2023-03-19T05:32:47.726" v="37"/>
        <pc:sldMkLst>
          <pc:docMk/>
          <pc:sldMk cId="0" sldId="282"/>
        </pc:sldMkLst>
      </pc:sldChg>
      <pc:sldChg chg="modTransition">
        <pc:chgData name="siriki" userId="0344d4a222ce7bf6" providerId="LiveId" clId="{2D8C0F33-7BC7-4017-B45C-F8E986469C69}" dt="2023-03-19T05:32:47.726" v="37"/>
        <pc:sldMkLst>
          <pc:docMk/>
          <pc:sldMk cId="3863591506" sldId="285"/>
        </pc:sldMkLst>
      </pc:sldChg>
      <pc:sldChg chg="modTransition">
        <pc:chgData name="siriki" userId="0344d4a222ce7bf6" providerId="LiveId" clId="{2D8C0F33-7BC7-4017-B45C-F8E986469C69}" dt="2023-03-19T05:32:47.726" v="37"/>
        <pc:sldMkLst>
          <pc:docMk/>
          <pc:sldMk cId="1518996601" sldId="286"/>
        </pc:sldMkLst>
      </pc:sldChg>
      <pc:sldChg chg="modTransition">
        <pc:chgData name="siriki" userId="0344d4a222ce7bf6" providerId="LiveId" clId="{2D8C0F33-7BC7-4017-B45C-F8E986469C69}" dt="2023-03-19T05:32:47.726" v="37"/>
        <pc:sldMkLst>
          <pc:docMk/>
          <pc:sldMk cId="1724109480" sldId="287"/>
        </pc:sldMkLst>
      </pc:sldChg>
      <pc:sldChg chg="modTransition">
        <pc:chgData name="siriki" userId="0344d4a222ce7bf6" providerId="LiveId" clId="{2D8C0F33-7BC7-4017-B45C-F8E986469C69}" dt="2023-03-19T05:32:47.726" v="37"/>
        <pc:sldMkLst>
          <pc:docMk/>
          <pc:sldMk cId="1381982252" sldId="288"/>
        </pc:sldMkLst>
      </pc:sldChg>
      <pc:sldChg chg="modTransition">
        <pc:chgData name="siriki" userId="0344d4a222ce7bf6" providerId="LiveId" clId="{2D8C0F33-7BC7-4017-B45C-F8E986469C69}" dt="2023-03-19T05:32:47.726" v="37"/>
        <pc:sldMkLst>
          <pc:docMk/>
          <pc:sldMk cId="608043865" sldId="289"/>
        </pc:sldMkLst>
      </pc:sldChg>
      <pc:sldChg chg="modTransition">
        <pc:chgData name="siriki" userId="0344d4a222ce7bf6" providerId="LiveId" clId="{2D8C0F33-7BC7-4017-B45C-F8E986469C69}" dt="2023-03-19T05:32:47.726" v="37"/>
        <pc:sldMkLst>
          <pc:docMk/>
          <pc:sldMk cId="2144252672" sldId="291"/>
        </pc:sldMkLst>
      </pc:sldChg>
      <pc:sldChg chg="modTransition">
        <pc:chgData name="siriki" userId="0344d4a222ce7bf6" providerId="LiveId" clId="{2D8C0F33-7BC7-4017-B45C-F8E986469C69}" dt="2023-03-19T05:32:47.726" v="37"/>
        <pc:sldMkLst>
          <pc:docMk/>
          <pc:sldMk cId="1444245981" sldId="292"/>
        </pc:sldMkLst>
      </pc:sldChg>
      <pc:sldChg chg="modTransition">
        <pc:chgData name="siriki" userId="0344d4a222ce7bf6" providerId="LiveId" clId="{2D8C0F33-7BC7-4017-B45C-F8E986469C69}" dt="2023-03-19T05:32:47.726" v="37"/>
        <pc:sldMkLst>
          <pc:docMk/>
          <pc:sldMk cId="3594735946" sldId="293"/>
        </pc:sldMkLst>
      </pc:sldChg>
      <pc:sldChg chg="modTransition">
        <pc:chgData name="siriki" userId="0344d4a222ce7bf6" providerId="LiveId" clId="{2D8C0F33-7BC7-4017-B45C-F8E986469C69}" dt="2023-03-19T05:32:47.726" v="37"/>
        <pc:sldMkLst>
          <pc:docMk/>
          <pc:sldMk cId="169266009" sldId="294"/>
        </pc:sldMkLst>
      </pc:sldChg>
      <pc:sldMasterChg chg="modTransition modSldLayout">
        <pc:chgData name="siriki" userId="0344d4a222ce7bf6" providerId="LiveId" clId="{2D8C0F33-7BC7-4017-B45C-F8E986469C69}" dt="2023-03-19T05:32:47.726" v="37"/>
        <pc:sldMasterMkLst>
          <pc:docMk/>
          <pc:sldMasterMk cId="3982486244" sldId="2147483660"/>
        </pc:sldMasterMkLst>
        <pc:sldLayoutChg chg="modTransition">
          <pc:chgData name="siriki" userId="0344d4a222ce7bf6" providerId="LiveId" clId="{2D8C0F33-7BC7-4017-B45C-F8E986469C69}" dt="2023-03-19T05:32:47.726" v="37"/>
          <pc:sldLayoutMkLst>
            <pc:docMk/>
            <pc:sldMasterMk cId="3982486244" sldId="2147483660"/>
            <pc:sldLayoutMk cId="1212448235" sldId="2147483661"/>
          </pc:sldLayoutMkLst>
        </pc:sldLayoutChg>
        <pc:sldLayoutChg chg="modTransition">
          <pc:chgData name="siriki" userId="0344d4a222ce7bf6" providerId="LiveId" clId="{2D8C0F33-7BC7-4017-B45C-F8E986469C69}" dt="2023-03-19T05:32:47.726" v="37"/>
          <pc:sldLayoutMkLst>
            <pc:docMk/>
            <pc:sldMasterMk cId="3982486244" sldId="2147483660"/>
            <pc:sldLayoutMk cId="918148761" sldId="2147483662"/>
          </pc:sldLayoutMkLst>
        </pc:sldLayoutChg>
        <pc:sldLayoutChg chg="modTransition">
          <pc:chgData name="siriki" userId="0344d4a222ce7bf6" providerId="LiveId" clId="{2D8C0F33-7BC7-4017-B45C-F8E986469C69}" dt="2023-03-19T05:32:47.726" v="37"/>
          <pc:sldLayoutMkLst>
            <pc:docMk/>
            <pc:sldMasterMk cId="3982486244" sldId="2147483660"/>
            <pc:sldLayoutMk cId="2003568865" sldId="2147483663"/>
          </pc:sldLayoutMkLst>
        </pc:sldLayoutChg>
        <pc:sldLayoutChg chg="modTransition">
          <pc:chgData name="siriki" userId="0344d4a222ce7bf6" providerId="LiveId" clId="{2D8C0F33-7BC7-4017-B45C-F8E986469C69}" dt="2023-03-19T05:32:47.726" v="37"/>
          <pc:sldLayoutMkLst>
            <pc:docMk/>
            <pc:sldMasterMk cId="3982486244" sldId="2147483660"/>
            <pc:sldLayoutMk cId="2793487230" sldId="2147483664"/>
          </pc:sldLayoutMkLst>
        </pc:sldLayoutChg>
        <pc:sldLayoutChg chg="modTransition">
          <pc:chgData name="siriki" userId="0344d4a222ce7bf6" providerId="LiveId" clId="{2D8C0F33-7BC7-4017-B45C-F8E986469C69}" dt="2023-03-19T05:32:47.726" v="37"/>
          <pc:sldLayoutMkLst>
            <pc:docMk/>
            <pc:sldMasterMk cId="3982486244" sldId="2147483660"/>
            <pc:sldLayoutMk cId="4256930770" sldId="2147483665"/>
          </pc:sldLayoutMkLst>
        </pc:sldLayoutChg>
        <pc:sldLayoutChg chg="modTransition">
          <pc:chgData name="siriki" userId="0344d4a222ce7bf6" providerId="LiveId" clId="{2D8C0F33-7BC7-4017-B45C-F8E986469C69}" dt="2023-03-19T05:32:47.726" v="37"/>
          <pc:sldLayoutMkLst>
            <pc:docMk/>
            <pc:sldMasterMk cId="3982486244" sldId="2147483660"/>
            <pc:sldLayoutMk cId="3782078803" sldId="2147483666"/>
          </pc:sldLayoutMkLst>
        </pc:sldLayoutChg>
        <pc:sldLayoutChg chg="modTransition">
          <pc:chgData name="siriki" userId="0344d4a222ce7bf6" providerId="LiveId" clId="{2D8C0F33-7BC7-4017-B45C-F8E986469C69}" dt="2023-03-19T05:32:47.726" v="37"/>
          <pc:sldLayoutMkLst>
            <pc:docMk/>
            <pc:sldMasterMk cId="3982486244" sldId="2147483660"/>
            <pc:sldLayoutMk cId="2900305552" sldId="2147483667"/>
          </pc:sldLayoutMkLst>
        </pc:sldLayoutChg>
        <pc:sldLayoutChg chg="modTransition">
          <pc:chgData name="siriki" userId="0344d4a222ce7bf6" providerId="LiveId" clId="{2D8C0F33-7BC7-4017-B45C-F8E986469C69}" dt="2023-03-19T05:32:47.726" v="37"/>
          <pc:sldLayoutMkLst>
            <pc:docMk/>
            <pc:sldMasterMk cId="3982486244" sldId="2147483660"/>
            <pc:sldLayoutMk cId="180549369" sldId="2147483668"/>
          </pc:sldLayoutMkLst>
        </pc:sldLayoutChg>
        <pc:sldLayoutChg chg="modTransition">
          <pc:chgData name="siriki" userId="0344d4a222ce7bf6" providerId="LiveId" clId="{2D8C0F33-7BC7-4017-B45C-F8E986469C69}" dt="2023-03-19T05:32:47.726" v="37"/>
          <pc:sldLayoutMkLst>
            <pc:docMk/>
            <pc:sldMasterMk cId="3982486244" sldId="2147483660"/>
            <pc:sldLayoutMk cId="2120562735" sldId="2147483669"/>
          </pc:sldLayoutMkLst>
        </pc:sldLayoutChg>
        <pc:sldLayoutChg chg="modTransition">
          <pc:chgData name="siriki" userId="0344d4a222ce7bf6" providerId="LiveId" clId="{2D8C0F33-7BC7-4017-B45C-F8E986469C69}" dt="2023-03-19T05:32:47.726" v="37"/>
          <pc:sldLayoutMkLst>
            <pc:docMk/>
            <pc:sldMasterMk cId="3982486244" sldId="2147483660"/>
            <pc:sldLayoutMk cId="563817810" sldId="2147483670"/>
          </pc:sldLayoutMkLst>
        </pc:sldLayoutChg>
        <pc:sldLayoutChg chg="modTransition">
          <pc:chgData name="siriki" userId="0344d4a222ce7bf6" providerId="LiveId" clId="{2D8C0F33-7BC7-4017-B45C-F8E986469C69}" dt="2023-03-19T05:32:47.726" v="37"/>
          <pc:sldLayoutMkLst>
            <pc:docMk/>
            <pc:sldMasterMk cId="3982486244" sldId="2147483660"/>
            <pc:sldLayoutMk cId="40353240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ACB94D-83A2-4171-90B7-40BE7E386CD8}" type="datetimeFigureOut">
              <a:rPr lang="en-US" smtClean="0"/>
              <a:pPr/>
              <a:t>4/15/2023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CC29B7-4518-4569-ACE3-272308CA2886}" type="slidenum">
              <a:rPr lang="en-US" smtClean="0"/>
              <a:pPr/>
              <a:t>‹#›</a:t>
            </a:fld>
            <a:endParaRPr lang="en-US"/>
          </a:p>
        </p:txBody>
      </p:sp>
    </p:spTree>
    <p:extLst>
      <p:ext uri="{BB962C8B-B14F-4D97-AF65-F5344CB8AC3E}">
        <p14:creationId xmlns:p14="http://schemas.microsoft.com/office/powerpoint/2010/main" val="23157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A6F2-640B-18DD-4C5B-4AD59AB9220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B47CBE4-FD44-4090-3784-C0493C93464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026B28-2239-5A9B-4D01-3907D6A821BD}"/>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5" name="Footer Placeholder 4">
            <a:extLst>
              <a:ext uri="{FF2B5EF4-FFF2-40B4-BE49-F238E27FC236}">
                <a16:creationId xmlns:a16="http://schemas.microsoft.com/office/drawing/2014/main" id="{94E5CA75-C1E4-838B-0964-38F29C307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BC559-DD33-1448-4D40-8ABA1DA13D2E}"/>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12124482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5C49-9AC6-F08A-4A88-B1A0B36D7C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A5443E-9BEA-2505-5B89-C7B9D6B4E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6F5085-377F-2B90-727E-CBA3588BBC82}"/>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5" name="Footer Placeholder 4">
            <a:extLst>
              <a:ext uri="{FF2B5EF4-FFF2-40B4-BE49-F238E27FC236}">
                <a16:creationId xmlns:a16="http://schemas.microsoft.com/office/drawing/2014/main" id="{EA0985C2-D73E-FE3D-1052-E826DC247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7984-F775-3489-A460-BE7A4833C9D7}"/>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563817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E929AC-1DA0-BD54-183D-6324BBD1565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259A8F-AC47-37AA-C7E8-A18520E8FE8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46F3F3-E782-2675-74FA-0B019FF73B10}"/>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5" name="Footer Placeholder 4">
            <a:extLst>
              <a:ext uri="{FF2B5EF4-FFF2-40B4-BE49-F238E27FC236}">
                <a16:creationId xmlns:a16="http://schemas.microsoft.com/office/drawing/2014/main" id="{74B8A20C-AB4A-3BE5-5723-FB5CB2C69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086CC-375B-2E6C-47BD-516971CABB23}"/>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403532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BA0C-CBC2-AE2B-DD5A-D3005ED747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A089DE-600B-A3C6-8101-763EA2341E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97E13-DE84-8B40-53BE-15A664E3E611}"/>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5" name="Footer Placeholder 4">
            <a:extLst>
              <a:ext uri="{FF2B5EF4-FFF2-40B4-BE49-F238E27FC236}">
                <a16:creationId xmlns:a16="http://schemas.microsoft.com/office/drawing/2014/main" id="{49E80EB8-262B-A583-0942-1F42C2EFE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7F14D-BB5F-042C-EE69-0DDAE32DBA86}"/>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9181487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C63B-DBD1-7BEC-E9F0-514021ABDAF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78286E-6FA7-07E4-9CBC-6925C188D17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54CCF-27EF-7934-7E64-83862774A19D}"/>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5" name="Footer Placeholder 4">
            <a:extLst>
              <a:ext uri="{FF2B5EF4-FFF2-40B4-BE49-F238E27FC236}">
                <a16:creationId xmlns:a16="http://schemas.microsoft.com/office/drawing/2014/main" id="{1638DEB5-114D-1B77-A299-FFABE2459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EB30-D1F2-80AF-2DEB-20ABBF1C62BC}"/>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20035688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5DE1-60F5-AFD7-757A-062A7DADB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C15B46-6690-82F1-EEC2-3C040644C1D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BA0BC8-9CBB-802D-FB7C-E1DB66150DF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1324AB-28F2-664C-4C1E-D86D43359A90}"/>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6" name="Footer Placeholder 5">
            <a:extLst>
              <a:ext uri="{FF2B5EF4-FFF2-40B4-BE49-F238E27FC236}">
                <a16:creationId xmlns:a16="http://schemas.microsoft.com/office/drawing/2014/main" id="{7208E2C1-486F-DCF8-3033-A9914877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B0964-21F8-1FCF-CC43-D5EC8F392349}"/>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2793487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83E2-1DC2-E6F1-562B-5137741399F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FEC1CC-4C3D-F0EB-8F2D-C942CFB39E3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985CF-18A1-C221-2BC4-6791A1FBF22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775BC7-B5CC-6017-A504-D245AECF1EC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FC2CA54-4571-549D-895F-BD3472F5C1B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AD1F4E-BFC4-6577-C75D-2E1A5C3775D1}"/>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8" name="Footer Placeholder 7">
            <a:extLst>
              <a:ext uri="{FF2B5EF4-FFF2-40B4-BE49-F238E27FC236}">
                <a16:creationId xmlns:a16="http://schemas.microsoft.com/office/drawing/2014/main" id="{8F8E4E2B-BBBF-6BAF-622D-60DFB26EF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D53037-3B2F-128E-4337-1715ADDEEC5F}"/>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42569307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92FA-FAA3-D6C9-B085-E2CAADEE51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2E6D0A-1695-A5DA-C4B7-107048F09051}"/>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4" name="Footer Placeholder 3">
            <a:extLst>
              <a:ext uri="{FF2B5EF4-FFF2-40B4-BE49-F238E27FC236}">
                <a16:creationId xmlns:a16="http://schemas.microsoft.com/office/drawing/2014/main" id="{4C8843CE-4A6F-E65E-C850-3C8B263391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A8A43-043E-24B7-B05E-BB984AA28A7A}"/>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3782078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5AF9DE-8150-F8D2-5BF7-EA8BBDF2FE73}"/>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3" name="Footer Placeholder 2">
            <a:extLst>
              <a:ext uri="{FF2B5EF4-FFF2-40B4-BE49-F238E27FC236}">
                <a16:creationId xmlns:a16="http://schemas.microsoft.com/office/drawing/2014/main" id="{C2E3280B-56B3-B6B6-604B-671657D3A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C509CD-24AE-84C1-A48D-AE0E2E4BB21B}"/>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2900305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D1D6-F5F8-348C-4EA9-29D8B0030C1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D26949-6775-CEB4-67C8-D521385EF71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64BEE3-1887-B4CB-5956-A598C7223F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90E16F6-BB91-81F4-E9E3-0EE4AA0EA84A}"/>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6" name="Footer Placeholder 5">
            <a:extLst>
              <a:ext uri="{FF2B5EF4-FFF2-40B4-BE49-F238E27FC236}">
                <a16:creationId xmlns:a16="http://schemas.microsoft.com/office/drawing/2014/main" id="{C1BC4D8F-CF27-9635-B206-36FD5A762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26430-9B18-8522-6CF9-6BAE45EBAC18}"/>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1805493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8D6A-1304-FA1C-EC6B-91587339667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4EB35B-403A-FAEC-BC62-473317F56CC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F284A1A-0D85-181E-3EF0-2B706D8805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83451C-C423-0857-4E74-B149C99CD9C9}"/>
              </a:ext>
            </a:extLst>
          </p:cNvPr>
          <p:cNvSpPr>
            <a:spLocks noGrp="1"/>
          </p:cNvSpPr>
          <p:nvPr>
            <p:ph type="dt" sz="half" idx="10"/>
          </p:nvPr>
        </p:nvSpPr>
        <p:spPr/>
        <p:txBody>
          <a:bodyPr/>
          <a:lstStyle/>
          <a:p>
            <a:fld id="{F755BF5A-F08A-45D0-A8E3-144C0D7D3301}" type="datetimeFigureOut">
              <a:rPr lang="en-US" smtClean="0"/>
              <a:pPr/>
              <a:t>4/15/2023</a:t>
            </a:fld>
            <a:endParaRPr lang="en-US"/>
          </a:p>
        </p:txBody>
      </p:sp>
      <p:sp>
        <p:nvSpPr>
          <p:cNvPr id="6" name="Footer Placeholder 5">
            <a:extLst>
              <a:ext uri="{FF2B5EF4-FFF2-40B4-BE49-F238E27FC236}">
                <a16:creationId xmlns:a16="http://schemas.microsoft.com/office/drawing/2014/main" id="{1C61B1CC-E1DB-04D8-7728-399BA9228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0FBD8-0D85-6861-BE05-96A93C7FBD1E}"/>
              </a:ext>
            </a:extLst>
          </p:cNvPr>
          <p:cNvSpPr>
            <a:spLocks noGrp="1"/>
          </p:cNvSpPr>
          <p:nvPr>
            <p:ph type="sldNum" sz="quarter" idx="12"/>
          </p:nvPr>
        </p:nvSpPr>
        <p:spPr/>
        <p:txBody>
          <a:bodyPr/>
          <a:lstStyle/>
          <a:p>
            <a:fld id="{79517154-C0CA-4F20-9E8E-30984B7834CE}" type="slidenum">
              <a:rPr lang="en-US" smtClean="0"/>
              <a:pPr/>
              <a:t>‹#›</a:t>
            </a:fld>
            <a:endParaRPr lang="en-US"/>
          </a:p>
        </p:txBody>
      </p:sp>
    </p:spTree>
    <p:extLst>
      <p:ext uri="{BB962C8B-B14F-4D97-AF65-F5344CB8AC3E}">
        <p14:creationId xmlns:p14="http://schemas.microsoft.com/office/powerpoint/2010/main" val="21205627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2B52C-4581-32B3-C9C2-407E09EFA79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696D2E-CD90-87D0-CBC6-51F0702C7B0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5F9FF-98FB-EAD3-E118-3A55B1EDBFE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755BF5A-F08A-45D0-A8E3-144C0D7D3301}" type="datetimeFigureOut">
              <a:rPr lang="en-US" smtClean="0"/>
              <a:pPr/>
              <a:t>4/15/2023</a:t>
            </a:fld>
            <a:endParaRPr lang="en-US"/>
          </a:p>
        </p:txBody>
      </p:sp>
      <p:sp>
        <p:nvSpPr>
          <p:cNvPr id="5" name="Footer Placeholder 4">
            <a:extLst>
              <a:ext uri="{FF2B5EF4-FFF2-40B4-BE49-F238E27FC236}">
                <a16:creationId xmlns:a16="http://schemas.microsoft.com/office/drawing/2014/main" id="{2EC80E8D-6D5D-55A8-21E3-36C2B982543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EDDC9F-B937-6BEC-D764-46E324E3B27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517154-C0CA-4F20-9E8E-30984B7834CE}" type="slidenum">
              <a:rPr lang="en-US" smtClean="0"/>
              <a:pPr/>
              <a:t>‹#›</a:t>
            </a:fld>
            <a:endParaRPr lang="en-US"/>
          </a:p>
        </p:txBody>
      </p:sp>
    </p:spTree>
    <p:extLst>
      <p:ext uri="{BB962C8B-B14F-4D97-AF65-F5344CB8AC3E}">
        <p14:creationId xmlns:p14="http://schemas.microsoft.com/office/powerpoint/2010/main" val="398248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83BDAC-7B6A-E7A9-B798-46FEF385446E}"/>
              </a:ext>
            </a:extLst>
          </p:cNvPr>
          <p:cNvSpPr/>
          <p:nvPr/>
        </p:nvSpPr>
        <p:spPr>
          <a:xfrm>
            <a:off x="-1291590" y="850069"/>
            <a:ext cx="11727180" cy="584775"/>
          </a:xfrm>
          <a:prstGeom prst="rect">
            <a:avLst/>
          </a:prstGeom>
          <a:noFill/>
        </p:spPr>
        <p:txBody>
          <a:bodyPr wrap="square" lIns="91440" tIns="45720" rIns="91440" bIns="45720">
            <a:spAutoFit/>
          </a:bodyPr>
          <a:lstStyle/>
          <a:p>
            <a:pPr algn="ctr"/>
            <a:r>
              <a:rPr lang="en-IN" sz="3200" b="1" dirty="0">
                <a:latin typeface="Times New Roman" panose="02020603050405020304" pitchFamily="18" charset="0"/>
                <a:cs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 FABRICATION OF SURVEILLANCE QUADCOPTER</a:t>
            </a:r>
            <a:endParaRPr lang="en-IN" altLang="en-US" sz="2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C40EFD2-D160-84D0-3C7C-CDED90E1C7C4}"/>
              </a:ext>
            </a:extLst>
          </p:cNvPr>
          <p:cNvSpPr/>
          <p:nvPr/>
        </p:nvSpPr>
        <p:spPr>
          <a:xfrm>
            <a:off x="3895789" y="3194637"/>
            <a:ext cx="1306833"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BATCH -</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35621BD-A3CD-95F7-CB96-FA477BB99974}"/>
              </a:ext>
            </a:extLst>
          </p:cNvPr>
          <p:cNvSpPr txBox="1"/>
          <p:nvPr/>
        </p:nvSpPr>
        <p:spPr>
          <a:xfrm>
            <a:off x="971600" y="2605497"/>
            <a:ext cx="7839986" cy="646331"/>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DEPARTMENT OF MECHANICAL ENGINEERING</a:t>
            </a:r>
          </a:p>
          <a:p>
            <a:pPr algn="ctr"/>
            <a:r>
              <a:rPr lang="en-US" dirty="0">
                <a:latin typeface="Times New Roman" panose="02020603050405020304" pitchFamily="18" charset="0"/>
                <a:cs typeface="Times New Roman" panose="02020603050405020304" pitchFamily="18" charset="0"/>
              </a:rPr>
              <a:t>LENDI INSTITUTE OF ENGINEERING &amp; TECHNOLOGY</a:t>
            </a:r>
            <a:endParaRPr lang="en-IN" dirty="0"/>
          </a:p>
        </p:txBody>
      </p:sp>
      <p:pic>
        <p:nvPicPr>
          <p:cNvPr id="9" name="Picture 8">
            <a:extLst>
              <a:ext uri="{FF2B5EF4-FFF2-40B4-BE49-F238E27FC236}">
                <a16:creationId xmlns:a16="http://schemas.microsoft.com/office/drawing/2014/main" id="{DB7671B0-8BA7-C8EA-B0F6-350D1CE78C6E}"/>
              </a:ext>
            </a:extLst>
          </p:cNvPr>
          <p:cNvPicPr>
            <a:picLocks noChangeAspect="1"/>
          </p:cNvPicPr>
          <p:nvPr/>
        </p:nvPicPr>
        <p:blipFill>
          <a:blip r:embed="rId2"/>
          <a:stretch>
            <a:fillRect/>
          </a:stretch>
        </p:blipFill>
        <p:spPr>
          <a:xfrm>
            <a:off x="3895790" y="1407009"/>
            <a:ext cx="1524000" cy="1066800"/>
          </a:xfrm>
          <a:prstGeom prst="rect">
            <a:avLst/>
          </a:prstGeom>
        </p:spPr>
      </p:pic>
      <p:sp>
        <p:nvSpPr>
          <p:cNvPr id="10" name="TextBox 9">
            <a:extLst>
              <a:ext uri="{FF2B5EF4-FFF2-40B4-BE49-F238E27FC236}">
                <a16:creationId xmlns:a16="http://schemas.microsoft.com/office/drawing/2014/main" id="{836E6FE7-FAF2-B74E-D728-4FBFB9994662}"/>
              </a:ext>
            </a:extLst>
          </p:cNvPr>
          <p:cNvSpPr txBox="1"/>
          <p:nvPr/>
        </p:nvSpPr>
        <p:spPr>
          <a:xfrm>
            <a:off x="3676674" y="205916"/>
            <a:ext cx="2243563" cy="830997"/>
          </a:xfrm>
          <a:prstGeom prst="rect">
            <a:avLst/>
          </a:prstGeom>
          <a:noFill/>
        </p:spPr>
        <p:txBody>
          <a:bodyPr wrap="none" rtlCol="0">
            <a:spAutoFit/>
          </a:bodyPr>
          <a:lstStyle/>
          <a:p>
            <a:pPr algn="ctr"/>
            <a:r>
              <a:rPr lang="en-IN" sz="2400" dirty="0">
                <a:latin typeface="Times New Roman" panose="02020603050405020304" pitchFamily="18" charset="0"/>
                <a:cs typeface="Times New Roman" panose="02020603050405020304" pitchFamily="18" charset="0"/>
              </a:rPr>
              <a:t>A Major Project </a:t>
            </a:r>
          </a:p>
          <a:p>
            <a:pPr algn="ctr"/>
            <a:r>
              <a:rPr lang="en-IN" sz="2400" dirty="0">
                <a:latin typeface="Times New Roman" panose="02020603050405020304" pitchFamily="18" charset="0"/>
                <a:cs typeface="Times New Roman" panose="02020603050405020304" pitchFamily="18" charset="0"/>
              </a:rPr>
              <a:t>on</a:t>
            </a:r>
          </a:p>
        </p:txBody>
      </p:sp>
      <p:graphicFrame>
        <p:nvGraphicFramePr>
          <p:cNvPr id="4" name="Table 10">
            <a:extLst>
              <a:ext uri="{FF2B5EF4-FFF2-40B4-BE49-F238E27FC236}">
                <a16:creationId xmlns:a16="http://schemas.microsoft.com/office/drawing/2014/main" id="{E1ED8718-EAD3-8215-2343-C071F5346654}"/>
              </a:ext>
            </a:extLst>
          </p:cNvPr>
          <p:cNvGraphicFramePr>
            <a:graphicFrameLocks noGrp="1"/>
          </p:cNvGraphicFramePr>
          <p:nvPr>
            <p:extLst>
              <p:ext uri="{D42A27DB-BD31-4B8C-83A1-F6EECF244321}">
                <p14:modId xmlns:p14="http://schemas.microsoft.com/office/powerpoint/2010/main" val="4003583776"/>
              </p:ext>
            </p:extLst>
          </p:nvPr>
        </p:nvGraphicFramePr>
        <p:xfrm>
          <a:off x="2051719" y="3606173"/>
          <a:ext cx="5184578" cy="2219960"/>
        </p:xfrm>
        <a:graphic>
          <a:graphicData uri="http://schemas.openxmlformats.org/drawingml/2006/table">
            <a:tbl>
              <a:tblPr firstRow="1" bandRow="1">
                <a:effectLst/>
                <a:tableStyleId>{F2DE63D5-997A-4646-A377-4702673A728D}</a:tableStyleId>
              </a:tblPr>
              <a:tblGrid>
                <a:gridCol w="2592289">
                  <a:extLst>
                    <a:ext uri="{9D8B030D-6E8A-4147-A177-3AD203B41FA5}">
                      <a16:colId xmlns:a16="http://schemas.microsoft.com/office/drawing/2014/main" val="1001777131"/>
                    </a:ext>
                  </a:extLst>
                </a:gridCol>
                <a:gridCol w="2592289">
                  <a:extLst>
                    <a:ext uri="{9D8B030D-6E8A-4147-A177-3AD203B41FA5}">
                      <a16:colId xmlns:a16="http://schemas.microsoft.com/office/drawing/2014/main" val="2298753233"/>
                    </a:ext>
                  </a:extLst>
                </a:gridCol>
              </a:tblGrid>
              <a:tr h="370840">
                <a:tc>
                  <a:txBody>
                    <a:bodyPr/>
                    <a:lstStyle/>
                    <a:p>
                      <a:pPr algn="ctr"/>
                      <a:r>
                        <a:rPr lang="en-US" sz="1800" dirty="0">
                          <a:solidFill>
                            <a:sysClr val="windowText" lastClr="000000"/>
                          </a:solidFill>
                        </a:rPr>
                        <a:t>REG.NO</a:t>
                      </a:r>
                      <a:endParaRPr lang="en-IN" sz="1800" dirty="0">
                        <a:solidFill>
                          <a:sysClr val="windowText" lastClr="000000"/>
                        </a:solidFill>
                      </a:endParaRPr>
                    </a:p>
                  </a:txBody>
                  <a:tcPr>
                    <a:lnL w="6350" cap="flat" cmpd="sng" algn="ctr">
                      <a:noFill/>
                      <a:prstDash val="solid"/>
                      <a:miter lim="800000"/>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NAME</a:t>
                      </a:r>
                      <a:endParaRPr lang="en-IN" sz="1800" dirty="0">
                        <a:solidFill>
                          <a:schemeClr val="tx1"/>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682613974"/>
                  </a:ext>
                </a:extLst>
              </a:tr>
              <a:tr h="370840">
                <a:tc>
                  <a:txBody>
                    <a:bodyPr/>
                    <a:lstStyle/>
                    <a:p>
                      <a:pPr marL="342900" lvl="1" indent="0" algn="l">
                        <a:buFont typeface="+mj-lt"/>
                        <a:buNone/>
                      </a:pPr>
                      <a:r>
                        <a:rPr lang="en-US" sz="1800" dirty="0">
                          <a:latin typeface="Times New Roman" panose="02020603050405020304" pitchFamily="18" charset="0"/>
                          <a:cs typeface="Times New Roman" panose="02020603050405020304" pitchFamily="18" charset="0"/>
                        </a:rPr>
                        <a:t>    19KD1A0363</a:t>
                      </a:r>
                    </a:p>
                  </a:txBody>
                  <a:tcPr>
                    <a:lnL w="6350" cap="flat" cmpd="sng" algn="ctr">
                      <a:noFill/>
                      <a:prstDash val="solid"/>
                      <a:miter lim="800000"/>
                    </a:lnL>
                    <a:lnR>
                      <a:noFill/>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R SRINU</a:t>
                      </a:r>
                      <a:endParaRPr lang="en-IN" sz="1800" dirty="0"/>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639851068"/>
                  </a:ext>
                </a:extLst>
              </a:tr>
              <a:tr h="305283">
                <a:tc>
                  <a:txBody>
                    <a:bodyPr/>
                    <a:lstStyle/>
                    <a:p>
                      <a:pPr algn="ctr"/>
                      <a:r>
                        <a:rPr lang="en-US" sz="1800" dirty="0">
                          <a:latin typeface="Times New Roman" panose="02020603050405020304" pitchFamily="18" charset="0"/>
                          <a:cs typeface="Times New Roman" panose="02020603050405020304" pitchFamily="18" charset="0"/>
                        </a:rPr>
                        <a:t>19KD1A0368</a:t>
                      </a:r>
                      <a:endParaRPr lang="en-IN" sz="1800" dirty="0"/>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S JAYA BHARADWAJ</a:t>
                      </a:r>
                      <a:endParaRPr lang="en-IN" sz="1800" dirty="0"/>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32743653"/>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19KD1A0371</a:t>
                      </a:r>
                      <a:endParaRPr lang="en-IN" sz="1800" dirty="0"/>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S BHARATH KUMAR</a:t>
                      </a:r>
                      <a:endParaRPr lang="en-IN" sz="1800" dirty="0"/>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108673165"/>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19KD1A0377</a:t>
                      </a:r>
                      <a:endParaRPr lang="en-IN" sz="1800" dirty="0"/>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T JAIDEEP</a:t>
                      </a:r>
                      <a:endParaRPr lang="en-IN" sz="1800" dirty="0"/>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4129220051"/>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19KD1A0378</a:t>
                      </a:r>
                      <a:endParaRPr lang="en-IN" sz="1800" dirty="0"/>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800" dirty="0">
                          <a:latin typeface="Times New Roman" panose="02020603050405020304" pitchFamily="18" charset="0"/>
                          <a:cs typeface="Times New Roman" panose="02020603050405020304" pitchFamily="18" charset="0"/>
                        </a:rPr>
                        <a:t>T SRIKAR </a:t>
                      </a:r>
                      <a:endParaRPr lang="en-IN" sz="1800" dirty="0"/>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00729650"/>
                  </a:ext>
                </a:extLst>
              </a:tr>
            </a:tbl>
          </a:graphicData>
        </a:graphic>
      </p:graphicFrame>
      <p:sp>
        <p:nvSpPr>
          <p:cNvPr id="11" name="TextBox 10">
            <a:extLst>
              <a:ext uri="{FF2B5EF4-FFF2-40B4-BE49-F238E27FC236}">
                <a16:creationId xmlns:a16="http://schemas.microsoft.com/office/drawing/2014/main" id="{29F63A8F-AA48-3446-4A94-10FFD12504CC}"/>
              </a:ext>
            </a:extLst>
          </p:cNvPr>
          <p:cNvSpPr txBox="1"/>
          <p:nvPr/>
        </p:nvSpPr>
        <p:spPr>
          <a:xfrm>
            <a:off x="5202622" y="5896300"/>
            <a:ext cx="3391319"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Under the guidance of</a:t>
            </a:r>
          </a:p>
          <a:p>
            <a:pPr algn="just"/>
            <a:r>
              <a:rPr lang="en-US"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Dr.Satish</a:t>
            </a:r>
            <a:r>
              <a:rPr lang="en-US" sz="1800" b="1" dirty="0">
                <a:latin typeface="Times New Roman" panose="02020603050405020304" pitchFamily="18" charset="0"/>
                <a:cs typeface="Times New Roman" panose="02020603050405020304" pitchFamily="18" charset="0"/>
              </a:rPr>
              <a:t> Pujari  </a:t>
            </a:r>
            <a:r>
              <a:rPr lang="en-US" sz="1100" b="1" dirty="0">
                <a:latin typeface="Times New Roman" panose="02020603050405020304" pitchFamily="18" charset="0"/>
                <a:cs typeface="Times New Roman" panose="02020603050405020304" pitchFamily="18" charset="0"/>
              </a:rPr>
              <a:t>M.E, PhD</a:t>
            </a: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Professor&amp;HOD</a:t>
            </a:r>
            <a:endParaRPr lang="en-IN" dirty="0"/>
          </a:p>
        </p:txBody>
      </p:sp>
    </p:spTree>
    <p:extLst>
      <p:ext uri="{BB962C8B-B14F-4D97-AF65-F5344CB8AC3E}">
        <p14:creationId xmlns:p14="http://schemas.microsoft.com/office/powerpoint/2010/main" val="30418887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1D8B-8869-C866-9AE5-AB9A1D5C4CFA}"/>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FINAL OUTPUT</a:t>
            </a:r>
          </a:p>
        </p:txBody>
      </p:sp>
      <p:pic>
        <p:nvPicPr>
          <p:cNvPr id="5" name="Content Placeholder 4">
            <a:extLst>
              <a:ext uri="{FF2B5EF4-FFF2-40B4-BE49-F238E27FC236}">
                <a16:creationId xmlns:a16="http://schemas.microsoft.com/office/drawing/2014/main" id="{31B0388E-90D4-CCC8-6EAD-C0257931FAF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409006"/>
            <a:ext cx="6357276" cy="4767957"/>
          </a:xfrm>
        </p:spPr>
      </p:pic>
    </p:spTree>
    <p:extLst>
      <p:ext uri="{BB962C8B-B14F-4D97-AF65-F5344CB8AC3E}">
        <p14:creationId xmlns:p14="http://schemas.microsoft.com/office/powerpoint/2010/main" val="1130048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51C3-90C4-B2EF-4076-348EB5044358}"/>
              </a:ext>
            </a:extLst>
          </p:cNvPr>
          <p:cNvSpPr>
            <a:spLocks noGrp="1"/>
          </p:cNvSpPr>
          <p:nvPr>
            <p:ph type="title"/>
          </p:nvPr>
        </p:nvSpPr>
        <p:spPr/>
        <p:txBody>
          <a:bodyPr>
            <a:normAutofit/>
          </a:bodyPr>
          <a:lstStyle/>
          <a:p>
            <a:r>
              <a:rPr lang="en-IN" sz="3000" b="1" dirty="0">
                <a:latin typeface="Times New Roman" panose="02020603050405020304" pitchFamily="18" charset="0"/>
                <a:ea typeface="Tahoma" panose="020B0604030504040204" pitchFamily="34"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9BEF0D35-2860-4EB2-08BD-969511B39678}"/>
              </a:ext>
            </a:extLst>
          </p:cNvPr>
          <p:cNvSpPr>
            <a:spLocks noGrp="1"/>
          </p:cNvSpPr>
          <p:nvPr>
            <p:ph idx="1"/>
          </p:nvPr>
        </p:nvSpPr>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The surveillance quadcopter project with low cost and improved performance was a great success. The project aimed to design and build a quadcopter drone equipped with a camera for surveillance purposes while keeping the overall cost low and improving the performance of the drone. </a:t>
            </a:r>
          </a:p>
          <a:p>
            <a:pPr marL="0" indent="0" algn="just">
              <a:buNone/>
            </a:pPr>
            <a:r>
              <a:rPr lang="en-US" sz="2200" dirty="0">
                <a:latin typeface="Times New Roman" panose="02020603050405020304" pitchFamily="18" charset="0"/>
                <a:cs typeface="Times New Roman" panose="02020603050405020304" pitchFamily="18" charset="0"/>
              </a:rPr>
              <a:t>The remote control system was also upgraded with additional features, including improved signal strength and range, making it suitable for use in more challenging environments.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320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F39F0-134B-DA6A-1AA9-5603FD4BE723}"/>
              </a:ext>
            </a:extLst>
          </p:cNvPr>
          <p:cNvSpPr txBox="1"/>
          <p:nvPr/>
        </p:nvSpPr>
        <p:spPr>
          <a:xfrm>
            <a:off x="683568" y="710777"/>
            <a:ext cx="367240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A8A2959B-7255-A10E-5BF7-9F881BD2622C}"/>
              </a:ext>
            </a:extLst>
          </p:cNvPr>
          <p:cNvSpPr txBox="1"/>
          <p:nvPr/>
        </p:nvSpPr>
        <p:spPr>
          <a:xfrm>
            <a:off x="935596" y="1297859"/>
            <a:ext cx="6840760" cy="561769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surveillance quadcopters are rapidly emerging as a powerful tool for data collection and analysis across various industries. Their ability to fly autonomously, navigate to specific locations, and collect data in real-time makes them an attractive option for </a:t>
            </a:r>
            <a:r>
              <a:rPr lang="en-US" sz="2200" dirty="0">
                <a:latin typeface="Times New Roman" panose="02020603050405020304" pitchFamily="18" charset="0"/>
                <a:cs typeface="Times New Roman" panose="02020603050405020304" pitchFamily="18" charset="0"/>
              </a:rPr>
              <a:t>various </a:t>
            </a:r>
            <a:r>
              <a:rPr lang="en-US" sz="2200" b="0" i="0" dirty="0">
                <a:effectLst/>
                <a:latin typeface="Times New Roman" panose="02020603050405020304" pitchFamily="18" charset="0"/>
                <a:cs typeface="Times New Roman" panose="02020603050405020304" pitchFamily="18" charset="0"/>
              </a:rPr>
              <a:t>applications</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a:t>
            </a:r>
            <a:r>
              <a:rPr lang="en-US" sz="2200" b="0" i="0" dirty="0">
                <a:effectLst/>
                <a:latin typeface="Times New Roman" panose="02020603050405020304" pitchFamily="18" charset="0"/>
                <a:cs typeface="Times New Roman" panose="02020603050405020304" pitchFamily="18" charset="0"/>
              </a:rPr>
              <a:t>he future prospects of surveillance quadcopters are promising. As new technologies and applications are developed, surveillance quadcopters are expected to become even more efficient, effective, and versatile. </a:t>
            </a:r>
          </a:p>
          <a:p>
            <a:pPr>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252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jpg"/>
          <p:cNvPicPr>
            <a:picLocks noGrp="1" noChangeAspect="1"/>
          </p:cNvPicPr>
          <p:nvPr>
            <p:ph idx="1"/>
          </p:nvPr>
        </p:nvPicPr>
        <p:blipFill>
          <a:blip r:embed="rId2" cstate="print"/>
          <a:stretch>
            <a:fillRect/>
          </a:stretch>
        </p:blipFill>
        <p:spPr>
          <a:xfrm>
            <a:off x="1619672" y="1484784"/>
            <a:ext cx="6120680" cy="32499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FC13-2C48-6B8C-FFCE-F5A69C34A2FE}"/>
              </a:ext>
            </a:extLst>
          </p:cNvPr>
          <p:cNvSpPr>
            <a:spLocks noGrp="1"/>
          </p:cNvSpPr>
          <p:nvPr>
            <p:ph type="title"/>
          </p:nvPr>
        </p:nvSpPr>
        <p:spPr>
          <a:xfrm>
            <a:off x="628650" y="260648"/>
            <a:ext cx="7886700" cy="792088"/>
          </a:xfrm>
        </p:spPr>
        <p:txBody>
          <a:bodyPr>
            <a:normAutofit/>
          </a:bodyPr>
          <a:lstStyle/>
          <a:p>
            <a:pPr algn="ct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B407A4-DBBD-B14A-8839-1CEAB3BBD27E}"/>
              </a:ext>
            </a:extLst>
          </p:cNvPr>
          <p:cNvSpPr>
            <a:spLocks noGrp="1"/>
          </p:cNvSpPr>
          <p:nvPr>
            <p:ph idx="1"/>
          </p:nvPr>
        </p:nvSpPr>
        <p:spPr>
          <a:xfrm>
            <a:off x="628650" y="1412776"/>
            <a:ext cx="7886700" cy="4351338"/>
          </a:xfrm>
        </p:spPr>
        <p:txBody>
          <a:bodyPr>
            <a:normAutofit/>
          </a:bodyPr>
          <a:lstStyle/>
          <a:p>
            <a:pPr>
              <a:lnSpc>
                <a:spcPct val="150000"/>
              </a:lnSpc>
            </a:pPr>
            <a:r>
              <a:rPr lang="en-US" sz="2000" b="0" i="0" dirty="0">
                <a:effectLst/>
                <a:latin typeface="Times New Roman" panose="02020603050405020304" pitchFamily="18" charset="0"/>
                <a:cs typeface="Times New Roman" panose="02020603050405020304" pitchFamily="18" charset="0"/>
              </a:rPr>
              <a:t>A surveillance quadcopter is a small unmanned aerial vehicle (UAV) that is equipped with cameras, sensors, and other technologies to collect and transmit data in real-time.</a:t>
            </a:r>
          </a:p>
          <a:p>
            <a:pPr>
              <a:lnSpc>
                <a:spcPct val="150000"/>
              </a:lnSpc>
            </a:pPr>
            <a:r>
              <a:rPr lang="en-US" sz="2000" b="0" i="0" dirty="0">
                <a:effectLst/>
                <a:latin typeface="Times New Roman" panose="02020603050405020304" pitchFamily="18" charset="0"/>
                <a:cs typeface="Times New Roman" panose="02020603050405020304" pitchFamily="18" charset="0"/>
              </a:rPr>
              <a:t> Surveillance quadcopters have become increasingly popular in various industries, including military, law enforcement, disaster management, search and rescue, and others, due to their ability to provide critical </a:t>
            </a:r>
            <a:r>
              <a:rPr lang="en-US" sz="2000" i="0" dirty="0">
                <a:effectLst/>
                <a:latin typeface="Times New Roman" panose="02020603050405020304" pitchFamily="18" charset="0"/>
                <a:cs typeface="Times New Roman" panose="02020603050405020304" pitchFamily="18" charset="0"/>
              </a:rPr>
              <a:t>information</a:t>
            </a:r>
            <a:r>
              <a:rPr lang="en-US" sz="2000" b="0" i="0" dirty="0">
                <a:effectLst/>
                <a:latin typeface="Times New Roman" panose="02020603050405020304" pitchFamily="18" charset="0"/>
                <a:cs typeface="Times New Roman" panose="02020603050405020304" pitchFamily="18" charset="0"/>
              </a:rPr>
              <a:t> quickly and efficiently.</a:t>
            </a:r>
            <a:endParaRPr lang="en-IN" sz="2000" dirty="0">
              <a:latin typeface="Times New Roman" panose="02020603050405020304" pitchFamily="18" charset="0"/>
              <a:cs typeface="Times New Roman" panose="02020603050405020304" pitchFamily="18" charset="0"/>
            </a:endParaRPr>
          </a:p>
        </p:txBody>
      </p:sp>
      <p:pic>
        <p:nvPicPr>
          <p:cNvPr id="1026" name="Picture 2" descr="680,850 Drone Stock Photos - Free &amp; Royalty-Free Stock Photos from  Dreamstime">
            <a:extLst>
              <a:ext uri="{FF2B5EF4-FFF2-40B4-BE49-F238E27FC236}">
                <a16:creationId xmlns:a16="http://schemas.microsoft.com/office/drawing/2014/main" id="{87855EAF-8AC1-133B-7276-8F62DA8B91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292080" y="4520827"/>
            <a:ext cx="2778240" cy="18487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735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3CA803-9B58-9610-7746-8CA33EF15C92}"/>
              </a:ext>
            </a:extLst>
          </p:cNvPr>
          <p:cNvSpPr txBox="1"/>
          <p:nvPr/>
        </p:nvSpPr>
        <p:spPr>
          <a:xfrm>
            <a:off x="0" y="620688"/>
            <a:ext cx="910850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r>
              <a:rPr lang="en-US" sz="3200" b="1" dirty="0"/>
              <a:t> </a:t>
            </a:r>
          </a:p>
        </p:txBody>
      </p:sp>
      <p:sp>
        <p:nvSpPr>
          <p:cNvPr id="2" name="TextBox 1">
            <a:extLst>
              <a:ext uri="{FF2B5EF4-FFF2-40B4-BE49-F238E27FC236}">
                <a16:creationId xmlns:a16="http://schemas.microsoft.com/office/drawing/2014/main" id="{FC75FE96-C17F-8C7C-C922-087E99637EF0}"/>
              </a:ext>
            </a:extLst>
          </p:cNvPr>
          <p:cNvSpPr txBox="1"/>
          <p:nvPr/>
        </p:nvSpPr>
        <p:spPr>
          <a:xfrm>
            <a:off x="971600" y="1484785"/>
            <a:ext cx="6624736" cy="743280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Surveillance quadcopters are unmanned aerial vehicles (UAVs) that are used to monitor and record activity from the sky.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have become increasingly popular in recent years due to their ability to provide high-quality footage without the need for a human pilot.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Quadcopters are equipped with a variety of sensors and cameras to capture a wide range of data, making them perfect for surveillance purposes.</a:t>
            </a:r>
          </a:p>
          <a:p>
            <a:pPr>
              <a:lnSpc>
                <a:spcPct val="150000"/>
              </a:lnSpc>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2050" name="Picture 2" descr="Silhouette of quadcopter drone during sunset HD wallpaper | Wallpaper Flare">
            <a:extLst>
              <a:ext uri="{FF2B5EF4-FFF2-40B4-BE49-F238E27FC236}">
                <a16:creationId xmlns:a16="http://schemas.microsoft.com/office/drawing/2014/main" id="{7E3079E9-F19D-5EF5-AAB3-956F4E206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5201187"/>
            <a:ext cx="2592287" cy="15176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5915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CD80C-3FFE-1CA6-ABB0-2F3C57326400}"/>
              </a:ext>
            </a:extLst>
          </p:cNvPr>
          <p:cNvSpPr txBox="1"/>
          <p:nvPr/>
        </p:nvSpPr>
        <p:spPr>
          <a:xfrm>
            <a:off x="395536" y="332656"/>
            <a:ext cx="813690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COMPONENTS </a:t>
            </a:r>
          </a:p>
        </p:txBody>
      </p:sp>
      <p:pic>
        <p:nvPicPr>
          <p:cNvPr id="3074" name="Picture 2" descr="Parts List - Build a Cinema FPV Drone to Carry GoPro + Framework Films">
            <a:extLst>
              <a:ext uri="{FF2B5EF4-FFF2-40B4-BE49-F238E27FC236}">
                <a16:creationId xmlns:a16="http://schemas.microsoft.com/office/drawing/2014/main" id="{08297CBC-952E-460F-6051-A97A5F5CC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182008"/>
            <a:ext cx="7258050" cy="4909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9966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F9C016-5C66-3FBF-43B8-B7DF6BFCD245}"/>
              </a:ext>
            </a:extLst>
          </p:cNvPr>
          <p:cNvSpPr txBox="1"/>
          <p:nvPr/>
        </p:nvSpPr>
        <p:spPr>
          <a:xfrm>
            <a:off x="683568" y="1196752"/>
            <a:ext cx="7416824" cy="5355312"/>
          </a:xfrm>
          <a:prstGeom prst="rect">
            <a:avLst/>
          </a:prstGeom>
          <a:noFill/>
        </p:spPr>
        <p:txBody>
          <a:bodyPr wrap="square">
            <a:spAutoFit/>
          </a:bodyPr>
          <a:lstStyle/>
          <a:p>
            <a:pPr algn="l">
              <a:lnSpc>
                <a:spcPct val="150000"/>
              </a:lnSpc>
            </a:pPr>
            <a:r>
              <a:rPr lang="en-US" b="0" i="0" dirty="0">
                <a:effectLst/>
                <a:latin typeface="Times New Roman" panose="02020603050405020304" pitchFamily="18" charset="0"/>
                <a:cs typeface="Times New Roman" panose="02020603050405020304" pitchFamily="18" charset="0"/>
              </a:rPr>
              <a:t>The working principle of a surveillance quadcopter involves several essential components working together to ensure proper flight and data collection. The main components of a surveillance quadcopter include:</a:t>
            </a:r>
          </a:p>
          <a:p>
            <a:pPr algn="l">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Frame: </a:t>
            </a:r>
            <a:r>
              <a:rPr lang="en-US" b="0" i="0" dirty="0">
                <a:effectLst/>
                <a:latin typeface="Times New Roman" panose="02020603050405020304" pitchFamily="18" charset="0"/>
                <a:cs typeface="Times New Roman" panose="02020603050405020304" pitchFamily="18" charset="0"/>
              </a:rPr>
              <a:t>The frame of the quadcopter is designed to provide stability and support to the other components.</a:t>
            </a:r>
          </a:p>
          <a:p>
            <a:pPr algn="l">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BLDC </a:t>
            </a:r>
            <a:r>
              <a:rPr lang="en-US" b="1" i="0" dirty="0">
                <a:effectLst/>
                <a:latin typeface="Times New Roman" panose="02020603050405020304" pitchFamily="18" charset="0"/>
                <a:cs typeface="Times New Roman" panose="02020603050405020304" pitchFamily="18" charset="0"/>
              </a:rPr>
              <a:t>Motors and propellers: </a:t>
            </a:r>
            <a:r>
              <a:rPr lang="en-US" b="0" i="0" dirty="0">
                <a:effectLst/>
                <a:latin typeface="Times New Roman" panose="02020603050405020304" pitchFamily="18" charset="0"/>
                <a:cs typeface="Times New Roman" panose="02020603050405020304" pitchFamily="18" charset="0"/>
              </a:rPr>
              <a:t>The motors and propellers are responsible for the lift and movement of the quadcopter. The motors are controlled by an electronic speed controller (ESC) that receives signals from the flight controller.</a:t>
            </a:r>
          </a:p>
          <a:p>
            <a:pPr algn="l">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Flight controller: </a:t>
            </a:r>
            <a:r>
              <a:rPr lang="en-US" b="0" i="0" dirty="0">
                <a:effectLst/>
                <a:latin typeface="Times New Roman" panose="02020603050405020304" pitchFamily="18" charset="0"/>
                <a:cs typeface="Times New Roman" panose="02020603050405020304" pitchFamily="18" charset="0"/>
              </a:rPr>
              <a:t>The flight controller is the brain of the quadcopter, responsible for controlling the motors and stabilizing the quadcopter during flight.</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5CC2AD-578D-CD90-B6F4-C901245F72AA}"/>
              </a:ext>
            </a:extLst>
          </p:cNvPr>
          <p:cNvSpPr txBox="1"/>
          <p:nvPr/>
        </p:nvSpPr>
        <p:spPr>
          <a:xfrm>
            <a:off x="467544" y="457622"/>
            <a:ext cx="74168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Working principle :</a:t>
            </a:r>
          </a:p>
        </p:txBody>
      </p:sp>
    </p:spTree>
    <p:extLst>
      <p:ext uri="{BB962C8B-B14F-4D97-AF65-F5344CB8AC3E}">
        <p14:creationId xmlns:p14="http://schemas.microsoft.com/office/powerpoint/2010/main" val="17241094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C198C-E344-FEEE-CBA7-C776546E3314}"/>
              </a:ext>
            </a:extLst>
          </p:cNvPr>
          <p:cNvSpPr txBox="1"/>
          <p:nvPr/>
        </p:nvSpPr>
        <p:spPr>
          <a:xfrm>
            <a:off x="683568" y="548680"/>
            <a:ext cx="7992888" cy="5632311"/>
          </a:xfrm>
          <a:prstGeom prst="rect">
            <a:avLst/>
          </a:prstGeom>
          <a:noFill/>
        </p:spPr>
        <p:txBody>
          <a:bodyPr wrap="square" rtlCol="0">
            <a:spAutoFit/>
          </a:bodyPr>
          <a:lstStyle/>
          <a:p>
            <a:pPr algn="l">
              <a:lnSpc>
                <a:spcPct val="150000"/>
              </a:lnSpc>
            </a:pPr>
            <a:r>
              <a:rPr lang="en-US" b="1" i="0" dirty="0">
                <a:effectLst/>
                <a:latin typeface="Times New Roman" panose="02020603050405020304" pitchFamily="18" charset="0"/>
                <a:cs typeface="Times New Roman" panose="02020603050405020304" pitchFamily="18" charset="0"/>
              </a:rPr>
              <a:t>4.Sensors:</a:t>
            </a:r>
            <a:r>
              <a:rPr lang="en-US" b="0" i="0" dirty="0">
                <a:effectLst/>
                <a:latin typeface="Times New Roman" panose="02020603050405020304" pitchFamily="18" charset="0"/>
                <a:cs typeface="Times New Roman" panose="02020603050405020304" pitchFamily="18" charset="0"/>
              </a:rPr>
              <a:t> Sensors such as accelerometers, gyroscopes, and magnetometers provide information about the quadcopter's orientation, speed, and location.</a:t>
            </a:r>
          </a:p>
          <a:p>
            <a:pPr algn="l">
              <a:lnSpc>
                <a:spcPct val="150000"/>
              </a:lnSpc>
            </a:pPr>
            <a:r>
              <a:rPr lang="en-US" b="1" i="0" dirty="0">
                <a:effectLst/>
                <a:latin typeface="Times New Roman" panose="02020603050405020304" pitchFamily="18" charset="0"/>
                <a:cs typeface="Times New Roman" panose="02020603050405020304" pitchFamily="18" charset="0"/>
              </a:rPr>
              <a:t>5.GPS: </a:t>
            </a:r>
            <a:r>
              <a:rPr lang="en-US" b="0" i="0" dirty="0">
                <a:effectLst/>
                <a:latin typeface="Times New Roman" panose="02020603050405020304" pitchFamily="18" charset="0"/>
                <a:cs typeface="Times New Roman" panose="02020603050405020304" pitchFamily="18" charset="0"/>
              </a:rPr>
              <a:t>The GPS system provides the quadcopter's location and helps to navigate it to specific locations.</a:t>
            </a:r>
          </a:p>
          <a:p>
            <a:pPr algn="l">
              <a:lnSpc>
                <a:spcPct val="150000"/>
              </a:lnSpc>
            </a:pPr>
            <a:r>
              <a:rPr lang="en-US" b="1" i="0" dirty="0">
                <a:effectLst/>
                <a:latin typeface="Times New Roman" panose="02020603050405020304" pitchFamily="18" charset="0"/>
                <a:cs typeface="Times New Roman" panose="02020603050405020304" pitchFamily="18" charset="0"/>
              </a:rPr>
              <a:t>6.Cameras and other sensors: </a:t>
            </a:r>
            <a:r>
              <a:rPr lang="en-US" b="0" i="0" dirty="0">
                <a:effectLst/>
                <a:latin typeface="Times New Roman" panose="02020603050405020304" pitchFamily="18" charset="0"/>
                <a:cs typeface="Times New Roman" panose="02020603050405020304" pitchFamily="18" charset="0"/>
              </a:rPr>
              <a:t>The cameras and other sensors mounted on the quadcopter are used to collect data such as images, videos, and other information.</a:t>
            </a:r>
          </a:p>
          <a:p>
            <a:endParaRPr lang="en-IN" dirty="0"/>
          </a:p>
          <a:p>
            <a:pPr algn="just">
              <a:lnSpc>
                <a:spcPct val="150000"/>
              </a:lnSpc>
            </a:pPr>
            <a:r>
              <a:rPr lang="en-US" b="1" i="0" dirty="0" err="1">
                <a:effectLst/>
                <a:latin typeface="Times New Roman" panose="02020603050405020304" pitchFamily="18" charset="0"/>
                <a:cs typeface="Times New Roman" panose="02020603050405020304" pitchFamily="18" charset="0"/>
              </a:rPr>
              <a:t>NOTE:</a:t>
            </a:r>
            <a:r>
              <a:rPr lang="en-US" b="0" i="0" dirty="0" err="1">
                <a:effectLst/>
                <a:latin typeface="Times New Roman" panose="02020603050405020304" pitchFamily="18" charset="0"/>
                <a:cs typeface="Times New Roman" panose="02020603050405020304" pitchFamily="18" charset="0"/>
              </a:rPr>
              <a:t>During</a:t>
            </a:r>
            <a:r>
              <a:rPr lang="en-US" b="0" i="0" dirty="0">
                <a:effectLst/>
                <a:latin typeface="Times New Roman" panose="02020603050405020304" pitchFamily="18" charset="0"/>
                <a:cs typeface="Times New Roman" panose="02020603050405020304" pitchFamily="18" charset="0"/>
              </a:rPr>
              <a:t> operation, the flight controller receives signals from the sensors and GPS to stabilize and navigate the quadcopter. The quadcopter's cameras and other sensors collect data and transmit it back to the ground station, where it can be analyzed and used for various purposes.</a:t>
            </a:r>
            <a:endParaRPr lang="en-IN" dirty="0">
              <a:latin typeface="Times New Roman" panose="02020603050405020304" pitchFamily="18" charset="0"/>
              <a:cs typeface="Times New Roman" panose="02020603050405020304" pitchFamily="18" charset="0"/>
            </a:endParaRPr>
          </a:p>
          <a:p>
            <a:pPr algn="just"/>
            <a:endParaRPr lang="en-IN" dirty="0"/>
          </a:p>
          <a:p>
            <a:endParaRPr lang="en-IN" dirty="0"/>
          </a:p>
          <a:p>
            <a:endParaRPr lang="en-IN" dirty="0"/>
          </a:p>
          <a:p>
            <a:endParaRPr lang="en-IN" dirty="0"/>
          </a:p>
        </p:txBody>
      </p:sp>
      <p:pic>
        <p:nvPicPr>
          <p:cNvPr id="6" name="Picture 2" descr="680,850 Drone Stock Photos - Free &amp; Royalty-Free Stock Photos from  Dreamstime">
            <a:extLst>
              <a:ext uri="{FF2B5EF4-FFF2-40B4-BE49-F238E27FC236}">
                <a16:creationId xmlns:a16="http://schemas.microsoft.com/office/drawing/2014/main" id="{162BCE07-BC03-5AF8-977F-B0F727A775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436096" y="4869160"/>
            <a:ext cx="2778240" cy="18487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82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PV for Beginners - Drone Flyers | Drone design, Circuit diagram, Diy drone">
            <a:extLst>
              <a:ext uri="{FF2B5EF4-FFF2-40B4-BE49-F238E27FC236}">
                <a16:creationId xmlns:a16="http://schemas.microsoft.com/office/drawing/2014/main" id="{76F00FF2-ABEC-9CB0-1C1B-D21BFB401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48" y="764704"/>
            <a:ext cx="7564448" cy="544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0438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887776"/>
            <a:ext cx="324036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ADVANTAGES</a:t>
            </a:r>
            <a:endParaRPr lang="en-IN" sz="3200" b="1" dirty="0">
              <a:latin typeface="Times New Roman" pitchFamily="18" charset="0"/>
              <a:cs typeface="Times New Roman" pitchFamily="18" charset="0"/>
            </a:endParaRPr>
          </a:p>
        </p:txBody>
      </p:sp>
      <p:sp>
        <p:nvSpPr>
          <p:cNvPr id="3" name="TextBox 2"/>
          <p:cNvSpPr txBox="1"/>
          <p:nvPr/>
        </p:nvSpPr>
        <p:spPr>
          <a:xfrm>
            <a:off x="683568" y="1988840"/>
            <a:ext cx="7560840" cy="4154984"/>
          </a:xfrm>
          <a:prstGeom prst="rect">
            <a:avLst/>
          </a:prstGeom>
          <a:noFill/>
        </p:spPr>
        <p:txBody>
          <a:bodyPr wrap="square" rtlCol="0">
            <a:spAutoFit/>
          </a:bodyPr>
          <a:lstStyle/>
          <a:p>
            <a:pPr marL="342900" indent="-342900">
              <a:buFont typeface="Arial" pitchFamily="34" charset="0"/>
              <a:buChar char="•"/>
            </a:pPr>
            <a:r>
              <a:rPr lang="en-US" sz="2400" dirty="0">
                <a:latin typeface="Times New Roman" pitchFamily="18" charset="0"/>
                <a:cs typeface="Times New Roman" pitchFamily="18" charset="0"/>
              </a:rPr>
              <a:t>More efficient inspections.</a:t>
            </a:r>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Conducting scientific research.</a:t>
            </a:r>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Facilitates deliveries.</a:t>
            </a:r>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Rescue operations.</a:t>
            </a:r>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Military applications.</a:t>
            </a:r>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Video and photo capture.</a:t>
            </a:r>
          </a:p>
        </p:txBody>
      </p:sp>
    </p:spTree>
    <p:extLst>
      <p:ext uri="{BB962C8B-B14F-4D97-AF65-F5344CB8AC3E}">
        <p14:creationId xmlns:p14="http://schemas.microsoft.com/office/powerpoint/2010/main" val="14442459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8AB0-27C1-6ED5-9D66-10B2E4762EC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APPLICATIONS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941C4D-F96A-0A4F-4ACD-5E8623A6E69B}"/>
              </a:ext>
            </a:extLst>
          </p:cNvPr>
          <p:cNvSpPr>
            <a:spLocks noGrp="1"/>
          </p:cNvSpPr>
          <p:nvPr>
            <p:ph idx="1"/>
          </p:nvPr>
        </p:nvSpPr>
        <p:spPr>
          <a:xfrm>
            <a:off x="628650" y="1628800"/>
            <a:ext cx="7886700" cy="4667249"/>
          </a:xfrm>
        </p:spPr>
        <p:txBody>
          <a:bodyPr>
            <a:noAutofit/>
          </a:bodyPr>
          <a:lstStyle/>
          <a:p>
            <a:pPr>
              <a:lnSpc>
                <a:spcPct val="150000"/>
              </a:lnSpc>
            </a:pPr>
            <a:r>
              <a:rPr lang="en-US" sz="2400" b="0" i="0" dirty="0">
                <a:effectLst/>
                <a:latin typeface="Times New Roman" panose="02020603050405020304" pitchFamily="18" charset="0"/>
                <a:cs typeface="Times New Roman" panose="02020603050405020304" pitchFamily="18" charset="0"/>
              </a:rPr>
              <a:t>Military and defense </a:t>
            </a:r>
          </a:p>
          <a:p>
            <a:pPr>
              <a:lnSpc>
                <a:spcPct val="150000"/>
              </a:lnSpc>
            </a:pPr>
            <a:r>
              <a:rPr lang="en-US" sz="2400" b="0" i="0" dirty="0">
                <a:effectLst/>
                <a:latin typeface="Times New Roman" panose="02020603050405020304" pitchFamily="18" charset="0"/>
                <a:cs typeface="Times New Roman" panose="02020603050405020304" pitchFamily="18" charset="0"/>
              </a:rPr>
              <a:t>Law enforcement</a:t>
            </a:r>
          </a:p>
          <a:p>
            <a:pPr>
              <a:lnSpc>
                <a:spcPct val="150000"/>
              </a:lnSpc>
            </a:pPr>
            <a:r>
              <a:rPr lang="en-US" sz="2400" b="0" i="0" dirty="0">
                <a:effectLst/>
                <a:latin typeface="Times New Roman" panose="02020603050405020304" pitchFamily="18" charset="0"/>
                <a:cs typeface="Times New Roman" panose="02020603050405020304" pitchFamily="18" charset="0"/>
              </a:rPr>
              <a:t>Search and rescue</a:t>
            </a:r>
          </a:p>
          <a:p>
            <a:pPr>
              <a:lnSpc>
                <a:spcPct val="150000"/>
              </a:lnSpc>
            </a:pPr>
            <a:r>
              <a:rPr lang="en-US" sz="2400" b="0" i="0" dirty="0">
                <a:effectLst/>
                <a:latin typeface="Times New Roman" panose="02020603050405020304" pitchFamily="18" charset="0"/>
                <a:cs typeface="Times New Roman" panose="02020603050405020304" pitchFamily="18" charset="0"/>
              </a:rPr>
              <a:t>Agriculture.</a:t>
            </a:r>
          </a:p>
          <a:p>
            <a:pPr>
              <a:lnSpc>
                <a:spcPct val="150000"/>
              </a:lnSpc>
            </a:pPr>
            <a:r>
              <a:rPr lang="en-US" sz="2400" b="0" i="0" dirty="0">
                <a:effectLst/>
                <a:latin typeface="Times New Roman" panose="02020603050405020304" pitchFamily="18" charset="0"/>
                <a:cs typeface="Times New Roman" panose="02020603050405020304" pitchFamily="18" charset="0"/>
              </a:rPr>
              <a:t>Infrastructure inspection</a:t>
            </a:r>
          </a:p>
          <a:p>
            <a:pPr>
              <a:lnSpc>
                <a:spcPct val="150000"/>
              </a:lnSpc>
            </a:pPr>
            <a:r>
              <a:rPr lang="en-US" sz="2400" b="0" i="0" dirty="0">
                <a:effectLst/>
                <a:latin typeface="Times New Roman" panose="02020603050405020304" pitchFamily="18" charset="0"/>
                <a:cs typeface="Times New Roman" panose="02020603050405020304" pitchFamily="18" charset="0"/>
              </a:rPr>
              <a:t>Environmental monitoring</a:t>
            </a:r>
          </a:p>
          <a:p>
            <a:pPr>
              <a:lnSpc>
                <a:spcPct val="150000"/>
              </a:lnSpc>
            </a:pPr>
            <a:r>
              <a:rPr lang="en-US" sz="2400" b="0" i="0" dirty="0">
                <a:effectLst/>
                <a:latin typeface="Times New Roman" panose="02020603050405020304" pitchFamily="18" charset="0"/>
                <a:cs typeface="Times New Roman" panose="02020603050405020304" pitchFamily="18" charset="0"/>
              </a:rPr>
              <a:t>Film and media production</a:t>
            </a:r>
          </a:p>
          <a:p>
            <a:endParaRPr lang="en-IN" sz="2400" dirty="0">
              <a:latin typeface="Times New Roman" panose="02020603050405020304" pitchFamily="18" charset="0"/>
              <a:cs typeface="Times New Roman" panose="02020603050405020304" pitchFamily="18" charset="0"/>
            </a:endParaRPr>
          </a:p>
        </p:txBody>
      </p:sp>
      <p:pic>
        <p:nvPicPr>
          <p:cNvPr id="5124" name="Picture 4" descr="Security drones: news and reports">
            <a:extLst>
              <a:ext uri="{FF2B5EF4-FFF2-40B4-BE49-F238E27FC236}">
                <a16:creationId xmlns:a16="http://schemas.microsoft.com/office/drawing/2014/main" id="{9D61B838-B582-1F2B-4AA0-096104B96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276872"/>
            <a:ext cx="3936437" cy="29523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66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origami"/>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TotalTime>
  <Words>644</Words>
  <Application>Microsoft Office PowerPoint</Application>
  <PresentationFormat>On-screen Show (4:3)</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APPLICATIONS</vt:lpstr>
      <vt:lpstr>FINAL OUTPUT</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Fatima.Dar</dc:creator>
  <cp:lastModifiedBy>siriki</cp:lastModifiedBy>
  <cp:revision>58</cp:revision>
  <dcterms:created xsi:type="dcterms:W3CDTF">2014-05-13T16:16:59Z</dcterms:created>
  <dcterms:modified xsi:type="dcterms:W3CDTF">2023-04-15T02:22:44Z</dcterms:modified>
</cp:coreProperties>
</file>