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5" r:id="rId10"/>
    <p:sldId id="266" r:id="rId11"/>
    <p:sldId id="274" r:id="rId12"/>
    <p:sldId id="270" r:id="rId13"/>
    <p:sldId id="269" r:id="rId14"/>
    <p:sldId id="272" r:id="rId15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89D54-111D-4511-931A-4CF2DA362A01}">
  <a:tblStyle styleId="{AA389D54-111D-4511-931A-4CF2DA362A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74" y="6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B77BF-3BFB-4009-89BA-74F33E2DAF1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09FAADA-C336-4908-A8B6-749213E5C0CC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01</a:t>
          </a:r>
        </a:p>
      </dgm:t>
    </dgm:pt>
    <dgm:pt modelId="{A250E113-D686-4646-BBEF-BC94BF642B1A}" type="parTrans" cxnId="{654A48CD-CDEA-4DD8-97E6-97C4C6C936BC}">
      <dgm:prSet/>
      <dgm:spPr/>
      <dgm:t>
        <a:bodyPr/>
        <a:lstStyle/>
        <a:p>
          <a:endParaRPr lang="en-US"/>
        </a:p>
      </dgm:t>
    </dgm:pt>
    <dgm:pt modelId="{C3AA2AFE-2574-4994-893C-EA720BE62BE8}" type="sibTrans" cxnId="{654A48CD-CDEA-4DD8-97E6-97C4C6C936BC}">
      <dgm:prSet/>
      <dgm:spPr/>
      <dgm:t>
        <a:bodyPr/>
        <a:lstStyle/>
        <a:p>
          <a:endParaRPr lang="en-US"/>
        </a:p>
      </dgm:t>
    </dgm:pt>
    <dgm:pt modelId="{08601245-681D-419E-A031-6E04A2CFD6F1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Abstract</a:t>
          </a:r>
        </a:p>
      </dgm:t>
    </dgm:pt>
    <dgm:pt modelId="{9FB73D27-5AE4-46D0-90EB-C3F8A08F5B57}" type="parTrans" cxnId="{04AB7FCC-297B-407C-A267-78075C50E3FD}">
      <dgm:prSet/>
      <dgm:spPr/>
      <dgm:t>
        <a:bodyPr/>
        <a:lstStyle/>
        <a:p>
          <a:endParaRPr lang="en-US"/>
        </a:p>
      </dgm:t>
    </dgm:pt>
    <dgm:pt modelId="{D3659E07-A0A4-4AC5-88DD-37A59E7ADC88}" type="sibTrans" cxnId="{04AB7FCC-297B-407C-A267-78075C50E3FD}">
      <dgm:prSet/>
      <dgm:spPr/>
      <dgm:t>
        <a:bodyPr/>
        <a:lstStyle/>
        <a:p>
          <a:endParaRPr lang="en-US"/>
        </a:p>
      </dgm:t>
    </dgm:pt>
    <dgm:pt modelId="{E9996876-649B-4441-85EE-52E8F2D710F9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02</a:t>
          </a:r>
        </a:p>
      </dgm:t>
    </dgm:pt>
    <dgm:pt modelId="{E2D00214-7F35-4372-9AF2-233801FD619B}" type="parTrans" cxnId="{B370488D-4439-46AA-907C-1349AA00031A}">
      <dgm:prSet/>
      <dgm:spPr/>
      <dgm:t>
        <a:bodyPr/>
        <a:lstStyle/>
        <a:p>
          <a:endParaRPr lang="en-US"/>
        </a:p>
      </dgm:t>
    </dgm:pt>
    <dgm:pt modelId="{58A66396-6C68-48C0-93DE-1684EB60F2FD}" type="sibTrans" cxnId="{B370488D-4439-46AA-907C-1349AA00031A}">
      <dgm:prSet/>
      <dgm:spPr/>
      <dgm:t>
        <a:bodyPr/>
        <a:lstStyle/>
        <a:p>
          <a:endParaRPr lang="en-US"/>
        </a:p>
      </dgm:t>
    </dgm:pt>
    <dgm:pt modelId="{5D694DC7-1A81-42FA-8043-E1E535924450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Introduction</a:t>
          </a:r>
        </a:p>
      </dgm:t>
    </dgm:pt>
    <dgm:pt modelId="{1B3F9304-9000-4C49-A0FE-8D5793D52553}" type="parTrans" cxnId="{017049FF-8E09-45B4-8E22-5D6211ED83D0}">
      <dgm:prSet/>
      <dgm:spPr/>
      <dgm:t>
        <a:bodyPr/>
        <a:lstStyle/>
        <a:p>
          <a:endParaRPr lang="en-US"/>
        </a:p>
      </dgm:t>
    </dgm:pt>
    <dgm:pt modelId="{95B42853-1D06-4527-B094-EF835B87472B}" type="sibTrans" cxnId="{017049FF-8E09-45B4-8E22-5D6211ED83D0}">
      <dgm:prSet/>
      <dgm:spPr/>
      <dgm:t>
        <a:bodyPr/>
        <a:lstStyle/>
        <a:p>
          <a:endParaRPr lang="en-US"/>
        </a:p>
      </dgm:t>
    </dgm:pt>
    <dgm:pt modelId="{BCA311AE-FC4B-42A2-BC98-07075197A91B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03</a:t>
          </a:r>
        </a:p>
      </dgm:t>
    </dgm:pt>
    <dgm:pt modelId="{7A055EA9-7D8D-46C6-A98A-93AB8E7AEBC7}" type="parTrans" cxnId="{727BAFCC-92EE-455B-B5F2-77333D012F48}">
      <dgm:prSet/>
      <dgm:spPr/>
      <dgm:t>
        <a:bodyPr/>
        <a:lstStyle/>
        <a:p>
          <a:endParaRPr lang="en-US"/>
        </a:p>
      </dgm:t>
    </dgm:pt>
    <dgm:pt modelId="{C8CE0E10-259A-4885-B9D0-8C70E746CD30}" type="sibTrans" cxnId="{727BAFCC-92EE-455B-B5F2-77333D012F48}">
      <dgm:prSet/>
      <dgm:spPr/>
      <dgm:t>
        <a:bodyPr/>
        <a:lstStyle/>
        <a:p>
          <a:endParaRPr lang="en-US"/>
        </a:p>
      </dgm:t>
    </dgm:pt>
    <dgm:pt modelId="{95AA40E8-F541-4B2D-BC0B-24F145BBC784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Objectives</a:t>
          </a:r>
        </a:p>
      </dgm:t>
    </dgm:pt>
    <dgm:pt modelId="{F777133B-6165-4CEE-B27D-95BB15F66CD3}" type="parTrans" cxnId="{F9837FCF-7A50-47B3-A650-822B9B9E9A1A}">
      <dgm:prSet/>
      <dgm:spPr/>
      <dgm:t>
        <a:bodyPr/>
        <a:lstStyle/>
        <a:p>
          <a:endParaRPr lang="en-US"/>
        </a:p>
      </dgm:t>
    </dgm:pt>
    <dgm:pt modelId="{658AF57D-D6B1-4DDF-99E4-62506C90AA27}" type="sibTrans" cxnId="{F9837FCF-7A50-47B3-A650-822B9B9E9A1A}">
      <dgm:prSet/>
      <dgm:spPr/>
      <dgm:t>
        <a:bodyPr/>
        <a:lstStyle/>
        <a:p>
          <a:endParaRPr lang="en-US"/>
        </a:p>
      </dgm:t>
    </dgm:pt>
    <dgm:pt modelId="{7759A3E7-EA10-4E90-8584-5A86B4C98852}" type="pres">
      <dgm:prSet presAssocID="{AC1B77BF-3BFB-4009-89BA-74F33E2DAF18}" presName="linearFlow" presStyleCnt="0">
        <dgm:presLayoutVars>
          <dgm:dir/>
          <dgm:animLvl val="lvl"/>
          <dgm:resizeHandles val="exact"/>
        </dgm:presLayoutVars>
      </dgm:prSet>
      <dgm:spPr/>
    </dgm:pt>
    <dgm:pt modelId="{D7DDFE3F-36F0-41C7-862C-5557B0C64E2E}" type="pres">
      <dgm:prSet presAssocID="{D09FAADA-C336-4908-A8B6-749213E5C0CC}" presName="composite" presStyleCnt="0"/>
      <dgm:spPr/>
    </dgm:pt>
    <dgm:pt modelId="{20656782-38CB-4F5A-B0F5-98CA36DC9520}" type="pres">
      <dgm:prSet presAssocID="{D09FAADA-C336-4908-A8B6-749213E5C0CC}" presName="parentText" presStyleLbl="alignNode1" presStyleIdx="0" presStyleCnt="3" custLinFactNeighborX="807" custLinFactNeighborY="-2570">
        <dgm:presLayoutVars>
          <dgm:chMax val="1"/>
          <dgm:bulletEnabled val="1"/>
        </dgm:presLayoutVars>
      </dgm:prSet>
      <dgm:spPr/>
    </dgm:pt>
    <dgm:pt modelId="{B353C611-3271-4F89-B271-DB8280FC9ADA}" type="pres">
      <dgm:prSet presAssocID="{D09FAADA-C336-4908-A8B6-749213E5C0CC}" presName="descendantText" presStyleLbl="alignAcc1" presStyleIdx="0" presStyleCnt="3">
        <dgm:presLayoutVars>
          <dgm:bulletEnabled val="1"/>
        </dgm:presLayoutVars>
      </dgm:prSet>
      <dgm:spPr/>
    </dgm:pt>
    <dgm:pt modelId="{CCD3BE9F-9F1F-4E52-B36A-666DAFDE4CC5}" type="pres">
      <dgm:prSet presAssocID="{C3AA2AFE-2574-4994-893C-EA720BE62BE8}" presName="sp" presStyleCnt="0"/>
      <dgm:spPr/>
    </dgm:pt>
    <dgm:pt modelId="{ABAEAED0-33C3-401C-9545-65B4B392CC1A}" type="pres">
      <dgm:prSet presAssocID="{E9996876-649B-4441-85EE-52E8F2D710F9}" presName="composite" presStyleCnt="0"/>
      <dgm:spPr/>
    </dgm:pt>
    <dgm:pt modelId="{0DE88147-E1FD-4878-A218-4FEF3879FB0F}" type="pres">
      <dgm:prSet presAssocID="{E9996876-649B-4441-85EE-52E8F2D710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94FC65C-AAE9-4C53-9D1B-1AB8B23E3EDE}" type="pres">
      <dgm:prSet presAssocID="{E9996876-649B-4441-85EE-52E8F2D710F9}" presName="descendantText" presStyleLbl="alignAcc1" presStyleIdx="1" presStyleCnt="3" custLinFactNeighborX="199" custLinFactNeighborY="-371">
        <dgm:presLayoutVars>
          <dgm:bulletEnabled val="1"/>
        </dgm:presLayoutVars>
      </dgm:prSet>
      <dgm:spPr/>
    </dgm:pt>
    <dgm:pt modelId="{1FE63727-8A33-4294-9678-02F2989A7E6A}" type="pres">
      <dgm:prSet presAssocID="{58A66396-6C68-48C0-93DE-1684EB60F2FD}" presName="sp" presStyleCnt="0"/>
      <dgm:spPr/>
    </dgm:pt>
    <dgm:pt modelId="{AE8132E8-DE72-4A45-A9B7-A42E68F994EF}" type="pres">
      <dgm:prSet presAssocID="{BCA311AE-FC4B-42A2-BC98-07075197A91B}" presName="composite" presStyleCnt="0"/>
      <dgm:spPr/>
    </dgm:pt>
    <dgm:pt modelId="{19536619-D7F7-4540-925B-486598B23C4E}" type="pres">
      <dgm:prSet presAssocID="{BCA311AE-FC4B-42A2-BC98-07075197A9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8601FC5-913F-4C75-80AD-41C3ED24B495}" type="pres">
      <dgm:prSet presAssocID="{BCA311AE-FC4B-42A2-BC98-07075197A91B}" presName="descendantText" presStyleLbl="alignAcc1" presStyleIdx="2" presStyleCnt="3" custLinFactNeighborX="205" custLinFactNeighborY="5593">
        <dgm:presLayoutVars>
          <dgm:bulletEnabled val="1"/>
        </dgm:presLayoutVars>
      </dgm:prSet>
      <dgm:spPr/>
    </dgm:pt>
  </dgm:ptLst>
  <dgm:cxnLst>
    <dgm:cxn modelId="{4D9FB912-D59B-4D09-9146-10B584DFC80F}" type="presOf" srcId="{95AA40E8-F541-4B2D-BC0B-24F145BBC784}" destId="{E8601FC5-913F-4C75-80AD-41C3ED24B495}" srcOrd="0" destOrd="0" presId="urn:microsoft.com/office/officeart/2005/8/layout/chevron2"/>
    <dgm:cxn modelId="{DD2A4418-D32A-4538-A2FD-50EBC9925381}" type="presOf" srcId="{D09FAADA-C336-4908-A8B6-749213E5C0CC}" destId="{20656782-38CB-4F5A-B0F5-98CA36DC9520}" srcOrd="0" destOrd="0" presId="urn:microsoft.com/office/officeart/2005/8/layout/chevron2"/>
    <dgm:cxn modelId="{131E9547-07B0-415E-8938-55AB7D705CC5}" type="presOf" srcId="{E9996876-649B-4441-85EE-52E8F2D710F9}" destId="{0DE88147-E1FD-4878-A218-4FEF3879FB0F}" srcOrd="0" destOrd="0" presId="urn:microsoft.com/office/officeart/2005/8/layout/chevron2"/>
    <dgm:cxn modelId="{A9D9334C-F575-42C6-BB62-915B0C37C168}" type="presOf" srcId="{BCA311AE-FC4B-42A2-BC98-07075197A91B}" destId="{19536619-D7F7-4540-925B-486598B23C4E}" srcOrd="0" destOrd="0" presId="urn:microsoft.com/office/officeart/2005/8/layout/chevron2"/>
    <dgm:cxn modelId="{ADA6484C-E55E-42F5-9A17-2D9FF4D383DD}" type="presOf" srcId="{5D694DC7-1A81-42FA-8043-E1E535924450}" destId="{394FC65C-AAE9-4C53-9D1B-1AB8B23E3EDE}" srcOrd="0" destOrd="0" presId="urn:microsoft.com/office/officeart/2005/8/layout/chevron2"/>
    <dgm:cxn modelId="{B370488D-4439-46AA-907C-1349AA00031A}" srcId="{AC1B77BF-3BFB-4009-89BA-74F33E2DAF18}" destId="{E9996876-649B-4441-85EE-52E8F2D710F9}" srcOrd="1" destOrd="0" parTransId="{E2D00214-7F35-4372-9AF2-233801FD619B}" sibTransId="{58A66396-6C68-48C0-93DE-1684EB60F2FD}"/>
    <dgm:cxn modelId="{FB2AE198-0B1E-47DF-B3AD-719EE742D151}" type="presOf" srcId="{AC1B77BF-3BFB-4009-89BA-74F33E2DAF18}" destId="{7759A3E7-EA10-4E90-8584-5A86B4C98852}" srcOrd="0" destOrd="0" presId="urn:microsoft.com/office/officeart/2005/8/layout/chevron2"/>
    <dgm:cxn modelId="{DD0B0FC8-CCEB-4314-B7A4-E6267C788FA0}" type="presOf" srcId="{08601245-681D-419E-A031-6E04A2CFD6F1}" destId="{B353C611-3271-4F89-B271-DB8280FC9ADA}" srcOrd="0" destOrd="0" presId="urn:microsoft.com/office/officeart/2005/8/layout/chevron2"/>
    <dgm:cxn modelId="{04AB7FCC-297B-407C-A267-78075C50E3FD}" srcId="{D09FAADA-C336-4908-A8B6-749213E5C0CC}" destId="{08601245-681D-419E-A031-6E04A2CFD6F1}" srcOrd="0" destOrd="0" parTransId="{9FB73D27-5AE4-46D0-90EB-C3F8A08F5B57}" sibTransId="{D3659E07-A0A4-4AC5-88DD-37A59E7ADC88}"/>
    <dgm:cxn modelId="{727BAFCC-92EE-455B-B5F2-77333D012F48}" srcId="{AC1B77BF-3BFB-4009-89BA-74F33E2DAF18}" destId="{BCA311AE-FC4B-42A2-BC98-07075197A91B}" srcOrd="2" destOrd="0" parTransId="{7A055EA9-7D8D-46C6-A98A-93AB8E7AEBC7}" sibTransId="{C8CE0E10-259A-4885-B9D0-8C70E746CD30}"/>
    <dgm:cxn modelId="{654A48CD-CDEA-4DD8-97E6-97C4C6C936BC}" srcId="{AC1B77BF-3BFB-4009-89BA-74F33E2DAF18}" destId="{D09FAADA-C336-4908-A8B6-749213E5C0CC}" srcOrd="0" destOrd="0" parTransId="{A250E113-D686-4646-BBEF-BC94BF642B1A}" sibTransId="{C3AA2AFE-2574-4994-893C-EA720BE62BE8}"/>
    <dgm:cxn modelId="{F9837FCF-7A50-47B3-A650-822B9B9E9A1A}" srcId="{BCA311AE-FC4B-42A2-BC98-07075197A91B}" destId="{95AA40E8-F541-4B2D-BC0B-24F145BBC784}" srcOrd="0" destOrd="0" parTransId="{F777133B-6165-4CEE-B27D-95BB15F66CD3}" sibTransId="{658AF57D-D6B1-4DDF-99E4-62506C90AA27}"/>
    <dgm:cxn modelId="{017049FF-8E09-45B4-8E22-5D6211ED83D0}" srcId="{E9996876-649B-4441-85EE-52E8F2D710F9}" destId="{5D694DC7-1A81-42FA-8043-E1E535924450}" srcOrd="0" destOrd="0" parTransId="{1B3F9304-9000-4C49-A0FE-8D5793D52553}" sibTransId="{95B42853-1D06-4527-B094-EF835B87472B}"/>
    <dgm:cxn modelId="{6D2E9D47-B4EB-46DC-B048-1219E0A80A09}" type="presParOf" srcId="{7759A3E7-EA10-4E90-8584-5A86B4C98852}" destId="{D7DDFE3F-36F0-41C7-862C-5557B0C64E2E}" srcOrd="0" destOrd="0" presId="urn:microsoft.com/office/officeart/2005/8/layout/chevron2"/>
    <dgm:cxn modelId="{CCA6A4EE-EDC9-4BB1-A201-36B285617383}" type="presParOf" srcId="{D7DDFE3F-36F0-41C7-862C-5557B0C64E2E}" destId="{20656782-38CB-4F5A-B0F5-98CA36DC9520}" srcOrd="0" destOrd="0" presId="urn:microsoft.com/office/officeart/2005/8/layout/chevron2"/>
    <dgm:cxn modelId="{D95C0845-8E7A-4973-8B2B-C770C10C4743}" type="presParOf" srcId="{D7DDFE3F-36F0-41C7-862C-5557B0C64E2E}" destId="{B353C611-3271-4F89-B271-DB8280FC9ADA}" srcOrd="1" destOrd="0" presId="urn:microsoft.com/office/officeart/2005/8/layout/chevron2"/>
    <dgm:cxn modelId="{FF3E30B1-0390-40A7-B28A-5BA9EC7C7334}" type="presParOf" srcId="{7759A3E7-EA10-4E90-8584-5A86B4C98852}" destId="{CCD3BE9F-9F1F-4E52-B36A-666DAFDE4CC5}" srcOrd="1" destOrd="0" presId="urn:microsoft.com/office/officeart/2005/8/layout/chevron2"/>
    <dgm:cxn modelId="{35F050E1-EBCE-454E-8EA5-58FAEFDAE859}" type="presParOf" srcId="{7759A3E7-EA10-4E90-8584-5A86B4C98852}" destId="{ABAEAED0-33C3-401C-9545-65B4B392CC1A}" srcOrd="2" destOrd="0" presId="urn:microsoft.com/office/officeart/2005/8/layout/chevron2"/>
    <dgm:cxn modelId="{50811E6C-2075-4FDF-ADCE-21292846ABD7}" type="presParOf" srcId="{ABAEAED0-33C3-401C-9545-65B4B392CC1A}" destId="{0DE88147-E1FD-4878-A218-4FEF3879FB0F}" srcOrd="0" destOrd="0" presId="urn:microsoft.com/office/officeart/2005/8/layout/chevron2"/>
    <dgm:cxn modelId="{BB30C042-F8F7-4D0E-A2A6-2856D581A731}" type="presParOf" srcId="{ABAEAED0-33C3-401C-9545-65B4B392CC1A}" destId="{394FC65C-AAE9-4C53-9D1B-1AB8B23E3EDE}" srcOrd="1" destOrd="0" presId="urn:microsoft.com/office/officeart/2005/8/layout/chevron2"/>
    <dgm:cxn modelId="{B63BB821-E9B9-4125-987B-02CE7748C9EB}" type="presParOf" srcId="{7759A3E7-EA10-4E90-8584-5A86B4C98852}" destId="{1FE63727-8A33-4294-9678-02F2989A7E6A}" srcOrd="3" destOrd="0" presId="urn:microsoft.com/office/officeart/2005/8/layout/chevron2"/>
    <dgm:cxn modelId="{388B47BB-DE09-4580-9D77-6698FFAEF98A}" type="presParOf" srcId="{7759A3E7-EA10-4E90-8584-5A86B4C98852}" destId="{AE8132E8-DE72-4A45-A9B7-A42E68F994EF}" srcOrd="4" destOrd="0" presId="urn:microsoft.com/office/officeart/2005/8/layout/chevron2"/>
    <dgm:cxn modelId="{4DF3B780-6E3F-47B1-A046-BF175EE41DC9}" type="presParOf" srcId="{AE8132E8-DE72-4A45-A9B7-A42E68F994EF}" destId="{19536619-D7F7-4540-925B-486598B23C4E}" srcOrd="0" destOrd="0" presId="urn:microsoft.com/office/officeart/2005/8/layout/chevron2"/>
    <dgm:cxn modelId="{F19B2A93-0D23-43A8-9549-A8D324A39700}" type="presParOf" srcId="{AE8132E8-DE72-4A45-A9B7-A42E68F994EF}" destId="{E8601FC5-913F-4C75-80AD-41C3ED24B4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C750C-F736-455F-8660-FA0FDB54ACF8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6FD3E52-5AEC-453B-9551-6CAC47573198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04</a:t>
          </a:r>
        </a:p>
      </dgm:t>
    </dgm:pt>
    <dgm:pt modelId="{2D7C59CA-F4B2-4B68-8866-E1EF8838773E}" type="parTrans" cxnId="{B57166CD-14C2-4B81-A26E-120E5CAA1CD8}">
      <dgm:prSet/>
      <dgm:spPr/>
      <dgm:t>
        <a:bodyPr/>
        <a:lstStyle/>
        <a:p>
          <a:endParaRPr lang="en-US"/>
        </a:p>
      </dgm:t>
    </dgm:pt>
    <dgm:pt modelId="{9DAF8BBE-BFCE-4A8D-A273-749428CFA559}" type="sibTrans" cxnId="{B57166CD-14C2-4B81-A26E-120E5CAA1CD8}">
      <dgm:prSet/>
      <dgm:spPr/>
      <dgm:t>
        <a:bodyPr/>
        <a:lstStyle/>
        <a:p>
          <a:endParaRPr lang="en-US"/>
        </a:p>
      </dgm:t>
    </dgm:pt>
    <dgm:pt modelId="{9B318ABA-E791-4DE9-871A-04F23CDAA225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Literature Review</a:t>
          </a:r>
        </a:p>
      </dgm:t>
    </dgm:pt>
    <dgm:pt modelId="{290FA015-1340-4085-81AD-8114D08F60BD}" type="parTrans" cxnId="{AD9315A9-5BC4-4A30-B9EE-1A33DEF2C9B6}">
      <dgm:prSet/>
      <dgm:spPr/>
      <dgm:t>
        <a:bodyPr/>
        <a:lstStyle/>
        <a:p>
          <a:endParaRPr lang="en-US"/>
        </a:p>
      </dgm:t>
    </dgm:pt>
    <dgm:pt modelId="{E1FDE60A-8486-44C2-A909-5EA33C3F3C18}" type="sibTrans" cxnId="{AD9315A9-5BC4-4A30-B9EE-1A33DEF2C9B6}">
      <dgm:prSet/>
      <dgm:spPr/>
      <dgm:t>
        <a:bodyPr/>
        <a:lstStyle/>
        <a:p>
          <a:endParaRPr lang="en-US"/>
        </a:p>
      </dgm:t>
    </dgm:pt>
    <dgm:pt modelId="{D0FD3AB3-36D3-4152-BCC6-A2C9F6B00E58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05</a:t>
          </a:r>
        </a:p>
      </dgm:t>
    </dgm:pt>
    <dgm:pt modelId="{BFC0BF9B-4C64-4262-A167-E60DF76A54DB}" type="parTrans" cxnId="{4AA8AADB-ACD1-4575-8DE8-7BB9DD525CA1}">
      <dgm:prSet/>
      <dgm:spPr/>
      <dgm:t>
        <a:bodyPr/>
        <a:lstStyle/>
        <a:p>
          <a:endParaRPr lang="en-US"/>
        </a:p>
      </dgm:t>
    </dgm:pt>
    <dgm:pt modelId="{A5198A3A-645D-4E90-A1A9-997F736EBFC7}" type="sibTrans" cxnId="{4AA8AADB-ACD1-4575-8DE8-7BB9DD525CA1}">
      <dgm:prSet/>
      <dgm:spPr/>
      <dgm:t>
        <a:bodyPr/>
        <a:lstStyle/>
        <a:p>
          <a:endParaRPr lang="en-US"/>
        </a:p>
      </dgm:t>
    </dgm:pt>
    <dgm:pt modelId="{B617507A-EBB6-4BBB-9E18-D69869C58A28}">
      <dgm:prSet phldrT="[Text]"/>
      <dgm:spPr/>
      <dgm:t>
        <a:bodyPr/>
        <a:lstStyle/>
        <a:p>
          <a:r>
            <a:rPr lang="en-US" b="1" dirty="0">
              <a:latin typeface="Rockwell" pitchFamily="18" charset="0"/>
            </a:rPr>
            <a:t>Methodology</a:t>
          </a:r>
        </a:p>
      </dgm:t>
    </dgm:pt>
    <dgm:pt modelId="{C8CB3116-25BD-4E06-8D92-E886407D77B0}" type="parTrans" cxnId="{2F6D4CB7-D9DF-416D-A193-2EBE978F1D02}">
      <dgm:prSet/>
      <dgm:spPr/>
      <dgm:t>
        <a:bodyPr/>
        <a:lstStyle/>
        <a:p>
          <a:endParaRPr lang="en-US"/>
        </a:p>
      </dgm:t>
    </dgm:pt>
    <dgm:pt modelId="{CE178E98-C7F4-4538-AAA3-6E9D838B2A76}" type="sibTrans" cxnId="{2F6D4CB7-D9DF-416D-A193-2EBE978F1D02}">
      <dgm:prSet/>
      <dgm:spPr/>
      <dgm:t>
        <a:bodyPr/>
        <a:lstStyle/>
        <a:p>
          <a:endParaRPr lang="en-US"/>
        </a:p>
      </dgm:t>
    </dgm:pt>
    <dgm:pt modelId="{0EEF3B8B-30EF-4095-BE7E-C59797C2EB13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06</a:t>
          </a:r>
        </a:p>
      </dgm:t>
    </dgm:pt>
    <dgm:pt modelId="{DDFBFF94-3689-427B-8FFC-925CB28312DE}" type="parTrans" cxnId="{F41BF2E8-304F-4D94-BADE-5BC01D634DAE}">
      <dgm:prSet/>
      <dgm:spPr/>
      <dgm:t>
        <a:bodyPr/>
        <a:lstStyle/>
        <a:p>
          <a:endParaRPr lang="en-US"/>
        </a:p>
      </dgm:t>
    </dgm:pt>
    <dgm:pt modelId="{096651B9-0F5A-4596-81F4-FF1A96B781A0}" type="sibTrans" cxnId="{F41BF2E8-304F-4D94-BADE-5BC01D634DAE}">
      <dgm:prSet/>
      <dgm:spPr/>
      <dgm:t>
        <a:bodyPr/>
        <a:lstStyle/>
        <a:p>
          <a:endParaRPr lang="en-US"/>
        </a:p>
      </dgm:t>
    </dgm:pt>
    <dgm:pt modelId="{4333205B-2488-4296-B442-3D8812D41A33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Exploratory Analysis</a:t>
          </a:r>
        </a:p>
      </dgm:t>
    </dgm:pt>
    <dgm:pt modelId="{758AB81B-CFA0-477C-A93E-9F7D399914C8}" type="parTrans" cxnId="{A5EDF037-1434-4A26-8F2D-AA5DB88A8962}">
      <dgm:prSet/>
      <dgm:spPr/>
      <dgm:t>
        <a:bodyPr/>
        <a:lstStyle/>
        <a:p>
          <a:endParaRPr lang="en-US"/>
        </a:p>
      </dgm:t>
    </dgm:pt>
    <dgm:pt modelId="{B3BCC57E-72FF-4F8C-858F-DF30A393B75D}" type="sibTrans" cxnId="{A5EDF037-1434-4A26-8F2D-AA5DB88A8962}">
      <dgm:prSet/>
      <dgm:spPr/>
      <dgm:t>
        <a:bodyPr/>
        <a:lstStyle/>
        <a:p>
          <a:endParaRPr lang="en-US"/>
        </a:p>
      </dgm:t>
    </dgm:pt>
    <dgm:pt modelId="{C29B4BBA-C976-4867-91B5-AD1304359D6C}" type="pres">
      <dgm:prSet presAssocID="{6F5C750C-F736-455F-8660-FA0FDB54ACF8}" presName="linearFlow" presStyleCnt="0">
        <dgm:presLayoutVars>
          <dgm:dir/>
          <dgm:animLvl val="lvl"/>
          <dgm:resizeHandles val="exact"/>
        </dgm:presLayoutVars>
      </dgm:prSet>
      <dgm:spPr/>
    </dgm:pt>
    <dgm:pt modelId="{390BF92D-66AE-4A63-AC53-AA5925CA1239}" type="pres">
      <dgm:prSet presAssocID="{C6FD3E52-5AEC-453B-9551-6CAC47573198}" presName="composite" presStyleCnt="0"/>
      <dgm:spPr/>
    </dgm:pt>
    <dgm:pt modelId="{3D8EC4EA-B9B3-4E56-8CE8-A871E5367A64}" type="pres">
      <dgm:prSet presAssocID="{C6FD3E52-5AEC-453B-9551-6CAC4757319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B37F378-A2E4-40F0-99AC-1A312F63EF0E}" type="pres">
      <dgm:prSet presAssocID="{C6FD3E52-5AEC-453B-9551-6CAC47573198}" presName="descendantText" presStyleLbl="alignAcc1" presStyleIdx="0" presStyleCnt="3" custLinFactNeighborX="5972" custLinFactNeighborY="-96284">
        <dgm:presLayoutVars>
          <dgm:bulletEnabled val="1"/>
        </dgm:presLayoutVars>
      </dgm:prSet>
      <dgm:spPr/>
    </dgm:pt>
    <dgm:pt modelId="{0F1A7E3E-2D85-4556-8A31-7B7C3F72778A}" type="pres">
      <dgm:prSet presAssocID="{9DAF8BBE-BFCE-4A8D-A273-749428CFA559}" presName="sp" presStyleCnt="0"/>
      <dgm:spPr/>
    </dgm:pt>
    <dgm:pt modelId="{4593F2C2-1751-48BE-B6B2-F8CCCE0649C1}" type="pres">
      <dgm:prSet presAssocID="{D0FD3AB3-36D3-4152-BCC6-A2C9F6B00E58}" presName="composite" presStyleCnt="0"/>
      <dgm:spPr/>
    </dgm:pt>
    <dgm:pt modelId="{A8F86AE9-DC56-4D8F-B9F0-94268349BA49}" type="pres">
      <dgm:prSet presAssocID="{D0FD3AB3-36D3-4152-BCC6-A2C9F6B00E58}" presName="parentText" presStyleLbl="alignNode1" presStyleIdx="1" presStyleCnt="3" custLinFactNeighborX="0" custLinFactNeighborY="-2710">
        <dgm:presLayoutVars>
          <dgm:chMax val="1"/>
          <dgm:bulletEnabled val="1"/>
        </dgm:presLayoutVars>
      </dgm:prSet>
      <dgm:spPr/>
    </dgm:pt>
    <dgm:pt modelId="{F3C24B24-5635-426E-BD21-414FBFB9ADE8}" type="pres">
      <dgm:prSet presAssocID="{D0FD3AB3-36D3-4152-BCC6-A2C9F6B00E58}" presName="descendantText" presStyleLbl="alignAcc1" presStyleIdx="1" presStyleCnt="3">
        <dgm:presLayoutVars>
          <dgm:bulletEnabled val="1"/>
        </dgm:presLayoutVars>
      </dgm:prSet>
      <dgm:spPr/>
    </dgm:pt>
    <dgm:pt modelId="{16B119DF-AD70-4E54-80F5-6B03007DD057}" type="pres">
      <dgm:prSet presAssocID="{A5198A3A-645D-4E90-A1A9-997F736EBFC7}" presName="sp" presStyleCnt="0"/>
      <dgm:spPr/>
    </dgm:pt>
    <dgm:pt modelId="{24AEE300-BCD7-4C46-95EE-2F729754DDC0}" type="pres">
      <dgm:prSet presAssocID="{0EEF3B8B-30EF-4095-BE7E-C59797C2EB13}" presName="composite" presStyleCnt="0"/>
      <dgm:spPr/>
    </dgm:pt>
    <dgm:pt modelId="{42A54C49-3569-41F8-812A-D788713C888D}" type="pres">
      <dgm:prSet presAssocID="{0EEF3B8B-30EF-4095-BE7E-C59797C2EB13}" presName="parentText" presStyleLbl="alignNode1" presStyleIdx="2" presStyleCnt="3" custLinFactNeighborX="0" custLinFactNeighborY="5544">
        <dgm:presLayoutVars>
          <dgm:chMax val="1"/>
          <dgm:bulletEnabled val="1"/>
        </dgm:presLayoutVars>
      </dgm:prSet>
      <dgm:spPr/>
    </dgm:pt>
    <dgm:pt modelId="{4E48902A-2874-43C8-825B-8FA753F9D72A}" type="pres">
      <dgm:prSet presAssocID="{0EEF3B8B-30EF-4095-BE7E-C59797C2EB13}" presName="descendantText" presStyleLbl="alignAcc1" presStyleIdx="2" presStyleCnt="3" custLinFactNeighborY="7246">
        <dgm:presLayoutVars>
          <dgm:bulletEnabled val="1"/>
        </dgm:presLayoutVars>
      </dgm:prSet>
      <dgm:spPr/>
    </dgm:pt>
  </dgm:ptLst>
  <dgm:cxnLst>
    <dgm:cxn modelId="{A5EDF037-1434-4A26-8F2D-AA5DB88A8962}" srcId="{0EEF3B8B-30EF-4095-BE7E-C59797C2EB13}" destId="{4333205B-2488-4296-B442-3D8812D41A33}" srcOrd="0" destOrd="0" parTransId="{758AB81B-CFA0-477C-A93E-9F7D399914C8}" sibTransId="{B3BCC57E-72FF-4F8C-858F-DF30A393B75D}"/>
    <dgm:cxn modelId="{4F741A5C-42F2-49A3-B074-1EE44316AB0F}" type="presOf" srcId="{6F5C750C-F736-455F-8660-FA0FDB54ACF8}" destId="{C29B4BBA-C976-4867-91B5-AD1304359D6C}" srcOrd="0" destOrd="0" presId="urn:microsoft.com/office/officeart/2005/8/layout/chevron2"/>
    <dgm:cxn modelId="{9F1C6A6A-F535-4A61-AF67-F838429A255B}" type="presOf" srcId="{9B318ABA-E791-4DE9-871A-04F23CDAA225}" destId="{FB37F378-A2E4-40F0-99AC-1A312F63EF0E}" srcOrd="0" destOrd="0" presId="urn:microsoft.com/office/officeart/2005/8/layout/chevron2"/>
    <dgm:cxn modelId="{2599F151-A5D4-45FD-8695-2794B01B68D2}" type="presOf" srcId="{0EEF3B8B-30EF-4095-BE7E-C59797C2EB13}" destId="{42A54C49-3569-41F8-812A-D788713C888D}" srcOrd="0" destOrd="0" presId="urn:microsoft.com/office/officeart/2005/8/layout/chevron2"/>
    <dgm:cxn modelId="{45BB0980-28D2-4AF3-8596-7286E8FE552F}" type="presOf" srcId="{4333205B-2488-4296-B442-3D8812D41A33}" destId="{4E48902A-2874-43C8-825B-8FA753F9D72A}" srcOrd="0" destOrd="0" presId="urn:microsoft.com/office/officeart/2005/8/layout/chevron2"/>
    <dgm:cxn modelId="{C1C21A9C-4E24-442F-8709-290B2E6627AB}" type="presOf" srcId="{D0FD3AB3-36D3-4152-BCC6-A2C9F6B00E58}" destId="{A8F86AE9-DC56-4D8F-B9F0-94268349BA49}" srcOrd="0" destOrd="0" presId="urn:microsoft.com/office/officeart/2005/8/layout/chevron2"/>
    <dgm:cxn modelId="{AD9315A9-5BC4-4A30-B9EE-1A33DEF2C9B6}" srcId="{C6FD3E52-5AEC-453B-9551-6CAC47573198}" destId="{9B318ABA-E791-4DE9-871A-04F23CDAA225}" srcOrd="0" destOrd="0" parTransId="{290FA015-1340-4085-81AD-8114D08F60BD}" sibTransId="{E1FDE60A-8486-44C2-A909-5EA33C3F3C18}"/>
    <dgm:cxn modelId="{2F6D4CB7-D9DF-416D-A193-2EBE978F1D02}" srcId="{D0FD3AB3-36D3-4152-BCC6-A2C9F6B00E58}" destId="{B617507A-EBB6-4BBB-9E18-D69869C58A28}" srcOrd="0" destOrd="0" parTransId="{C8CB3116-25BD-4E06-8D92-E886407D77B0}" sibTransId="{CE178E98-C7F4-4538-AAA3-6E9D838B2A76}"/>
    <dgm:cxn modelId="{B57166CD-14C2-4B81-A26E-120E5CAA1CD8}" srcId="{6F5C750C-F736-455F-8660-FA0FDB54ACF8}" destId="{C6FD3E52-5AEC-453B-9551-6CAC47573198}" srcOrd="0" destOrd="0" parTransId="{2D7C59CA-F4B2-4B68-8866-E1EF8838773E}" sibTransId="{9DAF8BBE-BFCE-4A8D-A273-749428CFA559}"/>
    <dgm:cxn modelId="{4AA8AADB-ACD1-4575-8DE8-7BB9DD525CA1}" srcId="{6F5C750C-F736-455F-8660-FA0FDB54ACF8}" destId="{D0FD3AB3-36D3-4152-BCC6-A2C9F6B00E58}" srcOrd="1" destOrd="0" parTransId="{BFC0BF9B-4C64-4262-A167-E60DF76A54DB}" sibTransId="{A5198A3A-645D-4E90-A1A9-997F736EBFC7}"/>
    <dgm:cxn modelId="{F41BF2E8-304F-4D94-BADE-5BC01D634DAE}" srcId="{6F5C750C-F736-455F-8660-FA0FDB54ACF8}" destId="{0EEF3B8B-30EF-4095-BE7E-C59797C2EB13}" srcOrd="2" destOrd="0" parTransId="{DDFBFF94-3689-427B-8FFC-925CB28312DE}" sibTransId="{096651B9-0F5A-4596-81F4-FF1A96B781A0}"/>
    <dgm:cxn modelId="{97A1A1EA-73E6-474A-8A20-938C84ECE1DB}" type="presOf" srcId="{C6FD3E52-5AEC-453B-9551-6CAC47573198}" destId="{3D8EC4EA-B9B3-4E56-8CE8-A871E5367A64}" srcOrd="0" destOrd="0" presId="urn:microsoft.com/office/officeart/2005/8/layout/chevron2"/>
    <dgm:cxn modelId="{C09B51F7-63AD-4A23-A290-6DB80BEB9089}" type="presOf" srcId="{B617507A-EBB6-4BBB-9E18-D69869C58A28}" destId="{F3C24B24-5635-426E-BD21-414FBFB9ADE8}" srcOrd="0" destOrd="0" presId="urn:microsoft.com/office/officeart/2005/8/layout/chevron2"/>
    <dgm:cxn modelId="{47995224-B396-4AE7-B8E6-BA4662D354C8}" type="presParOf" srcId="{C29B4BBA-C976-4867-91B5-AD1304359D6C}" destId="{390BF92D-66AE-4A63-AC53-AA5925CA1239}" srcOrd="0" destOrd="0" presId="urn:microsoft.com/office/officeart/2005/8/layout/chevron2"/>
    <dgm:cxn modelId="{8AA3BE36-9012-48DB-94B3-5C9C90208EBE}" type="presParOf" srcId="{390BF92D-66AE-4A63-AC53-AA5925CA1239}" destId="{3D8EC4EA-B9B3-4E56-8CE8-A871E5367A64}" srcOrd="0" destOrd="0" presId="urn:microsoft.com/office/officeart/2005/8/layout/chevron2"/>
    <dgm:cxn modelId="{DE8701C4-B6B0-45D8-BE73-0638AD87D2D3}" type="presParOf" srcId="{390BF92D-66AE-4A63-AC53-AA5925CA1239}" destId="{FB37F378-A2E4-40F0-99AC-1A312F63EF0E}" srcOrd="1" destOrd="0" presId="urn:microsoft.com/office/officeart/2005/8/layout/chevron2"/>
    <dgm:cxn modelId="{D1BFB678-77E5-4B49-8DD5-5EE9313115AF}" type="presParOf" srcId="{C29B4BBA-C976-4867-91B5-AD1304359D6C}" destId="{0F1A7E3E-2D85-4556-8A31-7B7C3F72778A}" srcOrd="1" destOrd="0" presId="urn:microsoft.com/office/officeart/2005/8/layout/chevron2"/>
    <dgm:cxn modelId="{EE752375-681E-4317-A181-45D2FE8F5231}" type="presParOf" srcId="{C29B4BBA-C976-4867-91B5-AD1304359D6C}" destId="{4593F2C2-1751-48BE-B6B2-F8CCCE0649C1}" srcOrd="2" destOrd="0" presId="urn:microsoft.com/office/officeart/2005/8/layout/chevron2"/>
    <dgm:cxn modelId="{03916C8C-4472-4267-AEF0-B8B816975EA7}" type="presParOf" srcId="{4593F2C2-1751-48BE-B6B2-F8CCCE0649C1}" destId="{A8F86AE9-DC56-4D8F-B9F0-94268349BA49}" srcOrd="0" destOrd="0" presId="urn:microsoft.com/office/officeart/2005/8/layout/chevron2"/>
    <dgm:cxn modelId="{3B75959B-CBF2-4E6B-8821-1326C6CFED7E}" type="presParOf" srcId="{4593F2C2-1751-48BE-B6B2-F8CCCE0649C1}" destId="{F3C24B24-5635-426E-BD21-414FBFB9ADE8}" srcOrd="1" destOrd="0" presId="urn:microsoft.com/office/officeart/2005/8/layout/chevron2"/>
    <dgm:cxn modelId="{10F4C173-3B79-40F3-868B-9B7BB6D0F0DF}" type="presParOf" srcId="{C29B4BBA-C976-4867-91B5-AD1304359D6C}" destId="{16B119DF-AD70-4E54-80F5-6B03007DD057}" srcOrd="3" destOrd="0" presId="urn:microsoft.com/office/officeart/2005/8/layout/chevron2"/>
    <dgm:cxn modelId="{C9D3D74F-B7A7-49DF-B950-4CBD82A615B8}" type="presParOf" srcId="{C29B4BBA-C976-4867-91B5-AD1304359D6C}" destId="{24AEE300-BCD7-4C46-95EE-2F729754DDC0}" srcOrd="4" destOrd="0" presId="urn:microsoft.com/office/officeart/2005/8/layout/chevron2"/>
    <dgm:cxn modelId="{D7AB8ECD-6581-494B-B6D9-F1708417D071}" type="presParOf" srcId="{24AEE300-BCD7-4C46-95EE-2F729754DDC0}" destId="{42A54C49-3569-41F8-812A-D788713C888D}" srcOrd="0" destOrd="0" presId="urn:microsoft.com/office/officeart/2005/8/layout/chevron2"/>
    <dgm:cxn modelId="{2BC6BB95-FD48-479D-B4BF-EF283A6E00CB}" type="presParOf" srcId="{24AEE300-BCD7-4C46-95EE-2F729754DDC0}" destId="{4E48902A-2874-43C8-825B-8FA753F9D7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85279-438C-42C4-BB20-42AAD021F781}" type="doc">
      <dgm:prSet loTypeId="urn:microsoft.com/office/officeart/2005/8/layout/chevron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F60CB1C-A008-41E2-9754-932B0A77E01D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07</a:t>
          </a:r>
        </a:p>
      </dgm:t>
    </dgm:pt>
    <dgm:pt modelId="{5F795DEF-E86A-4140-A059-CBC1049D5F89}" type="parTrans" cxnId="{9AD01293-8F95-460D-A283-18E70E467664}">
      <dgm:prSet/>
      <dgm:spPr/>
      <dgm:t>
        <a:bodyPr/>
        <a:lstStyle/>
        <a:p>
          <a:endParaRPr lang="en-US"/>
        </a:p>
      </dgm:t>
    </dgm:pt>
    <dgm:pt modelId="{A93ED7AC-9996-4808-A51A-9945C873E694}" type="sibTrans" cxnId="{9AD01293-8F95-460D-A283-18E70E467664}">
      <dgm:prSet/>
      <dgm:spPr/>
      <dgm:t>
        <a:bodyPr/>
        <a:lstStyle/>
        <a:p>
          <a:endParaRPr lang="en-US"/>
        </a:p>
      </dgm:t>
    </dgm:pt>
    <dgm:pt modelId="{C3F6B602-3CC9-4939-BDFA-6459D49D0307}">
      <dgm:prSet phldrT="[Text]"/>
      <dgm:spPr/>
      <dgm:t>
        <a:bodyPr/>
        <a:lstStyle/>
        <a:p>
          <a:r>
            <a:rPr lang="en-US" b="1" dirty="0">
              <a:latin typeface="Rockwell" pitchFamily="18" charset="0"/>
            </a:rPr>
            <a:t>Model Design</a:t>
          </a:r>
        </a:p>
      </dgm:t>
    </dgm:pt>
    <dgm:pt modelId="{211E9BC3-CA94-4F56-9DBD-07CE637C7533}" type="parTrans" cxnId="{97662ADD-1325-47D9-85E9-9530730616B8}">
      <dgm:prSet/>
      <dgm:spPr/>
      <dgm:t>
        <a:bodyPr/>
        <a:lstStyle/>
        <a:p>
          <a:endParaRPr lang="en-US"/>
        </a:p>
      </dgm:t>
    </dgm:pt>
    <dgm:pt modelId="{A0135157-3CF4-442B-B31A-08053BF02C37}" type="sibTrans" cxnId="{97662ADD-1325-47D9-85E9-9530730616B8}">
      <dgm:prSet/>
      <dgm:spPr/>
      <dgm:t>
        <a:bodyPr/>
        <a:lstStyle/>
        <a:p>
          <a:endParaRPr lang="en-US"/>
        </a:p>
      </dgm:t>
    </dgm:pt>
    <dgm:pt modelId="{1B084D6D-A90C-4B96-8C8D-30149265CC5B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08</a:t>
          </a:r>
        </a:p>
      </dgm:t>
    </dgm:pt>
    <dgm:pt modelId="{B776A077-8E9A-48E7-B19D-719E8313C66F}" type="parTrans" cxnId="{FE68AFC2-5907-4D22-9B07-169B67D9D2A2}">
      <dgm:prSet/>
      <dgm:spPr/>
      <dgm:t>
        <a:bodyPr/>
        <a:lstStyle/>
        <a:p>
          <a:endParaRPr lang="en-US"/>
        </a:p>
      </dgm:t>
    </dgm:pt>
    <dgm:pt modelId="{DCE3BBB4-2BB4-4068-AD42-64CB283E976D}" type="sibTrans" cxnId="{FE68AFC2-5907-4D22-9B07-169B67D9D2A2}">
      <dgm:prSet/>
      <dgm:spPr/>
      <dgm:t>
        <a:bodyPr/>
        <a:lstStyle/>
        <a:p>
          <a:endParaRPr lang="en-US"/>
        </a:p>
      </dgm:t>
    </dgm:pt>
    <dgm:pt modelId="{BA0C4BF0-5A98-4808-BEC3-A66D1F3D9F2F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Data Analysis</a:t>
          </a:r>
        </a:p>
      </dgm:t>
    </dgm:pt>
    <dgm:pt modelId="{98240576-9F2C-4F6B-B1AD-6817EED704D9}" type="parTrans" cxnId="{086A5807-D42F-43DA-B0AF-63C304E89AD8}">
      <dgm:prSet/>
      <dgm:spPr/>
      <dgm:t>
        <a:bodyPr/>
        <a:lstStyle/>
        <a:p>
          <a:endParaRPr lang="en-US"/>
        </a:p>
      </dgm:t>
    </dgm:pt>
    <dgm:pt modelId="{E52EEB00-FC63-4A7B-A4DC-E4E165737C0A}" type="sibTrans" cxnId="{086A5807-D42F-43DA-B0AF-63C304E89AD8}">
      <dgm:prSet/>
      <dgm:spPr/>
      <dgm:t>
        <a:bodyPr/>
        <a:lstStyle/>
        <a:p>
          <a:endParaRPr lang="en-US"/>
        </a:p>
      </dgm:t>
    </dgm:pt>
    <dgm:pt modelId="{14E26A82-6876-4404-B0E6-1ADC369E4DF5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09</a:t>
          </a:r>
        </a:p>
      </dgm:t>
    </dgm:pt>
    <dgm:pt modelId="{92039DEA-C2CA-45B3-A4BA-0A72BC8A5D22}" type="parTrans" cxnId="{2D7EC192-5496-4AB5-AAF1-51E1B22E59BE}">
      <dgm:prSet/>
      <dgm:spPr/>
      <dgm:t>
        <a:bodyPr/>
        <a:lstStyle/>
        <a:p>
          <a:endParaRPr lang="en-US"/>
        </a:p>
      </dgm:t>
    </dgm:pt>
    <dgm:pt modelId="{BD1AF80B-5F76-4622-ADF3-466CD16F08D7}" type="sibTrans" cxnId="{2D7EC192-5496-4AB5-AAF1-51E1B22E59BE}">
      <dgm:prSet/>
      <dgm:spPr/>
      <dgm:t>
        <a:bodyPr/>
        <a:lstStyle/>
        <a:p>
          <a:endParaRPr lang="en-US"/>
        </a:p>
      </dgm:t>
    </dgm:pt>
    <dgm:pt modelId="{EB05F174-F2CC-4925-9948-07C9EF3E9A05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Future Scope</a:t>
          </a:r>
        </a:p>
      </dgm:t>
    </dgm:pt>
    <dgm:pt modelId="{445236AA-C477-42CF-B285-28F53132743D}" type="parTrans" cxnId="{34678A4B-15B5-4832-82F3-9FCEC6B08DD1}">
      <dgm:prSet/>
      <dgm:spPr/>
      <dgm:t>
        <a:bodyPr/>
        <a:lstStyle/>
        <a:p>
          <a:endParaRPr lang="en-US"/>
        </a:p>
      </dgm:t>
    </dgm:pt>
    <dgm:pt modelId="{CC7913E7-713F-42E9-9182-C567C03EF954}" type="sibTrans" cxnId="{34678A4B-15B5-4832-82F3-9FCEC6B08DD1}">
      <dgm:prSet/>
      <dgm:spPr/>
      <dgm:t>
        <a:bodyPr/>
        <a:lstStyle/>
        <a:p>
          <a:endParaRPr lang="en-US"/>
        </a:p>
      </dgm:t>
    </dgm:pt>
    <dgm:pt modelId="{4C546270-A896-42AE-9644-A2BD8A5CB2DA}" type="pres">
      <dgm:prSet presAssocID="{B3585279-438C-42C4-BB20-42AAD021F781}" presName="linearFlow" presStyleCnt="0">
        <dgm:presLayoutVars>
          <dgm:dir/>
          <dgm:animLvl val="lvl"/>
          <dgm:resizeHandles val="exact"/>
        </dgm:presLayoutVars>
      </dgm:prSet>
      <dgm:spPr/>
    </dgm:pt>
    <dgm:pt modelId="{C30A4E8D-D7DB-4E41-8592-83F9779E592A}" type="pres">
      <dgm:prSet presAssocID="{2F60CB1C-A008-41E2-9754-932B0A77E01D}" presName="composite" presStyleCnt="0"/>
      <dgm:spPr/>
    </dgm:pt>
    <dgm:pt modelId="{33297DB6-672F-4529-B0B9-E1FE5D79AAF7}" type="pres">
      <dgm:prSet presAssocID="{2F60CB1C-A008-41E2-9754-932B0A77E01D}" presName="parentText" presStyleLbl="alignNode1" presStyleIdx="0" presStyleCnt="3" custLinFactNeighborX="0" custLinFactNeighborY="-33316">
        <dgm:presLayoutVars>
          <dgm:chMax val="1"/>
          <dgm:bulletEnabled val="1"/>
        </dgm:presLayoutVars>
      </dgm:prSet>
      <dgm:spPr/>
    </dgm:pt>
    <dgm:pt modelId="{E04B5CD8-60F0-4DA8-AE9A-6305A1C4F564}" type="pres">
      <dgm:prSet presAssocID="{2F60CB1C-A008-41E2-9754-932B0A77E01D}" presName="descendantText" presStyleLbl="alignAcc1" presStyleIdx="0" presStyleCnt="3" custLinFactNeighborX="1542">
        <dgm:presLayoutVars>
          <dgm:bulletEnabled val="1"/>
        </dgm:presLayoutVars>
      </dgm:prSet>
      <dgm:spPr/>
    </dgm:pt>
    <dgm:pt modelId="{B85F8B0B-53E0-4CB5-B3DD-297AF96EB85C}" type="pres">
      <dgm:prSet presAssocID="{A93ED7AC-9996-4808-A51A-9945C873E694}" presName="sp" presStyleCnt="0"/>
      <dgm:spPr/>
    </dgm:pt>
    <dgm:pt modelId="{E549016B-5874-4B0E-811A-CAEC641EC14B}" type="pres">
      <dgm:prSet presAssocID="{1B084D6D-A90C-4B96-8C8D-30149265CC5B}" presName="composite" presStyleCnt="0"/>
      <dgm:spPr/>
    </dgm:pt>
    <dgm:pt modelId="{59DA7FE1-3FC0-4D96-8BF5-7BD2D7BECF6F}" type="pres">
      <dgm:prSet presAssocID="{1B084D6D-A90C-4B96-8C8D-30149265CC5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B40F142-0B0B-4941-8CBA-0F7945C21B3C}" type="pres">
      <dgm:prSet presAssocID="{1B084D6D-A90C-4B96-8C8D-30149265CC5B}" presName="descendantText" presStyleLbl="alignAcc1" presStyleIdx="1" presStyleCnt="3">
        <dgm:presLayoutVars>
          <dgm:bulletEnabled val="1"/>
        </dgm:presLayoutVars>
      </dgm:prSet>
      <dgm:spPr/>
    </dgm:pt>
    <dgm:pt modelId="{A355188E-4D53-42A2-AB66-D33209A3E1E1}" type="pres">
      <dgm:prSet presAssocID="{DCE3BBB4-2BB4-4068-AD42-64CB283E976D}" presName="sp" presStyleCnt="0"/>
      <dgm:spPr/>
    </dgm:pt>
    <dgm:pt modelId="{2BF6DE1B-2B48-46C8-9C0F-8C9017446186}" type="pres">
      <dgm:prSet presAssocID="{14E26A82-6876-4404-B0E6-1ADC369E4DF5}" presName="composite" presStyleCnt="0"/>
      <dgm:spPr/>
    </dgm:pt>
    <dgm:pt modelId="{5937FB13-0CF4-444C-BDDD-514549708ADA}" type="pres">
      <dgm:prSet presAssocID="{14E26A82-6876-4404-B0E6-1ADC369E4D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6A92B7C-3886-401C-B01B-4727215440CF}" type="pres">
      <dgm:prSet presAssocID="{14E26A82-6876-4404-B0E6-1ADC369E4DF5}" presName="descendantText" presStyleLbl="alignAcc1" presStyleIdx="2" presStyleCnt="3" custLinFactNeighborX="1091" custLinFactNeighborY="16489">
        <dgm:presLayoutVars>
          <dgm:bulletEnabled val="1"/>
        </dgm:presLayoutVars>
      </dgm:prSet>
      <dgm:spPr/>
    </dgm:pt>
  </dgm:ptLst>
  <dgm:cxnLst>
    <dgm:cxn modelId="{086A5807-D42F-43DA-B0AF-63C304E89AD8}" srcId="{1B084D6D-A90C-4B96-8C8D-30149265CC5B}" destId="{BA0C4BF0-5A98-4808-BEC3-A66D1F3D9F2F}" srcOrd="0" destOrd="0" parTransId="{98240576-9F2C-4F6B-B1AD-6817EED704D9}" sibTransId="{E52EEB00-FC63-4A7B-A4DC-E4E165737C0A}"/>
    <dgm:cxn modelId="{3D833F37-E075-4159-A7E4-383D434B824F}" type="presOf" srcId="{BA0C4BF0-5A98-4808-BEC3-A66D1F3D9F2F}" destId="{CB40F142-0B0B-4941-8CBA-0F7945C21B3C}" srcOrd="0" destOrd="0" presId="urn:microsoft.com/office/officeart/2005/8/layout/chevron2"/>
    <dgm:cxn modelId="{3CF9693A-88C4-454E-81CE-14C9BF80A888}" type="presOf" srcId="{B3585279-438C-42C4-BB20-42AAD021F781}" destId="{4C546270-A896-42AE-9644-A2BD8A5CB2DA}" srcOrd="0" destOrd="0" presId="urn:microsoft.com/office/officeart/2005/8/layout/chevron2"/>
    <dgm:cxn modelId="{1F7B8045-5DE1-4B97-8319-DD0472B9A9B1}" type="presOf" srcId="{1B084D6D-A90C-4B96-8C8D-30149265CC5B}" destId="{59DA7FE1-3FC0-4D96-8BF5-7BD2D7BECF6F}" srcOrd="0" destOrd="0" presId="urn:microsoft.com/office/officeart/2005/8/layout/chevron2"/>
    <dgm:cxn modelId="{90EF116B-175F-48FF-85C5-19018B46238E}" type="presOf" srcId="{EB05F174-F2CC-4925-9948-07C9EF3E9A05}" destId="{C6A92B7C-3886-401C-B01B-4727215440CF}" srcOrd="0" destOrd="0" presId="urn:microsoft.com/office/officeart/2005/8/layout/chevron2"/>
    <dgm:cxn modelId="{34678A4B-15B5-4832-82F3-9FCEC6B08DD1}" srcId="{14E26A82-6876-4404-B0E6-1ADC369E4DF5}" destId="{EB05F174-F2CC-4925-9948-07C9EF3E9A05}" srcOrd="0" destOrd="0" parTransId="{445236AA-C477-42CF-B285-28F53132743D}" sibTransId="{CC7913E7-713F-42E9-9182-C567C03EF954}"/>
    <dgm:cxn modelId="{2D7EC192-5496-4AB5-AAF1-51E1B22E59BE}" srcId="{B3585279-438C-42C4-BB20-42AAD021F781}" destId="{14E26A82-6876-4404-B0E6-1ADC369E4DF5}" srcOrd="2" destOrd="0" parTransId="{92039DEA-C2CA-45B3-A4BA-0A72BC8A5D22}" sibTransId="{BD1AF80B-5F76-4622-ADF3-466CD16F08D7}"/>
    <dgm:cxn modelId="{9AD01293-8F95-460D-A283-18E70E467664}" srcId="{B3585279-438C-42C4-BB20-42AAD021F781}" destId="{2F60CB1C-A008-41E2-9754-932B0A77E01D}" srcOrd="0" destOrd="0" parTransId="{5F795DEF-E86A-4140-A059-CBC1049D5F89}" sibTransId="{A93ED7AC-9996-4808-A51A-9945C873E694}"/>
    <dgm:cxn modelId="{CD8E2EA1-3DB1-42C7-9234-DA26D0C00714}" type="presOf" srcId="{C3F6B602-3CC9-4939-BDFA-6459D49D0307}" destId="{E04B5CD8-60F0-4DA8-AE9A-6305A1C4F564}" srcOrd="0" destOrd="0" presId="urn:microsoft.com/office/officeart/2005/8/layout/chevron2"/>
    <dgm:cxn modelId="{FE68AFC2-5907-4D22-9B07-169B67D9D2A2}" srcId="{B3585279-438C-42C4-BB20-42AAD021F781}" destId="{1B084D6D-A90C-4B96-8C8D-30149265CC5B}" srcOrd="1" destOrd="0" parTransId="{B776A077-8E9A-48E7-B19D-719E8313C66F}" sibTransId="{DCE3BBB4-2BB4-4068-AD42-64CB283E976D}"/>
    <dgm:cxn modelId="{D7AD75C6-5679-47D7-A4AC-BED1BECA8DBA}" type="presOf" srcId="{2F60CB1C-A008-41E2-9754-932B0A77E01D}" destId="{33297DB6-672F-4529-B0B9-E1FE5D79AAF7}" srcOrd="0" destOrd="0" presId="urn:microsoft.com/office/officeart/2005/8/layout/chevron2"/>
    <dgm:cxn modelId="{97662ADD-1325-47D9-85E9-9530730616B8}" srcId="{2F60CB1C-A008-41E2-9754-932B0A77E01D}" destId="{C3F6B602-3CC9-4939-BDFA-6459D49D0307}" srcOrd="0" destOrd="0" parTransId="{211E9BC3-CA94-4F56-9DBD-07CE637C7533}" sibTransId="{A0135157-3CF4-442B-B31A-08053BF02C37}"/>
    <dgm:cxn modelId="{2F2180F6-8E85-4128-9D38-963A7B2C5395}" type="presOf" srcId="{14E26A82-6876-4404-B0E6-1ADC369E4DF5}" destId="{5937FB13-0CF4-444C-BDDD-514549708ADA}" srcOrd="0" destOrd="0" presId="urn:microsoft.com/office/officeart/2005/8/layout/chevron2"/>
    <dgm:cxn modelId="{09506914-8A47-488D-AE01-8C3032FF3BF2}" type="presParOf" srcId="{4C546270-A896-42AE-9644-A2BD8A5CB2DA}" destId="{C30A4E8D-D7DB-4E41-8592-83F9779E592A}" srcOrd="0" destOrd="0" presId="urn:microsoft.com/office/officeart/2005/8/layout/chevron2"/>
    <dgm:cxn modelId="{32B5A1E4-2AE9-4B62-AD10-65C66834F568}" type="presParOf" srcId="{C30A4E8D-D7DB-4E41-8592-83F9779E592A}" destId="{33297DB6-672F-4529-B0B9-E1FE5D79AAF7}" srcOrd="0" destOrd="0" presId="urn:microsoft.com/office/officeart/2005/8/layout/chevron2"/>
    <dgm:cxn modelId="{4C94D55A-F954-433B-8B6C-6B861F77EEF9}" type="presParOf" srcId="{C30A4E8D-D7DB-4E41-8592-83F9779E592A}" destId="{E04B5CD8-60F0-4DA8-AE9A-6305A1C4F564}" srcOrd="1" destOrd="0" presId="urn:microsoft.com/office/officeart/2005/8/layout/chevron2"/>
    <dgm:cxn modelId="{4BB17CD5-13E9-4995-B01A-45144A5BD38B}" type="presParOf" srcId="{4C546270-A896-42AE-9644-A2BD8A5CB2DA}" destId="{B85F8B0B-53E0-4CB5-B3DD-297AF96EB85C}" srcOrd="1" destOrd="0" presId="urn:microsoft.com/office/officeart/2005/8/layout/chevron2"/>
    <dgm:cxn modelId="{34E58362-2A80-441E-8951-07F358BCF1DE}" type="presParOf" srcId="{4C546270-A896-42AE-9644-A2BD8A5CB2DA}" destId="{E549016B-5874-4B0E-811A-CAEC641EC14B}" srcOrd="2" destOrd="0" presId="urn:microsoft.com/office/officeart/2005/8/layout/chevron2"/>
    <dgm:cxn modelId="{454A8DD9-8403-4EA4-B80A-E304286999C9}" type="presParOf" srcId="{E549016B-5874-4B0E-811A-CAEC641EC14B}" destId="{59DA7FE1-3FC0-4D96-8BF5-7BD2D7BECF6F}" srcOrd="0" destOrd="0" presId="urn:microsoft.com/office/officeart/2005/8/layout/chevron2"/>
    <dgm:cxn modelId="{459C88E0-011A-497C-92D9-9A365DBC04DB}" type="presParOf" srcId="{E549016B-5874-4B0E-811A-CAEC641EC14B}" destId="{CB40F142-0B0B-4941-8CBA-0F7945C21B3C}" srcOrd="1" destOrd="0" presId="urn:microsoft.com/office/officeart/2005/8/layout/chevron2"/>
    <dgm:cxn modelId="{D0DB8CBF-5C26-4448-B762-C38CB962D500}" type="presParOf" srcId="{4C546270-A896-42AE-9644-A2BD8A5CB2DA}" destId="{A355188E-4D53-42A2-AB66-D33209A3E1E1}" srcOrd="3" destOrd="0" presId="urn:microsoft.com/office/officeart/2005/8/layout/chevron2"/>
    <dgm:cxn modelId="{E64495E8-C9DE-4230-B85C-505764A84CFD}" type="presParOf" srcId="{4C546270-A896-42AE-9644-A2BD8A5CB2DA}" destId="{2BF6DE1B-2B48-46C8-9C0F-8C9017446186}" srcOrd="4" destOrd="0" presId="urn:microsoft.com/office/officeart/2005/8/layout/chevron2"/>
    <dgm:cxn modelId="{0F6BB11C-E1F0-4726-927B-A4176F119198}" type="presParOf" srcId="{2BF6DE1B-2B48-46C8-9C0F-8C9017446186}" destId="{5937FB13-0CF4-444C-BDDD-514549708ADA}" srcOrd="0" destOrd="0" presId="urn:microsoft.com/office/officeart/2005/8/layout/chevron2"/>
    <dgm:cxn modelId="{53434FCA-BF59-494F-AB84-31B49EC8CF1E}" type="presParOf" srcId="{2BF6DE1B-2B48-46C8-9C0F-8C9017446186}" destId="{C6A92B7C-3886-401C-B01B-4727215440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662873-80B1-485D-8532-442D4F39B5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8B530-1395-4C11-94A5-495F4719329E}">
      <dgm:prSet phldrT="[Text]" custT="1"/>
      <dgm:spPr/>
      <dgm:t>
        <a:bodyPr/>
        <a:lstStyle/>
        <a:p>
          <a:r>
            <a:rPr lang="en-US" sz="2800" b="1" dirty="0">
              <a:latin typeface="Rockwell" pitchFamily="18" charset="0"/>
            </a:rPr>
            <a:t>10</a:t>
          </a:r>
        </a:p>
      </dgm:t>
    </dgm:pt>
    <dgm:pt modelId="{FB707034-7149-48B9-BC26-C5374593B28E}" type="parTrans" cxnId="{5BFBCC1A-2E33-4D9A-B9ED-4B07FEA25F85}">
      <dgm:prSet/>
      <dgm:spPr/>
      <dgm:t>
        <a:bodyPr/>
        <a:lstStyle/>
        <a:p>
          <a:endParaRPr lang="en-US"/>
        </a:p>
      </dgm:t>
    </dgm:pt>
    <dgm:pt modelId="{6161975A-A5B4-4C28-8738-EBF39A1F83B5}" type="sibTrans" cxnId="{5BFBCC1A-2E33-4D9A-B9ED-4B07FEA25F85}">
      <dgm:prSet/>
      <dgm:spPr/>
      <dgm:t>
        <a:bodyPr/>
        <a:lstStyle/>
        <a:p>
          <a:endParaRPr lang="en-US"/>
        </a:p>
      </dgm:t>
    </dgm:pt>
    <dgm:pt modelId="{E54B0319-75EE-41DF-816D-4106A637A4FF}">
      <dgm:prSet phldrT="[Text]" custT="1"/>
      <dgm:spPr/>
      <dgm:t>
        <a:bodyPr/>
        <a:lstStyle/>
        <a:p>
          <a:r>
            <a:rPr lang="en-US" sz="3200" b="1" dirty="0">
              <a:latin typeface="Rockwell" pitchFamily="18" charset="0"/>
            </a:rPr>
            <a:t>Conclusion</a:t>
          </a:r>
        </a:p>
      </dgm:t>
    </dgm:pt>
    <dgm:pt modelId="{7EBDE83A-4BE9-416C-A925-DAFBECB845F2}" type="parTrans" cxnId="{2772F232-0266-4203-AE63-14F4431782B6}">
      <dgm:prSet/>
      <dgm:spPr/>
      <dgm:t>
        <a:bodyPr/>
        <a:lstStyle/>
        <a:p>
          <a:endParaRPr lang="en-US"/>
        </a:p>
      </dgm:t>
    </dgm:pt>
    <dgm:pt modelId="{1DD55E71-88BE-43E7-A37E-1A95D77161FF}" type="sibTrans" cxnId="{2772F232-0266-4203-AE63-14F4431782B6}">
      <dgm:prSet/>
      <dgm:spPr/>
      <dgm:t>
        <a:bodyPr/>
        <a:lstStyle/>
        <a:p>
          <a:endParaRPr lang="en-US"/>
        </a:p>
      </dgm:t>
    </dgm:pt>
    <dgm:pt modelId="{A97DADA4-DC91-498B-8C12-40D761BF2581}" type="pres">
      <dgm:prSet presAssocID="{E1662873-80B1-485D-8532-442D4F39B54A}" presName="linearFlow" presStyleCnt="0">
        <dgm:presLayoutVars>
          <dgm:dir/>
          <dgm:animLvl val="lvl"/>
          <dgm:resizeHandles val="exact"/>
        </dgm:presLayoutVars>
      </dgm:prSet>
      <dgm:spPr/>
    </dgm:pt>
    <dgm:pt modelId="{BB6E72A1-A886-4F43-81B7-1C0FCB6BEC6D}" type="pres">
      <dgm:prSet presAssocID="{27A8B530-1395-4C11-94A5-495F4719329E}" presName="composite" presStyleCnt="0"/>
      <dgm:spPr/>
    </dgm:pt>
    <dgm:pt modelId="{5B0AA8C4-37D2-4623-988B-110183DCBC40}" type="pres">
      <dgm:prSet presAssocID="{27A8B530-1395-4C11-94A5-495F4719329E}" presName="parentText" presStyleLbl="alignNode1" presStyleIdx="0" presStyleCnt="1" custLinFactNeighborX="0" custLinFactNeighborY="-8714">
        <dgm:presLayoutVars>
          <dgm:chMax val="1"/>
          <dgm:bulletEnabled val="1"/>
        </dgm:presLayoutVars>
      </dgm:prSet>
      <dgm:spPr/>
    </dgm:pt>
    <dgm:pt modelId="{67C17930-B42A-481A-971F-61532F8F5D59}" type="pres">
      <dgm:prSet presAssocID="{27A8B530-1395-4C11-94A5-495F4719329E}" presName="descendantText" presStyleLbl="alignAcc1" presStyleIdx="0" presStyleCnt="1" custLinFactNeighborY="14456">
        <dgm:presLayoutVars>
          <dgm:bulletEnabled val="1"/>
        </dgm:presLayoutVars>
      </dgm:prSet>
      <dgm:spPr/>
    </dgm:pt>
  </dgm:ptLst>
  <dgm:cxnLst>
    <dgm:cxn modelId="{5BFBCC1A-2E33-4D9A-B9ED-4B07FEA25F85}" srcId="{E1662873-80B1-485D-8532-442D4F39B54A}" destId="{27A8B530-1395-4C11-94A5-495F4719329E}" srcOrd="0" destOrd="0" parTransId="{FB707034-7149-48B9-BC26-C5374593B28E}" sibTransId="{6161975A-A5B4-4C28-8738-EBF39A1F83B5}"/>
    <dgm:cxn modelId="{A26E5126-9035-4F2B-862F-A585B0BEEFDC}" type="presOf" srcId="{E1662873-80B1-485D-8532-442D4F39B54A}" destId="{A97DADA4-DC91-498B-8C12-40D761BF2581}" srcOrd="0" destOrd="0" presId="urn:microsoft.com/office/officeart/2005/8/layout/chevron2"/>
    <dgm:cxn modelId="{2772F232-0266-4203-AE63-14F4431782B6}" srcId="{27A8B530-1395-4C11-94A5-495F4719329E}" destId="{E54B0319-75EE-41DF-816D-4106A637A4FF}" srcOrd="0" destOrd="0" parTransId="{7EBDE83A-4BE9-416C-A925-DAFBECB845F2}" sibTransId="{1DD55E71-88BE-43E7-A37E-1A95D77161FF}"/>
    <dgm:cxn modelId="{CD34FCA5-D96F-46CA-AC87-F910EB03DC77}" type="presOf" srcId="{E54B0319-75EE-41DF-816D-4106A637A4FF}" destId="{67C17930-B42A-481A-971F-61532F8F5D59}" srcOrd="0" destOrd="0" presId="urn:microsoft.com/office/officeart/2005/8/layout/chevron2"/>
    <dgm:cxn modelId="{B838F5E5-BC21-4069-B6F5-9065D0A7494B}" type="presOf" srcId="{27A8B530-1395-4C11-94A5-495F4719329E}" destId="{5B0AA8C4-37D2-4623-988B-110183DCBC40}" srcOrd="0" destOrd="0" presId="urn:microsoft.com/office/officeart/2005/8/layout/chevron2"/>
    <dgm:cxn modelId="{AFBA69B6-A08F-4E9F-AB58-74E35EE7BEB8}" type="presParOf" srcId="{A97DADA4-DC91-498B-8C12-40D761BF2581}" destId="{BB6E72A1-A886-4F43-81B7-1C0FCB6BEC6D}" srcOrd="0" destOrd="0" presId="urn:microsoft.com/office/officeart/2005/8/layout/chevron2"/>
    <dgm:cxn modelId="{1884DC0C-A755-451C-9D29-20228790BC52}" type="presParOf" srcId="{BB6E72A1-A886-4F43-81B7-1C0FCB6BEC6D}" destId="{5B0AA8C4-37D2-4623-988B-110183DCBC40}" srcOrd="0" destOrd="0" presId="urn:microsoft.com/office/officeart/2005/8/layout/chevron2"/>
    <dgm:cxn modelId="{7005779A-1948-4555-B9A5-13696B955D9E}" type="presParOf" srcId="{BB6E72A1-A886-4F43-81B7-1C0FCB6BEC6D}" destId="{67C17930-B42A-481A-971F-61532F8F5D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D12697-2D46-4CB5-AFD6-8F6A1A022FCF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A78F35FB-6E31-4948-9EA3-1FC7969C11AA}">
      <dgm:prSet phldrT="[Text]" custT="1"/>
      <dgm:spPr/>
      <dgm:t>
        <a:bodyPr/>
        <a:lstStyle/>
        <a:p>
          <a:r>
            <a:rPr lang="en-US" sz="2800" b="1">
              <a:latin typeface="Baskerville Old Face" pitchFamily="18" charset="0"/>
            </a:rPr>
            <a:t>DEFINING PROBLEM </a:t>
          </a:r>
          <a:endParaRPr lang="en-US" sz="2800" b="1" dirty="0">
            <a:latin typeface="Baskerville Old Face" pitchFamily="18" charset="0"/>
          </a:endParaRPr>
        </a:p>
      </dgm:t>
    </dgm:pt>
    <dgm:pt modelId="{506D7E5C-5C7A-4F13-A940-622F29632EA7}" type="parTrans" cxnId="{67E07BF2-705F-4071-8914-7973D5D4879A}">
      <dgm:prSet/>
      <dgm:spPr/>
      <dgm:t>
        <a:bodyPr/>
        <a:lstStyle/>
        <a:p>
          <a:endParaRPr lang="en-US"/>
        </a:p>
      </dgm:t>
    </dgm:pt>
    <dgm:pt modelId="{7E90D538-E4EF-455F-A682-5EF5CB246EB3}" type="sibTrans" cxnId="{67E07BF2-705F-4071-8914-7973D5D4879A}">
      <dgm:prSet/>
      <dgm:spPr/>
      <dgm:t>
        <a:bodyPr/>
        <a:lstStyle/>
        <a:p>
          <a:endParaRPr lang="en-US"/>
        </a:p>
      </dgm:t>
    </dgm:pt>
    <dgm:pt modelId="{49E38342-9C24-4EF2-B341-53E5DEF9D556}">
      <dgm:prSet phldrT="[Text]" custT="1"/>
      <dgm:spPr/>
      <dgm:t>
        <a:bodyPr/>
        <a:lstStyle/>
        <a:p>
          <a:r>
            <a:rPr lang="en-US" sz="2400" b="1" dirty="0">
              <a:latin typeface="Baskerville Old Face" pitchFamily="18" charset="0"/>
            </a:rPr>
            <a:t>DATA COLLECTION &amp;  PREPARATI0N</a:t>
          </a:r>
        </a:p>
      </dgm:t>
    </dgm:pt>
    <dgm:pt modelId="{1F2279E7-BA66-4341-BCAE-98BF58CCEA59}" type="parTrans" cxnId="{F290993B-6B98-48F6-BA4E-300951DBE056}">
      <dgm:prSet/>
      <dgm:spPr/>
      <dgm:t>
        <a:bodyPr/>
        <a:lstStyle/>
        <a:p>
          <a:endParaRPr lang="en-US"/>
        </a:p>
      </dgm:t>
    </dgm:pt>
    <dgm:pt modelId="{3541E251-5B88-4325-AFD7-4D74A177D13F}" type="sibTrans" cxnId="{F290993B-6B98-48F6-BA4E-300951DBE056}">
      <dgm:prSet/>
      <dgm:spPr/>
      <dgm:t>
        <a:bodyPr/>
        <a:lstStyle/>
        <a:p>
          <a:endParaRPr lang="en-US"/>
        </a:p>
      </dgm:t>
    </dgm:pt>
    <dgm:pt modelId="{7E3222A6-D5AC-45A5-B837-447067BDA0DB}">
      <dgm:prSet phldrT="[Text]" custT="1"/>
      <dgm:spPr/>
      <dgm:t>
        <a:bodyPr/>
        <a:lstStyle/>
        <a:p>
          <a:r>
            <a:rPr lang="en-US" sz="2000" b="1" dirty="0">
              <a:latin typeface="Baskerville Old Face" pitchFamily="18" charset="0"/>
            </a:rPr>
            <a:t>EXPLORATORY DATA ANALYSIS</a:t>
          </a:r>
        </a:p>
      </dgm:t>
    </dgm:pt>
    <dgm:pt modelId="{514EDF28-C934-4C57-A245-8F6BC8EE6AA6}" type="parTrans" cxnId="{15A939F5-DF63-44BB-9379-1EFBCF127DC0}">
      <dgm:prSet/>
      <dgm:spPr/>
      <dgm:t>
        <a:bodyPr/>
        <a:lstStyle/>
        <a:p>
          <a:endParaRPr lang="en-US"/>
        </a:p>
      </dgm:t>
    </dgm:pt>
    <dgm:pt modelId="{A541FE78-17C8-4856-8BAA-AD6E6A6CB625}" type="sibTrans" cxnId="{15A939F5-DF63-44BB-9379-1EFBCF127DC0}">
      <dgm:prSet/>
      <dgm:spPr/>
      <dgm:t>
        <a:bodyPr/>
        <a:lstStyle/>
        <a:p>
          <a:endParaRPr lang="en-US"/>
        </a:p>
      </dgm:t>
    </dgm:pt>
    <dgm:pt modelId="{4C3905CE-B862-45C5-B942-B9AC2B4AF430}" type="pres">
      <dgm:prSet presAssocID="{52D12697-2D46-4CB5-AFD6-8F6A1A022FCF}" presName="Name0" presStyleCnt="0">
        <dgm:presLayoutVars>
          <dgm:dir/>
          <dgm:animLvl val="lvl"/>
          <dgm:resizeHandles val="exact"/>
        </dgm:presLayoutVars>
      </dgm:prSet>
      <dgm:spPr/>
    </dgm:pt>
    <dgm:pt modelId="{9EE2D803-DEE3-40E3-9682-0767C9E24666}" type="pres">
      <dgm:prSet presAssocID="{A78F35FB-6E31-4948-9EA3-1FC7969C11AA}" presName="parTxOnly" presStyleLbl="node1" presStyleIdx="0" presStyleCnt="3" custLinFactNeighborX="-820" custLinFactNeighborY="1499">
        <dgm:presLayoutVars>
          <dgm:chMax val="0"/>
          <dgm:chPref val="0"/>
          <dgm:bulletEnabled val="1"/>
        </dgm:presLayoutVars>
      </dgm:prSet>
      <dgm:spPr/>
    </dgm:pt>
    <dgm:pt modelId="{119151D7-84D5-41BF-9262-34360C5F0A7A}" type="pres">
      <dgm:prSet presAssocID="{7E90D538-E4EF-455F-A682-5EF5CB246EB3}" presName="parTxOnlySpace" presStyleCnt="0"/>
      <dgm:spPr/>
    </dgm:pt>
    <dgm:pt modelId="{7AA028B1-3800-4213-91EB-BEDC0F9BD413}" type="pres">
      <dgm:prSet presAssocID="{49E38342-9C24-4EF2-B341-53E5DEF9D556}" presName="parTxOnly" presStyleLbl="node1" presStyleIdx="1" presStyleCnt="3" custScaleX="111309" custScaleY="99502">
        <dgm:presLayoutVars>
          <dgm:chMax val="0"/>
          <dgm:chPref val="0"/>
          <dgm:bulletEnabled val="1"/>
        </dgm:presLayoutVars>
      </dgm:prSet>
      <dgm:spPr/>
    </dgm:pt>
    <dgm:pt modelId="{82E01EDA-F879-45BB-A0F8-5722F0E75605}" type="pres">
      <dgm:prSet presAssocID="{3541E251-5B88-4325-AFD7-4D74A177D13F}" presName="parTxOnlySpace" presStyleCnt="0"/>
      <dgm:spPr/>
    </dgm:pt>
    <dgm:pt modelId="{466BC0DE-6172-49EA-8A0B-05B94E0CE75A}" type="pres">
      <dgm:prSet presAssocID="{7E3222A6-D5AC-45A5-B837-447067BDA0D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0C311D-46D2-4F55-94C7-9489555C919D}" type="presOf" srcId="{A78F35FB-6E31-4948-9EA3-1FC7969C11AA}" destId="{9EE2D803-DEE3-40E3-9682-0767C9E24666}" srcOrd="0" destOrd="0" presId="urn:microsoft.com/office/officeart/2005/8/layout/chevron1"/>
    <dgm:cxn modelId="{F290993B-6B98-48F6-BA4E-300951DBE056}" srcId="{52D12697-2D46-4CB5-AFD6-8F6A1A022FCF}" destId="{49E38342-9C24-4EF2-B341-53E5DEF9D556}" srcOrd="1" destOrd="0" parTransId="{1F2279E7-BA66-4341-BCAE-98BF58CCEA59}" sibTransId="{3541E251-5B88-4325-AFD7-4D74A177D13F}"/>
    <dgm:cxn modelId="{97402984-6043-4366-8D17-055D8FD64D72}" type="presOf" srcId="{49E38342-9C24-4EF2-B341-53E5DEF9D556}" destId="{7AA028B1-3800-4213-91EB-BEDC0F9BD413}" srcOrd="0" destOrd="0" presId="urn:microsoft.com/office/officeart/2005/8/layout/chevron1"/>
    <dgm:cxn modelId="{0A219D96-36D2-47C4-A91B-21E30C4D92DC}" type="presOf" srcId="{52D12697-2D46-4CB5-AFD6-8F6A1A022FCF}" destId="{4C3905CE-B862-45C5-B942-B9AC2B4AF430}" srcOrd="0" destOrd="0" presId="urn:microsoft.com/office/officeart/2005/8/layout/chevron1"/>
    <dgm:cxn modelId="{67E07BF2-705F-4071-8914-7973D5D4879A}" srcId="{52D12697-2D46-4CB5-AFD6-8F6A1A022FCF}" destId="{A78F35FB-6E31-4948-9EA3-1FC7969C11AA}" srcOrd="0" destOrd="0" parTransId="{506D7E5C-5C7A-4F13-A940-622F29632EA7}" sibTransId="{7E90D538-E4EF-455F-A682-5EF5CB246EB3}"/>
    <dgm:cxn modelId="{15A939F5-DF63-44BB-9379-1EFBCF127DC0}" srcId="{52D12697-2D46-4CB5-AFD6-8F6A1A022FCF}" destId="{7E3222A6-D5AC-45A5-B837-447067BDA0DB}" srcOrd="2" destOrd="0" parTransId="{514EDF28-C934-4C57-A245-8F6BC8EE6AA6}" sibTransId="{A541FE78-17C8-4856-8BAA-AD6E6A6CB625}"/>
    <dgm:cxn modelId="{7A3AC5FB-9E36-4F57-ADA8-49A35EF0B7EC}" type="presOf" srcId="{7E3222A6-D5AC-45A5-B837-447067BDA0DB}" destId="{466BC0DE-6172-49EA-8A0B-05B94E0CE75A}" srcOrd="0" destOrd="0" presId="urn:microsoft.com/office/officeart/2005/8/layout/chevron1"/>
    <dgm:cxn modelId="{7357D485-8AD5-46FA-A3E8-673AD5DD1151}" type="presParOf" srcId="{4C3905CE-B862-45C5-B942-B9AC2B4AF430}" destId="{9EE2D803-DEE3-40E3-9682-0767C9E24666}" srcOrd="0" destOrd="0" presId="urn:microsoft.com/office/officeart/2005/8/layout/chevron1"/>
    <dgm:cxn modelId="{428022C0-7E55-423C-8ED3-4FD1A9C23287}" type="presParOf" srcId="{4C3905CE-B862-45C5-B942-B9AC2B4AF430}" destId="{119151D7-84D5-41BF-9262-34360C5F0A7A}" srcOrd="1" destOrd="0" presId="urn:microsoft.com/office/officeart/2005/8/layout/chevron1"/>
    <dgm:cxn modelId="{71FEF8E0-F0B3-418A-8B76-60F74A39B7A1}" type="presParOf" srcId="{4C3905CE-B862-45C5-B942-B9AC2B4AF430}" destId="{7AA028B1-3800-4213-91EB-BEDC0F9BD413}" srcOrd="2" destOrd="0" presId="urn:microsoft.com/office/officeart/2005/8/layout/chevron1"/>
    <dgm:cxn modelId="{31A153A6-BE94-4D7F-94AC-FCA8772C93C6}" type="presParOf" srcId="{4C3905CE-B862-45C5-B942-B9AC2B4AF430}" destId="{82E01EDA-F879-45BB-A0F8-5722F0E75605}" srcOrd="3" destOrd="0" presId="urn:microsoft.com/office/officeart/2005/8/layout/chevron1"/>
    <dgm:cxn modelId="{4193F1B7-15BF-40FC-A508-AE3F10591198}" type="presParOf" srcId="{4C3905CE-B862-45C5-B942-B9AC2B4AF430}" destId="{466BC0DE-6172-49EA-8A0B-05B94E0CE75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CB3872-BC34-42D1-BA5B-22491EF9E694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45CD9A16-A7AF-4659-8876-AB23E64F9E64}">
      <dgm:prSet phldrT="[Text]" custT="1"/>
      <dgm:spPr/>
      <dgm:t>
        <a:bodyPr/>
        <a:lstStyle/>
        <a:p>
          <a:r>
            <a:rPr lang="en-US" sz="2400" b="1" dirty="0">
              <a:latin typeface="Baskerville Old Face" pitchFamily="18" charset="0"/>
            </a:rPr>
            <a:t>MODEL BUILDING</a:t>
          </a:r>
        </a:p>
      </dgm:t>
    </dgm:pt>
    <dgm:pt modelId="{7EDD86AF-A319-4118-9F0C-ADEB71469397}" type="parTrans" cxnId="{EF4C78C5-F4BF-496E-95A4-AABA9C6D5423}">
      <dgm:prSet/>
      <dgm:spPr/>
      <dgm:t>
        <a:bodyPr/>
        <a:lstStyle/>
        <a:p>
          <a:endParaRPr lang="en-US"/>
        </a:p>
      </dgm:t>
    </dgm:pt>
    <dgm:pt modelId="{8202A3E7-3AA1-4C7D-8D87-241CECA996E1}" type="sibTrans" cxnId="{EF4C78C5-F4BF-496E-95A4-AABA9C6D5423}">
      <dgm:prSet/>
      <dgm:spPr/>
      <dgm:t>
        <a:bodyPr/>
        <a:lstStyle/>
        <a:p>
          <a:endParaRPr lang="en-US"/>
        </a:p>
      </dgm:t>
    </dgm:pt>
    <dgm:pt modelId="{49EC31B0-D091-4F11-B625-6A0D925945DD}" type="pres">
      <dgm:prSet presAssocID="{B7CB3872-BC34-42D1-BA5B-22491EF9E694}" presName="Name0" presStyleCnt="0">
        <dgm:presLayoutVars>
          <dgm:dir/>
          <dgm:animLvl val="lvl"/>
          <dgm:resizeHandles val="exact"/>
        </dgm:presLayoutVars>
      </dgm:prSet>
      <dgm:spPr/>
    </dgm:pt>
    <dgm:pt modelId="{28FD69B0-BBAF-47C1-8E09-6B7B3CC5E12F}" type="pres">
      <dgm:prSet presAssocID="{45CD9A16-A7AF-4659-8876-AB23E64F9E64}" presName="parTxOnly" presStyleLbl="node1" presStyleIdx="0" presStyleCnt="1" custLinFactNeighborY="22279">
        <dgm:presLayoutVars>
          <dgm:chMax val="0"/>
          <dgm:chPref val="0"/>
          <dgm:bulletEnabled val="1"/>
        </dgm:presLayoutVars>
      </dgm:prSet>
      <dgm:spPr/>
    </dgm:pt>
  </dgm:ptLst>
  <dgm:cxnLst>
    <dgm:cxn modelId="{17037278-E355-444B-804F-6A4333E7DCE8}" type="presOf" srcId="{45CD9A16-A7AF-4659-8876-AB23E64F9E64}" destId="{28FD69B0-BBAF-47C1-8E09-6B7B3CC5E12F}" srcOrd="0" destOrd="0" presId="urn:microsoft.com/office/officeart/2005/8/layout/chevron1"/>
    <dgm:cxn modelId="{F293E77C-EC93-4123-AC33-10801258EFF3}" type="presOf" srcId="{B7CB3872-BC34-42D1-BA5B-22491EF9E694}" destId="{49EC31B0-D091-4F11-B625-6A0D925945DD}" srcOrd="0" destOrd="0" presId="urn:microsoft.com/office/officeart/2005/8/layout/chevron1"/>
    <dgm:cxn modelId="{EF4C78C5-F4BF-496E-95A4-AABA9C6D5423}" srcId="{B7CB3872-BC34-42D1-BA5B-22491EF9E694}" destId="{45CD9A16-A7AF-4659-8876-AB23E64F9E64}" srcOrd="0" destOrd="0" parTransId="{7EDD86AF-A319-4118-9F0C-ADEB71469397}" sibTransId="{8202A3E7-3AA1-4C7D-8D87-241CECA996E1}"/>
    <dgm:cxn modelId="{352C9B55-CA3A-4C81-8BD1-9F6E84C34C5E}" type="presParOf" srcId="{49EC31B0-D091-4F11-B625-6A0D925945DD}" destId="{28FD69B0-BBAF-47C1-8E09-6B7B3CC5E12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2F4C44-5E05-4E72-B71A-323FAF34DD8F}" type="doc">
      <dgm:prSet loTypeId="urn:microsoft.com/office/officeart/2005/8/layout/hProcess7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F1BC36F-15CF-4122-912E-7EE7E7BFC8EA}">
      <dgm:prSet phldrT="[Text]"/>
      <dgm:spPr/>
      <dgm:t>
        <a:bodyPr/>
        <a:lstStyle/>
        <a:p>
          <a:endParaRPr lang="en-US" dirty="0"/>
        </a:p>
      </dgm:t>
    </dgm:pt>
    <dgm:pt modelId="{E71464D9-32BE-4F75-BECF-122E5F294601}" type="parTrans" cxnId="{FFAFFB6E-EF9A-4E16-B651-4B8DC5C69C04}">
      <dgm:prSet/>
      <dgm:spPr/>
      <dgm:t>
        <a:bodyPr/>
        <a:lstStyle/>
        <a:p>
          <a:endParaRPr lang="en-US"/>
        </a:p>
      </dgm:t>
    </dgm:pt>
    <dgm:pt modelId="{C2DDD549-0443-4DC9-A79B-D02D63663478}" type="sibTrans" cxnId="{FFAFFB6E-EF9A-4E16-B651-4B8DC5C69C04}">
      <dgm:prSet/>
      <dgm:spPr/>
      <dgm:t>
        <a:bodyPr/>
        <a:lstStyle/>
        <a:p>
          <a:endParaRPr lang="en-US"/>
        </a:p>
      </dgm:t>
    </dgm:pt>
    <dgm:pt modelId="{9B6E5A08-8B2E-459E-B9EE-EB57D8127792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chemeClr val="tx1"/>
            </a:solidFill>
            <a:latin typeface="Baskerville Old Face" pitchFamily="18" charset="0"/>
          </a:endParaRP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BUSINESS PROBLEM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BUISNESS REQUIREMENTS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LITERATURE SURVEY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SOCIAL OR BUISNESS IMPACT</a:t>
          </a:r>
        </a:p>
      </dgm:t>
    </dgm:pt>
    <dgm:pt modelId="{8886220D-D454-4DAE-B6E6-75258DE24626}" type="parTrans" cxnId="{5F419A83-7BB5-4FEA-8BDF-3D161866EFF0}">
      <dgm:prSet/>
      <dgm:spPr/>
      <dgm:t>
        <a:bodyPr/>
        <a:lstStyle/>
        <a:p>
          <a:endParaRPr lang="en-US"/>
        </a:p>
      </dgm:t>
    </dgm:pt>
    <dgm:pt modelId="{D78C5E3A-E0D4-4323-8EDC-8EB937F5B07A}" type="sibTrans" cxnId="{5F419A83-7BB5-4FEA-8BDF-3D161866EFF0}">
      <dgm:prSet/>
      <dgm:spPr/>
      <dgm:t>
        <a:bodyPr/>
        <a:lstStyle/>
        <a:p>
          <a:endParaRPr lang="en-US"/>
        </a:p>
      </dgm:t>
    </dgm:pt>
    <dgm:pt modelId="{3AE94DCD-AD2F-414F-8D18-AC72ABC1D0A1}">
      <dgm:prSet phldrT="[Text]"/>
      <dgm:spPr/>
      <dgm:t>
        <a:bodyPr/>
        <a:lstStyle/>
        <a:p>
          <a:endParaRPr lang="en-US" dirty="0"/>
        </a:p>
      </dgm:t>
    </dgm:pt>
    <dgm:pt modelId="{3DB11E86-D675-4B3C-81F7-CF03CAED5DDF}" type="parTrans" cxnId="{F96CC02B-DDAC-4EB3-83DB-7A0B729FBD44}">
      <dgm:prSet/>
      <dgm:spPr/>
      <dgm:t>
        <a:bodyPr/>
        <a:lstStyle/>
        <a:p>
          <a:endParaRPr lang="en-US"/>
        </a:p>
      </dgm:t>
    </dgm:pt>
    <dgm:pt modelId="{1AD4C0FA-727A-45E9-9E6C-81314FBD9477}" type="sibTrans" cxnId="{F96CC02B-DDAC-4EB3-83DB-7A0B729FBD44}">
      <dgm:prSet/>
      <dgm:spPr/>
      <dgm:t>
        <a:bodyPr/>
        <a:lstStyle/>
        <a:p>
          <a:endParaRPr lang="en-US"/>
        </a:p>
      </dgm:t>
    </dgm:pt>
    <dgm:pt modelId="{FE6FB094-D60C-4028-9F66-59B5A9659054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US" sz="2000" b="1" dirty="0">
            <a:solidFill>
              <a:schemeClr val="tx1"/>
            </a:solidFill>
            <a:latin typeface="Baskerville Old Face" pitchFamily="18" charset="0"/>
          </a:endParaRPr>
        </a:p>
        <a:p>
          <a:pPr>
            <a:lnSpc>
              <a:spcPct val="15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COLLECTING THE DATA SET</a:t>
          </a:r>
        </a:p>
        <a:p>
          <a:pPr>
            <a:lnSpc>
              <a:spcPct val="150000"/>
            </a:lnSpc>
          </a:pPr>
          <a:endParaRPr lang="en-US" sz="2000" b="1" dirty="0">
            <a:solidFill>
              <a:schemeClr val="tx1"/>
            </a:solidFill>
            <a:latin typeface="Rockwell" pitchFamily="18" charset="0"/>
          </a:endParaRPr>
        </a:p>
        <a:p>
          <a:pPr>
            <a:lnSpc>
              <a:spcPct val="15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 PREPAING THE DATA SET</a:t>
          </a:r>
        </a:p>
      </dgm:t>
    </dgm:pt>
    <dgm:pt modelId="{D054B368-DBE5-4D23-96F9-E6F62D50B2FB}" type="parTrans" cxnId="{885F1FC2-D41D-4EB0-9DC5-EDF221C511DF}">
      <dgm:prSet/>
      <dgm:spPr/>
      <dgm:t>
        <a:bodyPr/>
        <a:lstStyle/>
        <a:p>
          <a:endParaRPr lang="en-US"/>
        </a:p>
      </dgm:t>
    </dgm:pt>
    <dgm:pt modelId="{E07E6C17-802C-491A-A03D-ACD1DA390442}" type="sibTrans" cxnId="{885F1FC2-D41D-4EB0-9DC5-EDF221C511DF}">
      <dgm:prSet/>
      <dgm:spPr/>
      <dgm:t>
        <a:bodyPr/>
        <a:lstStyle/>
        <a:p>
          <a:endParaRPr lang="en-US"/>
        </a:p>
      </dgm:t>
    </dgm:pt>
    <dgm:pt modelId="{BCFC3009-529B-41EB-A1F4-8D73D6D83FF7}">
      <dgm:prSet phldrT="[Text]"/>
      <dgm:spPr/>
      <dgm:t>
        <a:bodyPr/>
        <a:lstStyle/>
        <a:p>
          <a:endParaRPr lang="en-US" dirty="0"/>
        </a:p>
      </dgm:t>
    </dgm:pt>
    <dgm:pt modelId="{43D155FB-61AE-442A-B8D9-1991D5FBEC3D}" type="parTrans" cxnId="{F66B7DC8-F566-4404-99F2-90E812B9F28C}">
      <dgm:prSet/>
      <dgm:spPr/>
      <dgm:t>
        <a:bodyPr/>
        <a:lstStyle/>
        <a:p>
          <a:endParaRPr lang="en-US"/>
        </a:p>
      </dgm:t>
    </dgm:pt>
    <dgm:pt modelId="{F2F43ECD-44B9-46FE-8B23-2ECE495175DD}" type="sibTrans" cxnId="{F66B7DC8-F566-4404-99F2-90E812B9F28C}">
      <dgm:prSet/>
      <dgm:spPr/>
      <dgm:t>
        <a:bodyPr/>
        <a:lstStyle/>
        <a:p>
          <a:endParaRPr lang="en-US"/>
        </a:p>
      </dgm:t>
    </dgm:pt>
    <dgm:pt modelId="{2E101B2A-29C8-4AC4-9BBA-D2DB8BD5B58F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2000" b="1" dirty="0">
            <a:solidFill>
              <a:schemeClr val="tx1"/>
            </a:solidFill>
            <a:latin typeface="Rockwell" pitchFamily="18" charset="0"/>
          </a:endParaRP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DESCRIPTIVE STATISTICAL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VISUAL ANALYSIS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   UNIVARIATE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BIVARIATE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   PAIR PLOT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   SCATTER PLOT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   SUB PLOT</a:t>
          </a:r>
        </a:p>
      </dgm:t>
    </dgm:pt>
    <dgm:pt modelId="{6A5C8C4D-F1AE-4616-B32B-2A8201700C9D}" type="parTrans" cxnId="{06396E5B-5205-476F-A542-E0FAD6349030}">
      <dgm:prSet/>
      <dgm:spPr/>
      <dgm:t>
        <a:bodyPr/>
        <a:lstStyle/>
        <a:p>
          <a:endParaRPr lang="en-US"/>
        </a:p>
      </dgm:t>
    </dgm:pt>
    <dgm:pt modelId="{E44850FB-1D5E-4607-BA74-A6ADF5EFD60D}" type="sibTrans" cxnId="{06396E5B-5205-476F-A542-E0FAD6349030}">
      <dgm:prSet/>
      <dgm:spPr/>
      <dgm:t>
        <a:bodyPr/>
        <a:lstStyle/>
        <a:p>
          <a:endParaRPr lang="en-US"/>
        </a:p>
      </dgm:t>
    </dgm:pt>
    <dgm:pt modelId="{D41B3438-867E-4F09-961A-36AB4F62995B}" type="pres">
      <dgm:prSet presAssocID="{832F4C44-5E05-4E72-B71A-323FAF34DD8F}" presName="Name0" presStyleCnt="0">
        <dgm:presLayoutVars>
          <dgm:dir/>
          <dgm:animLvl val="lvl"/>
          <dgm:resizeHandles val="exact"/>
        </dgm:presLayoutVars>
      </dgm:prSet>
      <dgm:spPr/>
    </dgm:pt>
    <dgm:pt modelId="{D442DA57-1C3A-4F77-9601-5C2168EB1C64}" type="pres">
      <dgm:prSet presAssocID="{7F1BC36F-15CF-4122-912E-7EE7E7BFC8EA}" presName="compositeNode" presStyleCnt="0">
        <dgm:presLayoutVars>
          <dgm:bulletEnabled val="1"/>
        </dgm:presLayoutVars>
      </dgm:prSet>
      <dgm:spPr/>
    </dgm:pt>
    <dgm:pt modelId="{137563CE-470A-49E2-95ED-5DFB6202B8E6}" type="pres">
      <dgm:prSet presAssocID="{7F1BC36F-15CF-4122-912E-7EE7E7BFC8EA}" presName="bgRect" presStyleLbl="node1" presStyleIdx="0" presStyleCnt="3" custLinFactNeighborX="685" custLinFactNeighborY="509"/>
      <dgm:spPr/>
    </dgm:pt>
    <dgm:pt modelId="{1DE42D6E-D9B6-41F0-875F-9B4174C31CF3}" type="pres">
      <dgm:prSet presAssocID="{7F1BC36F-15CF-4122-912E-7EE7E7BFC8E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DAE0C3E-AA83-421C-9F93-7FBDB3B50C5B}" type="pres">
      <dgm:prSet presAssocID="{7F1BC36F-15CF-4122-912E-7EE7E7BFC8EA}" presName="childNode" presStyleLbl="node1" presStyleIdx="0" presStyleCnt="3">
        <dgm:presLayoutVars>
          <dgm:bulletEnabled val="1"/>
        </dgm:presLayoutVars>
      </dgm:prSet>
      <dgm:spPr/>
    </dgm:pt>
    <dgm:pt modelId="{2DFEC9DC-746D-4A27-ABAE-5E3614E79C88}" type="pres">
      <dgm:prSet presAssocID="{C2DDD549-0443-4DC9-A79B-D02D63663478}" presName="hSp" presStyleCnt="0"/>
      <dgm:spPr/>
    </dgm:pt>
    <dgm:pt modelId="{2AC66585-53A6-44FE-A4B6-10CC8F06A31E}" type="pres">
      <dgm:prSet presAssocID="{C2DDD549-0443-4DC9-A79B-D02D63663478}" presName="vProcSp" presStyleCnt="0"/>
      <dgm:spPr/>
    </dgm:pt>
    <dgm:pt modelId="{F66DAA41-680D-47CF-B1DA-65FF8563F850}" type="pres">
      <dgm:prSet presAssocID="{C2DDD549-0443-4DC9-A79B-D02D63663478}" presName="vSp1" presStyleCnt="0"/>
      <dgm:spPr/>
    </dgm:pt>
    <dgm:pt modelId="{717E7232-EBC8-4CF4-919E-3DD1A4631DA8}" type="pres">
      <dgm:prSet presAssocID="{C2DDD549-0443-4DC9-A79B-D02D63663478}" presName="simulatedConn" presStyleLbl="solidFgAcc1" presStyleIdx="0" presStyleCnt="2"/>
      <dgm:spPr/>
    </dgm:pt>
    <dgm:pt modelId="{C2142D30-49F4-4E9D-8BB6-CC43B42A74E6}" type="pres">
      <dgm:prSet presAssocID="{C2DDD549-0443-4DC9-A79B-D02D63663478}" presName="vSp2" presStyleCnt="0"/>
      <dgm:spPr/>
    </dgm:pt>
    <dgm:pt modelId="{33AA35E8-9502-4E11-B216-59D6B3E7FE44}" type="pres">
      <dgm:prSet presAssocID="{C2DDD549-0443-4DC9-A79B-D02D63663478}" presName="sibTrans" presStyleCnt="0"/>
      <dgm:spPr/>
    </dgm:pt>
    <dgm:pt modelId="{F3ADE40E-0BBC-4096-B868-FCD2C1A0B14B}" type="pres">
      <dgm:prSet presAssocID="{3AE94DCD-AD2F-414F-8D18-AC72ABC1D0A1}" presName="compositeNode" presStyleCnt="0">
        <dgm:presLayoutVars>
          <dgm:bulletEnabled val="1"/>
        </dgm:presLayoutVars>
      </dgm:prSet>
      <dgm:spPr/>
    </dgm:pt>
    <dgm:pt modelId="{7B42F6B6-9991-4749-8EB8-818281FEA751}" type="pres">
      <dgm:prSet presAssocID="{3AE94DCD-AD2F-414F-8D18-AC72ABC1D0A1}" presName="bgRect" presStyleLbl="node1" presStyleIdx="1" presStyleCnt="3"/>
      <dgm:spPr/>
    </dgm:pt>
    <dgm:pt modelId="{A935B2C6-915E-4CE6-809F-4C2A3715D74E}" type="pres">
      <dgm:prSet presAssocID="{3AE94DCD-AD2F-414F-8D18-AC72ABC1D0A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BF611AE-79C9-4739-BBED-0DBCE8139595}" type="pres">
      <dgm:prSet presAssocID="{3AE94DCD-AD2F-414F-8D18-AC72ABC1D0A1}" presName="childNode" presStyleLbl="node1" presStyleIdx="1" presStyleCnt="3">
        <dgm:presLayoutVars>
          <dgm:bulletEnabled val="1"/>
        </dgm:presLayoutVars>
      </dgm:prSet>
      <dgm:spPr/>
    </dgm:pt>
    <dgm:pt modelId="{03488ABA-DA88-4608-A708-9984AA61F12C}" type="pres">
      <dgm:prSet presAssocID="{1AD4C0FA-727A-45E9-9E6C-81314FBD9477}" presName="hSp" presStyleCnt="0"/>
      <dgm:spPr/>
    </dgm:pt>
    <dgm:pt modelId="{7A0DA0A2-D473-4B40-A07E-05F0836DAC6B}" type="pres">
      <dgm:prSet presAssocID="{1AD4C0FA-727A-45E9-9E6C-81314FBD9477}" presName="vProcSp" presStyleCnt="0"/>
      <dgm:spPr/>
    </dgm:pt>
    <dgm:pt modelId="{C4ED67C3-1584-48EB-88A6-762A973E6181}" type="pres">
      <dgm:prSet presAssocID="{1AD4C0FA-727A-45E9-9E6C-81314FBD9477}" presName="vSp1" presStyleCnt="0"/>
      <dgm:spPr/>
    </dgm:pt>
    <dgm:pt modelId="{251D52C2-72ED-49AE-9252-076BAAB90F37}" type="pres">
      <dgm:prSet presAssocID="{1AD4C0FA-727A-45E9-9E6C-81314FBD9477}" presName="simulatedConn" presStyleLbl="solidFgAcc1" presStyleIdx="1" presStyleCnt="2"/>
      <dgm:spPr/>
    </dgm:pt>
    <dgm:pt modelId="{713BC3C7-EAD8-4C45-B6CE-701DCCCB9829}" type="pres">
      <dgm:prSet presAssocID="{1AD4C0FA-727A-45E9-9E6C-81314FBD9477}" presName="vSp2" presStyleCnt="0"/>
      <dgm:spPr/>
    </dgm:pt>
    <dgm:pt modelId="{BE38C018-C309-48D4-89C6-0F27E5E02131}" type="pres">
      <dgm:prSet presAssocID="{1AD4C0FA-727A-45E9-9E6C-81314FBD9477}" presName="sibTrans" presStyleCnt="0"/>
      <dgm:spPr/>
    </dgm:pt>
    <dgm:pt modelId="{C21BE6D0-10E5-4D6A-8B5D-0232422D7FA1}" type="pres">
      <dgm:prSet presAssocID="{BCFC3009-529B-41EB-A1F4-8D73D6D83FF7}" presName="compositeNode" presStyleCnt="0">
        <dgm:presLayoutVars>
          <dgm:bulletEnabled val="1"/>
        </dgm:presLayoutVars>
      </dgm:prSet>
      <dgm:spPr/>
    </dgm:pt>
    <dgm:pt modelId="{4CD8AD86-3482-4BD8-A3B3-A4D0987DF614}" type="pres">
      <dgm:prSet presAssocID="{BCFC3009-529B-41EB-A1F4-8D73D6D83FF7}" presName="bgRect" presStyleLbl="node1" presStyleIdx="2" presStyleCnt="3" custLinFactNeighborX="725" custLinFactNeighborY="-202"/>
      <dgm:spPr/>
    </dgm:pt>
    <dgm:pt modelId="{00460852-6746-4F85-9871-55437E565B33}" type="pres">
      <dgm:prSet presAssocID="{BCFC3009-529B-41EB-A1F4-8D73D6D83FF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554197D-1761-4A28-8850-9541C2CD4051}" type="pres">
      <dgm:prSet presAssocID="{BCFC3009-529B-41EB-A1F4-8D73D6D83FF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91F4403-2ABC-4DF0-9105-9EF5EA7BEF60}" type="presOf" srcId="{7F1BC36F-15CF-4122-912E-7EE7E7BFC8EA}" destId="{137563CE-470A-49E2-95ED-5DFB6202B8E6}" srcOrd="0" destOrd="0" presId="urn:microsoft.com/office/officeart/2005/8/layout/hProcess7"/>
    <dgm:cxn modelId="{7F4BB70F-B503-4542-AB96-E6AB1C2A7A80}" type="presOf" srcId="{7F1BC36F-15CF-4122-912E-7EE7E7BFC8EA}" destId="{1DE42D6E-D9B6-41F0-875F-9B4174C31CF3}" srcOrd="1" destOrd="0" presId="urn:microsoft.com/office/officeart/2005/8/layout/hProcess7"/>
    <dgm:cxn modelId="{F96CC02B-DDAC-4EB3-83DB-7A0B729FBD44}" srcId="{832F4C44-5E05-4E72-B71A-323FAF34DD8F}" destId="{3AE94DCD-AD2F-414F-8D18-AC72ABC1D0A1}" srcOrd="1" destOrd="0" parTransId="{3DB11E86-D675-4B3C-81F7-CF03CAED5DDF}" sibTransId="{1AD4C0FA-727A-45E9-9E6C-81314FBD9477}"/>
    <dgm:cxn modelId="{92EF313E-3A4D-4748-B857-1EB28684AABA}" type="presOf" srcId="{3AE94DCD-AD2F-414F-8D18-AC72ABC1D0A1}" destId="{7B42F6B6-9991-4749-8EB8-818281FEA751}" srcOrd="0" destOrd="0" presId="urn:microsoft.com/office/officeart/2005/8/layout/hProcess7"/>
    <dgm:cxn modelId="{06396E5B-5205-476F-A542-E0FAD6349030}" srcId="{BCFC3009-529B-41EB-A1F4-8D73D6D83FF7}" destId="{2E101B2A-29C8-4AC4-9BBA-D2DB8BD5B58F}" srcOrd="0" destOrd="0" parTransId="{6A5C8C4D-F1AE-4616-B32B-2A8201700C9D}" sibTransId="{E44850FB-1D5E-4607-BA74-A6ADF5EFD60D}"/>
    <dgm:cxn modelId="{96103548-E0EC-412B-B95A-8DC485574C5F}" type="presOf" srcId="{3AE94DCD-AD2F-414F-8D18-AC72ABC1D0A1}" destId="{A935B2C6-915E-4CE6-809F-4C2A3715D74E}" srcOrd="1" destOrd="0" presId="urn:microsoft.com/office/officeart/2005/8/layout/hProcess7"/>
    <dgm:cxn modelId="{968ECD6D-89BB-40C3-8801-17ACA58CC8B5}" type="presOf" srcId="{2E101B2A-29C8-4AC4-9BBA-D2DB8BD5B58F}" destId="{D554197D-1761-4A28-8850-9541C2CD4051}" srcOrd="0" destOrd="0" presId="urn:microsoft.com/office/officeart/2005/8/layout/hProcess7"/>
    <dgm:cxn modelId="{FFAFFB6E-EF9A-4E16-B651-4B8DC5C69C04}" srcId="{832F4C44-5E05-4E72-B71A-323FAF34DD8F}" destId="{7F1BC36F-15CF-4122-912E-7EE7E7BFC8EA}" srcOrd="0" destOrd="0" parTransId="{E71464D9-32BE-4F75-BECF-122E5F294601}" sibTransId="{C2DDD549-0443-4DC9-A79B-D02D63663478}"/>
    <dgm:cxn modelId="{7BFA327E-5217-48AC-B212-32280A39A016}" type="presOf" srcId="{BCFC3009-529B-41EB-A1F4-8D73D6D83FF7}" destId="{4CD8AD86-3482-4BD8-A3B3-A4D0987DF614}" srcOrd="0" destOrd="0" presId="urn:microsoft.com/office/officeart/2005/8/layout/hProcess7"/>
    <dgm:cxn modelId="{2D4BE87E-19A7-44F0-8348-D99380BEC382}" type="presOf" srcId="{9B6E5A08-8B2E-459E-B9EE-EB57D8127792}" destId="{8DAE0C3E-AA83-421C-9F93-7FBDB3B50C5B}" srcOrd="0" destOrd="0" presId="urn:microsoft.com/office/officeart/2005/8/layout/hProcess7"/>
    <dgm:cxn modelId="{5F419A83-7BB5-4FEA-8BDF-3D161866EFF0}" srcId="{7F1BC36F-15CF-4122-912E-7EE7E7BFC8EA}" destId="{9B6E5A08-8B2E-459E-B9EE-EB57D8127792}" srcOrd="0" destOrd="0" parTransId="{8886220D-D454-4DAE-B6E6-75258DE24626}" sibTransId="{D78C5E3A-E0D4-4323-8EDC-8EB937F5B07A}"/>
    <dgm:cxn modelId="{EAE18A98-C2E6-4E7B-BBB6-AE5FDF4D8320}" type="presOf" srcId="{832F4C44-5E05-4E72-B71A-323FAF34DD8F}" destId="{D41B3438-867E-4F09-961A-36AB4F62995B}" srcOrd="0" destOrd="0" presId="urn:microsoft.com/office/officeart/2005/8/layout/hProcess7"/>
    <dgm:cxn modelId="{0A8AA0B2-3D65-4AEA-AD28-791C1C2EB38D}" type="presOf" srcId="{FE6FB094-D60C-4028-9F66-59B5A9659054}" destId="{ABF611AE-79C9-4739-BBED-0DBCE8139595}" srcOrd="0" destOrd="0" presId="urn:microsoft.com/office/officeart/2005/8/layout/hProcess7"/>
    <dgm:cxn modelId="{885F1FC2-D41D-4EB0-9DC5-EDF221C511DF}" srcId="{3AE94DCD-AD2F-414F-8D18-AC72ABC1D0A1}" destId="{FE6FB094-D60C-4028-9F66-59B5A9659054}" srcOrd="0" destOrd="0" parTransId="{D054B368-DBE5-4D23-96F9-E6F62D50B2FB}" sibTransId="{E07E6C17-802C-491A-A03D-ACD1DA390442}"/>
    <dgm:cxn modelId="{F66B7DC8-F566-4404-99F2-90E812B9F28C}" srcId="{832F4C44-5E05-4E72-B71A-323FAF34DD8F}" destId="{BCFC3009-529B-41EB-A1F4-8D73D6D83FF7}" srcOrd="2" destOrd="0" parTransId="{43D155FB-61AE-442A-B8D9-1991D5FBEC3D}" sibTransId="{F2F43ECD-44B9-46FE-8B23-2ECE495175DD}"/>
    <dgm:cxn modelId="{A68619E8-580C-4BF6-9D65-A1C2F06C234B}" type="presOf" srcId="{BCFC3009-529B-41EB-A1F4-8D73D6D83FF7}" destId="{00460852-6746-4F85-9871-55437E565B33}" srcOrd="1" destOrd="0" presId="urn:microsoft.com/office/officeart/2005/8/layout/hProcess7"/>
    <dgm:cxn modelId="{2FB97BC7-45A5-4420-8EA1-B88F38BE6A26}" type="presParOf" srcId="{D41B3438-867E-4F09-961A-36AB4F62995B}" destId="{D442DA57-1C3A-4F77-9601-5C2168EB1C64}" srcOrd="0" destOrd="0" presId="urn:microsoft.com/office/officeart/2005/8/layout/hProcess7"/>
    <dgm:cxn modelId="{637C9833-5B8E-4F8A-B80C-E1968121A2A5}" type="presParOf" srcId="{D442DA57-1C3A-4F77-9601-5C2168EB1C64}" destId="{137563CE-470A-49E2-95ED-5DFB6202B8E6}" srcOrd="0" destOrd="0" presId="urn:microsoft.com/office/officeart/2005/8/layout/hProcess7"/>
    <dgm:cxn modelId="{158351AB-4F3B-4D55-8F55-18F17FF84BB8}" type="presParOf" srcId="{D442DA57-1C3A-4F77-9601-5C2168EB1C64}" destId="{1DE42D6E-D9B6-41F0-875F-9B4174C31CF3}" srcOrd="1" destOrd="0" presId="urn:microsoft.com/office/officeart/2005/8/layout/hProcess7"/>
    <dgm:cxn modelId="{3A1C2CD5-0DDA-4AD6-9A2C-54F79D64D55E}" type="presParOf" srcId="{D442DA57-1C3A-4F77-9601-5C2168EB1C64}" destId="{8DAE0C3E-AA83-421C-9F93-7FBDB3B50C5B}" srcOrd="2" destOrd="0" presId="urn:microsoft.com/office/officeart/2005/8/layout/hProcess7"/>
    <dgm:cxn modelId="{5F5FF253-39B7-4CD9-94AB-9047F01DBA51}" type="presParOf" srcId="{D41B3438-867E-4F09-961A-36AB4F62995B}" destId="{2DFEC9DC-746D-4A27-ABAE-5E3614E79C88}" srcOrd="1" destOrd="0" presId="urn:microsoft.com/office/officeart/2005/8/layout/hProcess7"/>
    <dgm:cxn modelId="{9913A90E-3E87-4FE8-A6D2-94D011E5235B}" type="presParOf" srcId="{D41B3438-867E-4F09-961A-36AB4F62995B}" destId="{2AC66585-53A6-44FE-A4B6-10CC8F06A31E}" srcOrd="2" destOrd="0" presId="urn:microsoft.com/office/officeart/2005/8/layout/hProcess7"/>
    <dgm:cxn modelId="{BFE46B52-4FC4-4EEF-8AA5-E8C5B34BC23F}" type="presParOf" srcId="{2AC66585-53A6-44FE-A4B6-10CC8F06A31E}" destId="{F66DAA41-680D-47CF-B1DA-65FF8563F850}" srcOrd="0" destOrd="0" presId="urn:microsoft.com/office/officeart/2005/8/layout/hProcess7"/>
    <dgm:cxn modelId="{6031C04F-84FE-4B00-90AC-CBFDED60AD92}" type="presParOf" srcId="{2AC66585-53A6-44FE-A4B6-10CC8F06A31E}" destId="{717E7232-EBC8-4CF4-919E-3DD1A4631DA8}" srcOrd="1" destOrd="0" presId="urn:microsoft.com/office/officeart/2005/8/layout/hProcess7"/>
    <dgm:cxn modelId="{20DA4A01-937D-43A5-8486-7AF9A894B263}" type="presParOf" srcId="{2AC66585-53A6-44FE-A4B6-10CC8F06A31E}" destId="{C2142D30-49F4-4E9D-8BB6-CC43B42A74E6}" srcOrd="2" destOrd="0" presId="urn:microsoft.com/office/officeart/2005/8/layout/hProcess7"/>
    <dgm:cxn modelId="{53866E6B-AC03-451D-B32A-C26D7738E2BC}" type="presParOf" srcId="{D41B3438-867E-4F09-961A-36AB4F62995B}" destId="{33AA35E8-9502-4E11-B216-59D6B3E7FE44}" srcOrd="3" destOrd="0" presId="urn:microsoft.com/office/officeart/2005/8/layout/hProcess7"/>
    <dgm:cxn modelId="{5452E94C-7C2F-4F39-B5C9-8CFA3EE222A1}" type="presParOf" srcId="{D41B3438-867E-4F09-961A-36AB4F62995B}" destId="{F3ADE40E-0BBC-4096-B868-FCD2C1A0B14B}" srcOrd="4" destOrd="0" presId="urn:microsoft.com/office/officeart/2005/8/layout/hProcess7"/>
    <dgm:cxn modelId="{90111F88-2DA0-4F57-B141-8CD62DBB8607}" type="presParOf" srcId="{F3ADE40E-0BBC-4096-B868-FCD2C1A0B14B}" destId="{7B42F6B6-9991-4749-8EB8-818281FEA751}" srcOrd="0" destOrd="0" presId="urn:microsoft.com/office/officeart/2005/8/layout/hProcess7"/>
    <dgm:cxn modelId="{2FAB77E3-D14D-4EEB-B1BF-DC9228B5A277}" type="presParOf" srcId="{F3ADE40E-0BBC-4096-B868-FCD2C1A0B14B}" destId="{A935B2C6-915E-4CE6-809F-4C2A3715D74E}" srcOrd="1" destOrd="0" presId="urn:microsoft.com/office/officeart/2005/8/layout/hProcess7"/>
    <dgm:cxn modelId="{36AC493A-6D2F-453C-8D1B-9C82D1E01468}" type="presParOf" srcId="{F3ADE40E-0BBC-4096-B868-FCD2C1A0B14B}" destId="{ABF611AE-79C9-4739-BBED-0DBCE8139595}" srcOrd="2" destOrd="0" presId="urn:microsoft.com/office/officeart/2005/8/layout/hProcess7"/>
    <dgm:cxn modelId="{DCD3352E-96DC-4B5C-A544-35D00C9E1A0F}" type="presParOf" srcId="{D41B3438-867E-4F09-961A-36AB4F62995B}" destId="{03488ABA-DA88-4608-A708-9984AA61F12C}" srcOrd="5" destOrd="0" presId="urn:microsoft.com/office/officeart/2005/8/layout/hProcess7"/>
    <dgm:cxn modelId="{DB3C9203-09D1-42EB-BDBD-3E29F989B01E}" type="presParOf" srcId="{D41B3438-867E-4F09-961A-36AB4F62995B}" destId="{7A0DA0A2-D473-4B40-A07E-05F0836DAC6B}" srcOrd="6" destOrd="0" presId="urn:microsoft.com/office/officeart/2005/8/layout/hProcess7"/>
    <dgm:cxn modelId="{987A5A0A-E728-4BAA-8752-A6F3B48C6087}" type="presParOf" srcId="{7A0DA0A2-D473-4B40-A07E-05F0836DAC6B}" destId="{C4ED67C3-1584-48EB-88A6-762A973E6181}" srcOrd="0" destOrd="0" presId="urn:microsoft.com/office/officeart/2005/8/layout/hProcess7"/>
    <dgm:cxn modelId="{50AA313E-A369-4E69-9BDD-E6F4DA8E189A}" type="presParOf" srcId="{7A0DA0A2-D473-4B40-A07E-05F0836DAC6B}" destId="{251D52C2-72ED-49AE-9252-076BAAB90F37}" srcOrd="1" destOrd="0" presId="urn:microsoft.com/office/officeart/2005/8/layout/hProcess7"/>
    <dgm:cxn modelId="{C9464AB6-8E22-4BD8-AAF8-94547D619D37}" type="presParOf" srcId="{7A0DA0A2-D473-4B40-A07E-05F0836DAC6B}" destId="{713BC3C7-EAD8-4C45-B6CE-701DCCCB9829}" srcOrd="2" destOrd="0" presId="urn:microsoft.com/office/officeart/2005/8/layout/hProcess7"/>
    <dgm:cxn modelId="{EE5462E2-844E-45C4-83F9-3812B5DDF79A}" type="presParOf" srcId="{D41B3438-867E-4F09-961A-36AB4F62995B}" destId="{BE38C018-C309-48D4-89C6-0F27E5E02131}" srcOrd="7" destOrd="0" presId="urn:microsoft.com/office/officeart/2005/8/layout/hProcess7"/>
    <dgm:cxn modelId="{94BA8AB6-C2CF-4C90-AFAD-2D2497E4B7D1}" type="presParOf" srcId="{D41B3438-867E-4F09-961A-36AB4F62995B}" destId="{C21BE6D0-10E5-4D6A-8B5D-0232422D7FA1}" srcOrd="8" destOrd="0" presId="urn:microsoft.com/office/officeart/2005/8/layout/hProcess7"/>
    <dgm:cxn modelId="{8F83F965-E2C8-4F92-853C-DC48E9E39083}" type="presParOf" srcId="{C21BE6D0-10E5-4D6A-8B5D-0232422D7FA1}" destId="{4CD8AD86-3482-4BD8-A3B3-A4D0987DF614}" srcOrd="0" destOrd="0" presId="urn:microsoft.com/office/officeart/2005/8/layout/hProcess7"/>
    <dgm:cxn modelId="{2F939515-1D50-4200-969A-9BB2B712F6B1}" type="presParOf" srcId="{C21BE6D0-10E5-4D6A-8B5D-0232422D7FA1}" destId="{00460852-6746-4F85-9871-55437E565B33}" srcOrd="1" destOrd="0" presId="urn:microsoft.com/office/officeart/2005/8/layout/hProcess7"/>
    <dgm:cxn modelId="{A4A0A57F-7FF8-425C-9768-1E03902F8C3B}" type="presParOf" srcId="{C21BE6D0-10E5-4D6A-8B5D-0232422D7FA1}" destId="{D554197D-1761-4A28-8850-9541C2CD405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09808A-68BD-4545-B726-01A5E802CA60}" type="doc">
      <dgm:prSet loTypeId="urn:microsoft.com/office/officeart/2005/8/layout/hProcess7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70A6985-ED24-489C-A1EF-97147A9E89B5}">
      <dgm:prSet phldrT="[Text]"/>
      <dgm:spPr/>
      <dgm:t>
        <a:bodyPr/>
        <a:lstStyle/>
        <a:p>
          <a:endParaRPr lang="en-US" dirty="0"/>
        </a:p>
      </dgm:t>
    </dgm:pt>
    <dgm:pt modelId="{28A17180-8985-43E7-BA1D-A48F96390C2E}" type="sibTrans" cxnId="{3B871F2D-688D-4301-9042-29C96901DF2C}">
      <dgm:prSet/>
      <dgm:spPr/>
      <dgm:t>
        <a:bodyPr/>
        <a:lstStyle/>
        <a:p>
          <a:endParaRPr lang="en-US"/>
        </a:p>
      </dgm:t>
    </dgm:pt>
    <dgm:pt modelId="{2B9FD957-5CA2-4165-8734-2D8842EEE99C}" type="parTrans" cxnId="{3B871F2D-688D-4301-9042-29C96901DF2C}">
      <dgm:prSet/>
      <dgm:spPr/>
      <dgm:t>
        <a:bodyPr/>
        <a:lstStyle/>
        <a:p>
          <a:endParaRPr lang="en-US"/>
        </a:p>
      </dgm:t>
    </dgm:pt>
    <dgm:pt modelId="{A4BE33AB-5156-46C5-B979-2F6DF78E4679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chemeClr val="tx1"/>
            </a:solidFill>
            <a:latin typeface="Baskerville Old Face" pitchFamily="18" charset="0"/>
          </a:endParaRP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TRAINING THE MODEL IN MULTIPLE ALGORITHM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TESTING THE MODEL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LOGISTIC REGRESSION     </a:t>
          </a:r>
        </a:p>
        <a:p>
          <a:pPr>
            <a:lnSpc>
              <a:spcPct val="100000"/>
            </a:lnSpc>
          </a:pPr>
          <a:r>
            <a:rPr lang="en-US" sz="2000" b="1" dirty="0">
              <a:solidFill>
                <a:schemeClr val="tx1"/>
              </a:solidFill>
              <a:latin typeface="Rockwell" pitchFamily="18" charset="0"/>
            </a:rPr>
            <a:t>ANN MODEL</a:t>
          </a:r>
        </a:p>
      </dgm:t>
    </dgm:pt>
    <dgm:pt modelId="{CBDAAD49-35E0-4229-B0DA-19E9F6BF10EB}" type="sibTrans" cxnId="{2B615928-7664-4C09-A369-1E803D33AB83}">
      <dgm:prSet/>
      <dgm:spPr/>
      <dgm:t>
        <a:bodyPr/>
        <a:lstStyle/>
        <a:p>
          <a:endParaRPr lang="en-US"/>
        </a:p>
      </dgm:t>
    </dgm:pt>
    <dgm:pt modelId="{12D1F5CB-9EC2-41B3-97E5-7859E1531B18}" type="parTrans" cxnId="{2B615928-7664-4C09-A369-1E803D33AB83}">
      <dgm:prSet/>
      <dgm:spPr/>
      <dgm:t>
        <a:bodyPr/>
        <a:lstStyle/>
        <a:p>
          <a:endParaRPr lang="en-US"/>
        </a:p>
      </dgm:t>
    </dgm:pt>
    <dgm:pt modelId="{FA180B28-631D-423E-AD61-5783AD15B588}" type="pres">
      <dgm:prSet presAssocID="{1109808A-68BD-4545-B726-01A5E802CA60}" presName="Name0" presStyleCnt="0">
        <dgm:presLayoutVars>
          <dgm:dir/>
          <dgm:animLvl val="lvl"/>
          <dgm:resizeHandles val="exact"/>
        </dgm:presLayoutVars>
      </dgm:prSet>
      <dgm:spPr/>
    </dgm:pt>
    <dgm:pt modelId="{88BFBA0C-DDB0-4EBC-B725-BBBFF876E8C7}" type="pres">
      <dgm:prSet presAssocID="{F70A6985-ED24-489C-A1EF-97147A9E89B5}" presName="compositeNode" presStyleCnt="0">
        <dgm:presLayoutVars>
          <dgm:bulletEnabled val="1"/>
        </dgm:presLayoutVars>
      </dgm:prSet>
      <dgm:spPr/>
    </dgm:pt>
    <dgm:pt modelId="{8390FFCB-94F6-4214-AD12-39533A338940}" type="pres">
      <dgm:prSet presAssocID="{F70A6985-ED24-489C-A1EF-97147A9E89B5}" presName="bgRect" presStyleLbl="node1" presStyleIdx="0" presStyleCnt="1" custLinFactNeighborX="6713" custLinFactNeighborY="-353"/>
      <dgm:spPr/>
    </dgm:pt>
    <dgm:pt modelId="{589D20FC-2D83-4373-A52B-E482079BD63C}" type="pres">
      <dgm:prSet presAssocID="{F70A6985-ED24-489C-A1EF-97147A9E89B5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63E98AAB-2159-4174-BD21-9A58DEEA0C3C}" type="pres">
      <dgm:prSet presAssocID="{F70A6985-ED24-489C-A1EF-97147A9E89B5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F50100A-3C29-4FE3-8AA0-2E5BE18247B7}" type="presOf" srcId="{A4BE33AB-5156-46C5-B979-2F6DF78E4679}" destId="{63E98AAB-2159-4174-BD21-9A58DEEA0C3C}" srcOrd="0" destOrd="0" presId="urn:microsoft.com/office/officeart/2005/8/layout/hProcess7"/>
    <dgm:cxn modelId="{2B615928-7664-4C09-A369-1E803D33AB83}" srcId="{F70A6985-ED24-489C-A1EF-97147A9E89B5}" destId="{A4BE33AB-5156-46C5-B979-2F6DF78E4679}" srcOrd="0" destOrd="0" parTransId="{12D1F5CB-9EC2-41B3-97E5-7859E1531B18}" sibTransId="{CBDAAD49-35E0-4229-B0DA-19E9F6BF10EB}"/>
    <dgm:cxn modelId="{3B871F2D-688D-4301-9042-29C96901DF2C}" srcId="{1109808A-68BD-4545-B726-01A5E802CA60}" destId="{F70A6985-ED24-489C-A1EF-97147A9E89B5}" srcOrd="0" destOrd="0" parTransId="{2B9FD957-5CA2-4165-8734-2D8842EEE99C}" sibTransId="{28A17180-8985-43E7-BA1D-A48F96390C2E}"/>
    <dgm:cxn modelId="{DBAD4B39-564B-48C9-9C56-DCE60C861C33}" type="presOf" srcId="{F70A6985-ED24-489C-A1EF-97147A9E89B5}" destId="{589D20FC-2D83-4373-A52B-E482079BD63C}" srcOrd="1" destOrd="0" presId="urn:microsoft.com/office/officeart/2005/8/layout/hProcess7"/>
    <dgm:cxn modelId="{2DBA9A6E-8455-4CC3-9AB0-06D79BF33B66}" type="presOf" srcId="{1109808A-68BD-4545-B726-01A5E802CA60}" destId="{FA180B28-631D-423E-AD61-5783AD15B588}" srcOrd="0" destOrd="0" presId="urn:microsoft.com/office/officeart/2005/8/layout/hProcess7"/>
    <dgm:cxn modelId="{E71DF4D5-3211-40FB-A575-A252E5E87E25}" type="presOf" srcId="{F70A6985-ED24-489C-A1EF-97147A9E89B5}" destId="{8390FFCB-94F6-4214-AD12-39533A338940}" srcOrd="0" destOrd="0" presId="urn:microsoft.com/office/officeart/2005/8/layout/hProcess7"/>
    <dgm:cxn modelId="{AB66D1FA-74A9-4DBE-9161-F470ED6EFA03}" type="presParOf" srcId="{FA180B28-631D-423E-AD61-5783AD15B588}" destId="{88BFBA0C-DDB0-4EBC-B725-BBBFF876E8C7}" srcOrd="0" destOrd="0" presId="urn:microsoft.com/office/officeart/2005/8/layout/hProcess7"/>
    <dgm:cxn modelId="{5D3F5320-154B-4BA9-B178-2C56DC8DE65E}" type="presParOf" srcId="{88BFBA0C-DDB0-4EBC-B725-BBBFF876E8C7}" destId="{8390FFCB-94F6-4214-AD12-39533A338940}" srcOrd="0" destOrd="0" presId="urn:microsoft.com/office/officeart/2005/8/layout/hProcess7"/>
    <dgm:cxn modelId="{39F443F6-FE1B-4D6B-9AA7-0EB6BC15B1EA}" type="presParOf" srcId="{88BFBA0C-DDB0-4EBC-B725-BBBFF876E8C7}" destId="{589D20FC-2D83-4373-A52B-E482079BD63C}" srcOrd="1" destOrd="0" presId="urn:microsoft.com/office/officeart/2005/8/layout/hProcess7"/>
    <dgm:cxn modelId="{498DFF4C-0863-4E31-BED5-80EC1D1CC0B8}" type="presParOf" srcId="{88BFBA0C-DDB0-4EBC-B725-BBBFF876E8C7}" destId="{63E98AAB-2159-4174-BD21-9A58DEEA0C3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56782-38CB-4F5A-B0F5-98CA36DC9520}">
      <dsp:nvSpPr>
        <dsp:cNvPr id="0" name=""/>
        <dsp:cNvSpPr/>
      </dsp:nvSpPr>
      <dsp:spPr>
        <a:xfrm rot="5400000">
          <a:off x="-125547" y="130460"/>
          <a:ext cx="869738" cy="60881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01</a:t>
          </a:r>
        </a:p>
      </dsp:txBody>
      <dsp:txXfrm rot="-5400000">
        <a:off x="4914" y="304407"/>
        <a:ext cx="608816" cy="260922"/>
      </dsp:txXfrm>
    </dsp:sp>
    <dsp:sp modelId="{B353C611-3271-4F89-B271-DB8280FC9ADA}">
      <dsp:nvSpPr>
        <dsp:cNvPr id="0" name=""/>
        <dsp:cNvSpPr/>
      </dsp:nvSpPr>
      <dsp:spPr>
        <a:xfrm rot="5400000">
          <a:off x="4543645" y="-3932627"/>
          <a:ext cx="565627" cy="843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Abstract</a:t>
          </a:r>
        </a:p>
      </dsp:txBody>
      <dsp:txXfrm rot="-5400000">
        <a:off x="608816" y="29814"/>
        <a:ext cx="8407673" cy="510403"/>
      </dsp:txXfrm>
    </dsp:sp>
    <dsp:sp modelId="{0DE88147-E1FD-4878-A218-4FEF3879FB0F}">
      <dsp:nvSpPr>
        <dsp:cNvPr id="0" name=""/>
        <dsp:cNvSpPr/>
      </dsp:nvSpPr>
      <dsp:spPr>
        <a:xfrm rot="5400000">
          <a:off x="-130460" y="789435"/>
          <a:ext cx="869738" cy="608816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254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02</a:t>
          </a:r>
        </a:p>
      </dsp:txBody>
      <dsp:txXfrm rot="-5400000">
        <a:off x="1" y="963382"/>
        <a:ext cx="608816" cy="260922"/>
      </dsp:txXfrm>
    </dsp:sp>
    <dsp:sp modelId="{394FC65C-AAE9-4C53-9D1B-1AB8B23E3EDE}">
      <dsp:nvSpPr>
        <dsp:cNvPr id="0" name=""/>
        <dsp:cNvSpPr/>
      </dsp:nvSpPr>
      <dsp:spPr>
        <a:xfrm rot="5400000">
          <a:off x="4543794" y="-3278100"/>
          <a:ext cx="565330" cy="843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Introduction</a:t>
          </a:r>
        </a:p>
      </dsp:txBody>
      <dsp:txXfrm rot="-5400000">
        <a:off x="608817" y="684474"/>
        <a:ext cx="8407688" cy="510136"/>
      </dsp:txXfrm>
    </dsp:sp>
    <dsp:sp modelId="{19536619-D7F7-4540-925B-486598B23C4E}">
      <dsp:nvSpPr>
        <dsp:cNvPr id="0" name=""/>
        <dsp:cNvSpPr/>
      </dsp:nvSpPr>
      <dsp:spPr>
        <a:xfrm rot="5400000">
          <a:off x="-130460" y="1446208"/>
          <a:ext cx="869738" cy="608816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254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03</a:t>
          </a:r>
        </a:p>
      </dsp:txBody>
      <dsp:txXfrm rot="-5400000">
        <a:off x="1" y="1620155"/>
        <a:ext cx="608816" cy="260922"/>
      </dsp:txXfrm>
    </dsp:sp>
    <dsp:sp modelId="{E8601FC5-913F-4C75-80AD-41C3ED24B495}">
      <dsp:nvSpPr>
        <dsp:cNvPr id="0" name=""/>
        <dsp:cNvSpPr/>
      </dsp:nvSpPr>
      <dsp:spPr>
        <a:xfrm rot="5400000">
          <a:off x="4543794" y="-2587610"/>
          <a:ext cx="565330" cy="843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Objectives</a:t>
          </a:r>
        </a:p>
      </dsp:txBody>
      <dsp:txXfrm rot="-5400000">
        <a:off x="608817" y="1374964"/>
        <a:ext cx="8407688" cy="5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EC4EA-B9B3-4E56-8CE8-A871E5367A64}">
      <dsp:nvSpPr>
        <dsp:cNvPr id="0" name=""/>
        <dsp:cNvSpPr/>
      </dsp:nvSpPr>
      <dsp:spPr>
        <a:xfrm rot="5400000">
          <a:off x="-125226" y="126768"/>
          <a:ext cx="834840" cy="5843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04</a:t>
          </a:r>
        </a:p>
      </dsp:txBody>
      <dsp:txXfrm rot="-5400000">
        <a:off x="0" y="293736"/>
        <a:ext cx="584388" cy="250452"/>
      </dsp:txXfrm>
    </dsp:sp>
    <dsp:sp modelId="{FB37F378-A2E4-40F0-99AC-1A312F63EF0E}">
      <dsp:nvSpPr>
        <dsp:cNvPr id="0" name=""/>
        <dsp:cNvSpPr/>
      </dsp:nvSpPr>
      <dsp:spPr>
        <a:xfrm rot="5400000">
          <a:off x="4505670" y="-3921282"/>
          <a:ext cx="542931" cy="8385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Literature Review</a:t>
          </a:r>
        </a:p>
      </dsp:txBody>
      <dsp:txXfrm rot="-5400000">
        <a:off x="584388" y="26504"/>
        <a:ext cx="8358992" cy="489923"/>
      </dsp:txXfrm>
    </dsp:sp>
    <dsp:sp modelId="{A8F86AE9-DC56-4D8F-B9F0-94268349BA49}">
      <dsp:nvSpPr>
        <dsp:cNvPr id="0" name=""/>
        <dsp:cNvSpPr/>
      </dsp:nvSpPr>
      <dsp:spPr>
        <a:xfrm rot="5400000">
          <a:off x="-125226" y="723667"/>
          <a:ext cx="834840" cy="5843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05</a:t>
          </a:r>
        </a:p>
      </dsp:txBody>
      <dsp:txXfrm rot="-5400000">
        <a:off x="0" y="890635"/>
        <a:ext cx="584388" cy="250452"/>
      </dsp:txXfrm>
    </dsp:sp>
    <dsp:sp modelId="{F3C24B24-5635-426E-BD21-414FBFB9ADE8}">
      <dsp:nvSpPr>
        <dsp:cNvPr id="0" name=""/>
        <dsp:cNvSpPr/>
      </dsp:nvSpPr>
      <dsp:spPr>
        <a:xfrm rot="5400000">
          <a:off x="4505813" y="-3300359"/>
          <a:ext cx="542646" cy="8385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>
              <a:latin typeface="Rockwell" pitchFamily="18" charset="0"/>
            </a:rPr>
            <a:t>Methodology</a:t>
          </a:r>
        </a:p>
      </dsp:txBody>
      <dsp:txXfrm rot="-5400000">
        <a:off x="584388" y="647556"/>
        <a:ext cx="8359006" cy="489666"/>
      </dsp:txXfrm>
    </dsp:sp>
    <dsp:sp modelId="{42A54C49-3569-41F8-812A-D788713C888D}">
      <dsp:nvSpPr>
        <dsp:cNvPr id="0" name=""/>
        <dsp:cNvSpPr/>
      </dsp:nvSpPr>
      <dsp:spPr>
        <a:xfrm rot="5400000">
          <a:off x="-125226" y="1367356"/>
          <a:ext cx="834840" cy="5843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06</a:t>
          </a:r>
        </a:p>
      </dsp:txBody>
      <dsp:txXfrm rot="-5400000">
        <a:off x="0" y="1534324"/>
        <a:ext cx="584388" cy="250452"/>
      </dsp:txXfrm>
    </dsp:sp>
    <dsp:sp modelId="{4E48902A-2874-43C8-825B-8FA753F9D72A}">
      <dsp:nvSpPr>
        <dsp:cNvPr id="0" name=""/>
        <dsp:cNvSpPr/>
      </dsp:nvSpPr>
      <dsp:spPr>
        <a:xfrm rot="5400000">
          <a:off x="4505813" y="-2641516"/>
          <a:ext cx="542646" cy="8385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Exploratory Analysis</a:t>
          </a:r>
        </a:p>
      </dsp:txBody>
      <dsp:txXfrm rot="-5400000">
        <a:off x="584388" y="1306399"/>
        <a:ext cx="8359006" cy="489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97DB6-672F-4529-B0B9-E1FE5D79AAF7}">
      <dsp:nvSpPr>
        <dsp:cNvPr id="0" name=""/>
        <dsp:cNvSpPr/>
      </dsp:nvSpPr>
      <dsp:spPr>
        <a:xfrm rot="5400000">
          <a:off x="-118527" y="118527"/>
          <a:ext cx="790185" cy="5531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07</a:t>
          </a:r>
        </a:p>
      </dsp:txBody>
      <dsp:txXfrm rot="-5400000">
        <a:off x="2" y="276564"/>
        <a:ext cx="553129" cy="237056"/>
      </dsp:txXfrm>
    </dsp:sp>
    <dsp:sp modelId="{E04B5CD8-60F0-4DA8-AE9A-6305A1C4F564}">
      <dsp:nvSpPr>
        <dsp:cNvPr id="0" name=""/>
        <dsp:cNvSpPr/>
      </dsp:nvSpPr>
      <dsp:spPr>
        <a:xfrm rot="5400000">
          <a:off x="4530784" y="-3975651"/>
          <a:ext cx="513890" cy="8469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>
              <a:latin typeface="Rockwell" pitchFamily="18" charset="0"/>
            </a:rPr>
            <a:t>Model Design</a:t>
          </a:r>
        </a:p>
      </dsp:txBody>
      <dsp:txXfrm rot="-5400000">
        <a:off x="553129" y="27090"/>
        <a:ext cx="8444114" cy="463718"/>
      </dsp:txXfrm>
    </dsp:sp>
    <dsp:sp modelId="{59DA7FE1-3FC0-4D96-8BF5-7BD2D7BECF6F}">
      <dsp:nvSpPr>
        <dsp:cNvPr id="0" name=""/>
        <dsp:cNvSpPr/>
      </dsp:nvSpPr>
      <dsp:spPr>
        <a:xfrm rot="5400000">
          <a:off x="-118527" y="692263"/>
          <a:ext cx="790185" cy="5531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08</a:t>
          </a:r>
        </a:p>
      </dsp:txBody>
      <dsp:txXfrm rot="-5400000">
        <a:off x="2" y="850300"/>
        <a:ext cx="553129" cy="237056"/>
      </dsp:txXfrm>
    </dsp:sp>
    <dsp:sp modelId="{CB40F142-0B0B-4941-8CBA-0F7945C21B3C}">
      <dsp:nvSpPr>
        <dsp:cNvPr id="0" name=""/>
        <dsp:cNvSpPr/>
      </dsp:nvSpPr>
      <dsp:spPr>
        <a:xfrm rot="5400000">
          <a:off x="4530919" y="-3404054"/>
          <a:ext cx="513620" cy="8469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Data Analysis</a:t>
          </a:r>
        </a:p>
      </dsp:txBody>
      <dsp:txXfrm rot="-5400000">
        <a:off x="553130" y="598808"/>
        <a:ext cx="8444127" cy="463474"/>
      </dsp:txXfrm>
    </dsp:sp>
    <dsp:sp modelId="{5937FB13-0CF4-444C-BDDD-514549708ADA}">
      <dsp:nvSpPr>
        <dsp:cNvPr id="0" name=""/>
        <dsp:cNvSpPr/>
      </dsp:nvSpPr>
      <dsp:spPr>
        <a:xfrm rot="5400000">
          <a:off x="-118527" y="1263996"/>
          <a:ext cx="790185" cy="5531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09</a:t>
          </a:r>
        </a:p>
      </dsp:txBody>
      <dsp:txXfrm rot="-5400000">
        <a:off x="2" y="1422033"/>
        <a:ext cx="553129" cy="237056"/>
      </dsp:txXfrm>
    </dsp:sp>
    <dsp:sp modelId="{C6A92B7C-3886-401C-B01B-4727215440CF}">
      <dsp:nvSpPr>
        <dsp:cNvPr id="0" name=""/>
        <dsp:cNvSpPr/>
      </dsp:nvSpPr>
      <dsp:spPr>
        <a:xfrm rot="5400000">
          <a:off x="4530919" y="-2747630"/>
          <a:ext cx="513620" cy="8469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Future Scope</a:t>
          </a:r>
        </a:p>
      </dsp:txBody>
      <dsp:txXfrm rot="-5400000">
        <a:off x="553130" y="1255232"/>
        <a:ext cx="8444127" cy="463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AA8C4-37D2-4623-988B-110183DCBC40}">
      <dsp:nvSpPr>
        <dsp:cNvPr id="0" name=""/>
        <dsp:cNvSpPr/>
      </dsp:nvSpPr>
      <dsp:spPr>
        <a:xfrm rot="5400000">
          <a:off x="-112203" y="112203"/>
          <a:ext cx="748022" cy="5236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Rockwell" pitchFamily="18" charset="0"/>
            </a:rPr>
            <a:t>10</a:t>
          </a:r>
        </a:p>
      </dsp:txBody>
      <dsp:txXfrm rot="-5400000">
        <a:off x="0" y="261808"/>
        <a:ext cx="523616" cy="224406"/>
      </dsp:txXfrm>
    </dsp:sp>
    <dsp:sp modelId="{67C17930-B42A-481A-971F-61532F8F5D59}">
      <dsp:nvSpPr>
        <dsp:cNvPr id="0" name=""/>
        <dsp:cNvSpPr/>
      </dsp:nvSpPr>
      <dsp:spPr>
        <a:xfrm rot="5400000">
          <a:off x="4518852" y="-3924180"/>
          <a:ext cx="486470" cy="8476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Rockwell" pitchFamily="18" charset="0"/>
            </a:rPr>
            <a:t>Conclusion</a:t>
          </a:r>
        </a:p>
      </dsp:txBody>
      <dsp:txXfrm rot="-5400000">
        <a:off x="523616" y="94804"/>
        <a:ext cx="8453194" cy="4389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D803-DEE3-40E3-9682-0767C9E24666}">
      <dsp:nvSpPr>
        <dsp:cNvPr id="0" name=""/>
        <dsp:cNvSpPr/>
      </dsp:nvSpPr>
      <dsp:spPr>
        <a:xfrm>
          <a:off x="0" y="1786862"/>
          <a:ext cx="3493105" cy="13972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Baskerville Old Face" pitchFamily="18" charset="0"/>
            </a:rPr>
            <a:t>DEFINING PROBLEM </a:t>
          </a:r>
          <a:endParaRPr lang="en-US" sz="2800" b="1" kern="1200" dirty="0">
            <a:latin typeface="Baskerville Old Face" pitchFamily="18" charset="0"/>
          </a:endParaRPr>
        </a:p>
      </dsp:txBody>
      <dsp:txXfrm>
        <a:off x="698621" y="1786862"/>
        <a:ext cx="2095863" cy="1397242"/>
      </dsp:txXfrm>
    </dsp:sp>
    <dsp:sp modelId="{7AA028B1-3800-4213-91EB-BEDC0F9BD413}">
      <dsp:nvSpPr>
        <dsp:cNvPr id="0" name=""/>
        <dsp:cNvSpPr/>
      </dsp:nvSpPr>
      <dsp:spPr>
        <a:xfrm>
          <a:off x="3144037" y="1769397"/>
          <a:ext cx="3888140" cy="13902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askerville Old Face" pitchFamily="18" charset="0"/>
            </a:rPr>
            <a:t>DATA COLLECTION &amp;  PREPARATI0N</a:t>
          </a:r>
        </a:p>
      </dsp:txBody>
      <dsp:txXfrm>
        <a:off x="3839179" y="1769397"/>
        <a:ext cx="2497857" cy="1390283"/>
      </dsp:txXfrm>
    </dsp:sp>
    <dsp:sp modelId="{466BC0DE-6172-49EA-8A0B-05B94E0CE75A}">
      <dsp:nvSpPr>
        <dsp:cNvPr id="0" name=""/>
        <dsp:cNvSpPr/>
      </dsp:nvSpPr>
      <dsp:spPr>
        <a:xfrm>
          <a:off x="6682867" y="1765917"/>
          <a:ext cx="3493105" cy="13972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askerville Old Face" pitchFamily="18" charset="0"/>
            </a:rPr>
            <a:t>EXPLORATORY DATA ANALYSIS</a:t>
          </a:r>
        </a:p>
      </dsp:txBody>
      <dsp:txXfrm>
        <a:off x="7381488" y="1765917"/>
        <a:ext cx="2095863" cy="1397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69B0-BBAF-47C1-8E09-6B7B3CC5E12F}">
      <dsp:nvSpPr>
        <dsp:cNvPr id="0" name=""/>
        <dsp:cNvSpPr/>
      </dsp:nvSpPr>
      <dsp:spPr>
        <a:xfrm>
          <a:off x="0" y="310361"/>
          <a:ext cx="3276625" cy="13106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askerville Old Face" pitchFamily="18" charset="0"/>
            </a:rPr>
            <a:t>MODEL BUILDING</a:t>
          </a:r>
        </a:p>
      </dsp:txBody>
      <dsp:txXfrm>
        <a:off x="655325" y="310361"/>
        <a:ext cx="1965975" cy="13106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563CE-470A-49E2-95ED-5DFB6202B8E6}">
      <dsp:nvSpPr>
        <dsp:cNvPr id="0" name=""/>
        <dsp:cNvSpPr/>
      </dsp:nvSpPr>
      <dsp:spPr>
        <a:xfrm>
          <a:off x="21970" y="1393937"/>
          <a:ext cx="3102133" cy="372256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 rot="16200000">
        <a:off x="-1194065" y="2609974"/>
        <a:ext cx="3052499" cy="620426"/>
      </dsp:txXfrm>
    </dsp:sp>
    <dsp:sp modelId="{8DAE0C3E-AA83-421C-9F93-7FBDB3B50C5B}">
      <dsp:nvSpPr>
        <dsp:cNvPr id="0" name=""/>
        <dsp:cNvSpPr/>
      </dsp:nvSpPr>
      <dsp:spPr>
        <a:xfrm>
          <a:off x="642397" y="1393937"/>
          <a:ext cx="2311089" cy="37225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  <a:latin typeface="Baskerville Old Face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BUSINESS PROBLEM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BUISNESS REQUIREMENTS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LITERATURE SURVEY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SOCIAL OR BUISNESS IMPACT</a:t>
          </a:r>
        </a:p>
      </dsp:txBody>
      <dsp:txXfrm>
        <a:off x="642397" y="1393937"/>
        <a:ext cx="2311089" cy="3722560"/>
      </dsp:txXfrm>
    </dsp:sp>
    <dsp:sp modelId="{7B42F6B6-9991-4749-8EB8-818281FEA751}">
      <dsp:nvSpPr>
        <dsp:cNvPr id="0" name=""/>
        <dsp:cNvSpPr/>
      </dsp:nvSpPr>
      <dsp:spPr>
        <a:xfrm>
          <a:off x="3211429" y="1374989"/>
          <a:ext cx="3102133" cy="372256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 rot="16200000">
        <a:off x="1995392" y="2591026"/>
        <a:ext cx="3052499" cy="620426"/>
      </dsp:txXfrm>
    </dsp:sp>
    <dsp:sp modelId="{717E7232-EBC8-4CF4-919E-3DD1A4631DA8}">
      <dsp:nvSpPr>
        <dsp:cNvPr id="0" name=""/>
        <dsp:cNvSpPr/>
      </dsp:nvSpPr>
      <dsp:spPr>
        <a:xfrm rot="5400000">
          <a:off x="2953270" y="4335135"/>
          <a:ext cx="547338" cy="4653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611AE-79C9-4739-BBED-0DBCE8139595}">
      <dsp:nvSpPr>
        <dsp:cNvPr id="0" name=""/>
        <dsp:cNvSpPr/>
      </dsp:nvSpPr>
      <dsp:spPr>
        <a:xfrm>
          <a:off x="3831855" y="1374989"/>
          <a:ext cx="2311089" cy="37225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  <a:latin typeface="Baskerville Old Face" pitchFamily="18" charset="0"/>
          </a:endParaRP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COLLECTING THE DATA SET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  <a:latin typeface="Rockwell" pitchFamily="18" charset="0"/>
          </a:endParaRP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 PREPAING THE DATA SET</a:t>
          </a:r>
        </a:p>
      </dsp:txBody>
      <dsp:txXfrm>
        <a:off x="3831855" y="1374989"/>
        <a:ext cx="2311089" cy="3722560"/>
      </dsp:txXfrm>
    </dsp:sp>
    <dsp:sp modelId="{4CD8AD86-3482-4BD8-A3B3-A4D0987DF614}">
      <dsp:nvSpPr>
        <dsp:cNvPr id="0" name=""/>
        <dsp:cNvSpPr/>
      </dsp:nvSpPr>
      <dsp:spPr>
        <a:xfrm>
          <a:off x="6422858" y="1367470"/>
          <a:ext cx="3102133" cy="372256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 rot="16200000">
        <a:off x="5206821" y="2583506"/>
        <a:ext cx="3052499" cy="620426"/>
      </dsp:txXfrm>
    </dsp:sp>
    <dsp:sp modelId="{251D52C2-72ED-49AE-9252-076BAAB90F37}">
      <dsp:nvSpPr>
        <dsp:cNvPr id="0" name=""/>
        <dsp:cNvSpPr/>
      </dsp:nvSpPr>
      <dsp:spPr>
        <a:xfrm rot="5400000">
          <a:off x="6163979" y="4335135"/>
          <a:ext cx="547338" cy="4653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54197D-1761-4A28-8850-9541C2CD4051}">
      <dsp:nvSpPr>
        <dsp:cNvPr id="0" name=""/>
        <dsp:cNvSpPr/>
      </dsp:nvSpPr>
      <dsp:spPr>
        <a:xfrm>
          <a:off x="7043285" y="1367470"/>
          <a:ext cx="2311089" cy="37225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  <a:latin typeface="Rockwell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DESCRIPTIVE STATISTICAL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VISUAL ANALYSIS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   UNIVARIATE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BIVARIATE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   PAIR PLOT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   SCATTER PLOT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   SUB PLOT</a:t>
          </a:r>
        </a:p>
      </dsp:txBody>
      <dsp:txXfrm>
        <a:off x="7043285" y="1367470"/>
        <a:ext cx="2311089" cy="3722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0FFCB-94F6-4214-AD12-39533A338940}">
      <dsp:nvSpPr>
        <dsp:cNvPr id="0" name=""/>
        <dsp:cNvSpPr/>
      </dsp:nvSpPr>
      <dsp:spPr>
        <a:xfrm>
          <a:off x="0" y="21782"/>
          <a:ext cx="3080661" cy="369679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 rot="16200000">
        <a:off x="-1207619" y="1229401"/>
        <a:ext cx="3031370" cy="616132"/>
      </dsp:txXfrm>
    </dsp:sp>
    <dsp:sp modelId="{63E98AAB-2159-4174-BD21-9A58DEEA0C3C}">
      <dsp:nvSpPr>
        <dsp:cNvPr id="0" name=""/>
        <dsp:cNvSpPr/>
      </dsp:nvSpPr>
      <dsp:spPr>
        <a:xfrm>
          <a:off x="616132" y="21782"/>
          <a:ext cx="2295092" cy="3696793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  <a:latin typeface="Baskerville Old Face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TRAINING THE MODEL IN MULTIPLE ALGORITHM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TESTING THE MODEL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LOGISTIC REGRESSION    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Rockwell" pitchFamily="18" charset="0"/>
            </a:rPr>
            <a:t>ANN MODEL</a:t>
          </a:r>
        </a:p>
      </dsp:txBody>
      <dsp:txXfrm>
        <a:off x="616132" y="21782"/>
        <a:ext cx="2295092" cy="369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9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7670" y="2004421"/>
            <a:ext cx="15254917" cy="977469"/>
            <a:chOff x="-35724" y="8514559"/>
            <a:chExt cx="4095969" cy="565019"/>
          </a:xfrm>
        </p:grpSpPr>
        <p:sp>
          <p:nvSpPr>
            <p:cNvPr id="90" name="Google Shape;90;p13"/>
            <p:cNvSpPr/>
            <p:nvPr/>
          </p:nvSpPr>
          <p:spPr>
            <a:xfrm>
              <a:off x="-35724" y="8514559"/>
              <a:ext cx="3952591" cy="5650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Baskerville Old Face" pitchFamily="18" charset="0"/>
                  <a:ea typeface="Microsoft JhengHei UI Light" pitchFamily="34" charset="-120"/>
                  <a:cs typeface="Calibri"/>
                  <a:sym typeface="Calibri"/>
                </a:rPr>
                <a:t>INTELLIGENT ADMISSION:THE FUTURE OF UNIVERSITY DECISION MAKING WITH MACHINE LEARNING</a:t>
              </a:r>
              <a:endParaRPr sz="3200" b="0" i="0" u="none" strike="noStrike" cap="none" dirty="0">
                <a:solidFill>
                  <a:schemeClr val="lt1"/>
                </a:solidFill>
                <a:latin typeface="Baskerville Old Face" pitchFamily="18" charset="0"/>
                <a:ea typeface="Microsoft JhengHei UI Light" pitchFamily="34" charset="-120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30886" y="8514559"/>
              <a:ext cx="229359" cy="5650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208756" y="698500"/>
            <a:ext cx="1127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F5496"/>
                </a:solidFill>
                <a:latin typeface="Baskerville Old Face" pitchFamily="18" charset="0"/>
                <a:sym typeface="Times New Roman"/>
              </a:rPr>
              <a:t>RAJESHWARI VEDHACHALAM ARTS &amp; SCIENCE COLLEGE</a:t>
            </a:r>
            <a:endParaRPr sz="2800" b="1" dirty="0">
              <a:latin typeface="Baskerville Old Face" pitchFamily="18" charset="0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247247" y="4245779"/>
            <a:ext cx="3782909" cy="667644"/>
            <a:chOff x="-301759" y="8642690"/>
            <a:chExt cx="4225122" cy="354322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Guided by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317578" y="5257923"/>
            <a:ext cx="44196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HEMASRI.S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SIVARANJINI.E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JAYABHARATHI.B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ARCHANA.S</a:t>
            </a:r>
            <a:endParaRPr sz="2800" b="1" dirty="0">
              <a:latin typeface="Baskerville Old Face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w Cen MT Condensed Extra Bold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5247247" y="5481096"/>
            <a:ext cx="31733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DR.T.VANI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Baskerville Old Face" pitchFamily="18" charset="0"/>
                <a:cs typeface="Calibri"/>
                <a:sym typeface="Calibri"/>
              </a:rPr>
              <a:t>PROF.K.S.SURESH</a:t>
            </a:r>
            <a:endParaRPr sz="2400" b="1" dirty="0">
              <a:latin typeface="Baskerville Old Face" pitchFamily="18" charset="0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802669"/>
            <a:ext cx="2984704" cy="322950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Baskerville Old Face" pitchFamily="18" charset="0"/>
                <a:ea typeface="Microsoft Himalaya" pitchFamily="2" charset="0"/>
                <a:cs typeface="Microsoft Himalaya" pitchFamily="2" charset="0"/>
                <a:sym typeface="Times New Roman"/>
              </a:rPr>
              <a:t>PG DEPARTMENT OF COMPUTER SCIENCE</a:t>
            </a:r>
            <a:endParaRPr sz="3600" dirty="0">
              <a:latin typeface="Baskerville Old Fac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2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7729344" y="9911199"/>
            <a:ext cx="961453" cy="38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Data analysis</a:t>
              </a:r>
              <a:endParaRPr dirty="0"/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endParaRPr lang="en-US" sz="2800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In this project we have used certain process of data collection method and analysis to get the predicted results.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endParaRPr lang="en-US" sz="2800" b="1" i="0" u="none" strike="noStrike" cap="none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Here  the </a:t>
              </a: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outcomes are </a:t>
              </a:r>
              <a:r>
                <a:rPr lang="en-US" sz="2800" b="1" i="0" u="none" strike="noStrike" cap="none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represented using various forms such as </a:t>
              </a:r>
              <a:r>
                <a:rPr lang="en-US" sz="2800" b="1" i="0" u="none" strike="noStrike" cap="none" dirty="0" err="1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charts,graphs</a:t>
              </a:r>
              <a:r>
                <a:rPr lang="en-US" sz="2800" b="1" i="0" u="none" strike="noStrike" cap="none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and plots etc. 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Descriptive statistical</a:t>
              </a:r>
            </a:p>
            <a:p>
              <a:pPr marL="457200" marR="0" lvl="1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     we have studied the basic features of data with statistical process and found          results for the </a:t>
              </a:r>
              <a:r>
                <a:rPr lang="en-US" sz="2800" b="1" dirty="0" err="1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continous</a:t>
              </a: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features such as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GRE score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TOEFL score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SOP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LOR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University rating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Chance of admit&amp;</a:t>
              </a:r>
            </a:p>
            <a:p>
              <a:pPr marL="914400" marR="0" lvl="1" indent="-4572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Research </a:t>
              </a:r>
              <a:endParaRPr sz="2800" b="1" i="0" u="none" strike="noStrike" cap="none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7" name="Google Shape;287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37" y="6096001"/>
            <a:ext cx="4187519" cy="2884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2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7729344" y="9911199"/>
            <a:ext cx="961453" cy="38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Data analysis</a:t>
              </a:r>
              <a:endParaRPr dirty="0"/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VISUAL ANALYSIS</a:t>
              </a:r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UNIVARIATE ANALYSIS</a:t>
              </a:r>
            </a:p>
            <a:p>
              <a:pPr marL="457200" marR="0" lvl="1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          </a:t>
              </a:r>
              <a:r>
                <a:rPr lang="en-US" sz="2800" b="1" dirty="0" err="1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Displot</a:t>
              </a: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BIVARIATE ANALYSIS</a:t>
              </a:r>
            </a:p>
            <a:p>
              <a:pPr marL="457200" marR="0" lvl="1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         Pair plot</a:t>
              </a:r>
            </a:p>
            <a:p>
              <a:pPr marL="457200" marR="0" lvl="1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         Scatter plot</a:t>
              </a:r>
            </a:p>
            <a:p>
              <a:pPr marL="457200" marR="0" lvl="1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         Sub plot</a:t>
              </a:r>
            </a:p>
            <a:p>
              <a:pPr marL="457200" marR="0" lvl="1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800" b="1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914400" marR="0" lvl="1" indent="-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en-US" sz="2800" b="1" dirty="0">
                  <a:solidFill>
                    <a:schemeClr val="tx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By these methods we have made the analysis by including the observed data and made records according to the outcomes.</a:t>
              </a:r>
            </a:p>
            <a:p>
              <a:pPr marL="457200" marR="0" lvl="1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i="0" u="none" strike="noStrike" cap="none" dirty="0">
                <a:solidFill>
                  <a:schemeClr val="tx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marL="457200" marR="0" lvl="1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7" name="Google Shape;287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66" y="2656114"/>
            <a:ext cx="4093690" cy="2830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2933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46" name="Google Shape;346;p2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47" name="Google Shape;347;p2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48" name="Google Shape;348;p2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2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7"/>
          <p:cNvSpPr txBox="1"/>
          <p:nvPr/>
        </p:nvSpPr>
        <p:spPr>
          <a:xfrm>
            <a:off x="665956" y="9670266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0312" cy="2198470"/>
          </a:xfrm>
          <a:prstGeom prst="rect">
            <a:avLst/>
          </a:prstGeom>
        </p:spPr>
      </p:pic>
      <p:sp>
        <p:nvSpPr>
          <p:cNvPr id="357" name="Google Shape;357;p27"/>
          <p:cNvSpPr txBox="1"/>
          <p:nvPr/>
        </p:nvSpPr>
        <p:spPr>
          <a:xfrm>
            <a:off x="1542256" y="2198470"/>
            <a:ext cx="155448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Ø"/>
            </a:pPr>
            <a:endParaRPr lang="en-US" sz="2800" b="1" dirty="0">
              <a:latin typeface="Rockwell" pitchFamily="18" charset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800" b="1" dirty="0">
              <a:latin typeface="Rockwell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2800" b="1" dirty="0">
                <a:latin typeface="Rockwell" pitchFamily="18" charset="0"/>
              </a:rPr>
              <a:t>The proposed changes will reflect in the way we evaluate </a:t>
            </a:r>
            <a:r>
              <a:rPr lang="en-US" sz="2800" b="1" dirty="0" err="1">
                <a:latin typeface="Rockwell" pitchFamily="18" charset="0"/>
              </a:rPr>
              <a:t>public,private</a:t>
            </a:r>
            <a:r>
              <a:rPr lang="en-US" sz="2800" b="1" dirty="0">
                <a:latin typeface="Rockwell" pitchFamily="18" charset="0"/>
              </a:rPr>
              <a:t>, and higher education institution.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800" b="1" dirty="0">
              <a:latin typeface="Rockwell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2800" b="1" dirty="0">
                <a:latin typeface="Rockwell" pitchFamily="18" charset="0"/>
              </a:rPr>
              <a:t>Help implement a student–focused framework that will bridge the gap between regional and sub locate institutions.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Ø"/>
            </a:pPr>
            <a:endParaRPr lang="en-US" sz="2800" b="1" dirty="0">
              <a:latin typeface="Rockwell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2800" b="1" dirty="0">
                <a:latin typeface="Rockwell" pitchFamily="18" charset="0"/>
              </a:rPr>
              <a:t>These tools will be used to serve general human interest to promote diversity in the social and cultural domains</a:t>
            </a:r>
            <a:endParaRPr sz="2800" b="1" dirty="0">
              <a:latin typeface="Rockwell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29" name="Google Shape;329;p2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30" name="Google Shape;330;p2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31" name="Google Shape;331;p2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3" name="Google Shape;333;p2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6"/>
          <p:cNvSpPr txBox="1"/>
          <p:nvPr/>
        </p:nvSpPr>
        <p:spPr>
          <a:xfrm>
            <a:off x="709498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38" name="Google Shape;338;p2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04457" y="2329543"/>
            <a:ext cx="1125129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 University admission is the process by which students are selected to attend a college or university.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The aim of this project is to help students in short listing universities with their profiles.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With this project, students can make more informed decisions about which universities to apply to.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The universities can make more efficient use of their resources by focusing on the most promising applicants.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We have developed machine learning model using python programming language And the reports are documented.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170" y="3810455"/>
            <a:ext cx="3681067" cy="2680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972683" y="9616222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Baskerville Old Face" pitchFamily="18" charset="0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7255344"/>
              </p:ext>
            </p:extLst>
          </p:nvPr>
        </p:nvGraphicFramePr>
        <p:xfrm>
          <a:off x="972683" y="1981200"/>
          <a:ext cx="9044102" cy="218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0960585"/>
              </p:ext>
            </p:extLst>
          </p:nvPr>
        </p:nvGraphicFramePr>
        <p:xfrm>
          <a:off x="972683" y="3997257"/>
          <a:ext cx="8969885" cy="207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655503"/>
              </p:ext>
            </p:extLst>
          </p:nvPr>
        </p:nvGraphicFramePr>
        <p:xfrm>
          <a:off x="972683" y="5965371"/>
          <a:ext cx="9022330" cy="193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06011564"/>
              </p:ext>
            </p:extLst>
          </p:nvPr>
        </p:nvGraphicFramePr>
        <p:xfrm>
          <a:off x="972683" y="7784915"/>
          <a:ext cx="9000559" cy="7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Baskerville Old Face" pitchFamily="18" charset="0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2177813" y="2298700"/>
            <a:ext cx="14654685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Font typeface="Wingdings" pitchFamily="2" charset="2"/>
              <a:buChar char="v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This project explores different university choice models that analyze the student behavior in the higher education Institute and suggests a new one.</a:t>
            </a:r>
          </a:p>
          <a:p>
            <a:pPr lvl="0"/>
            <a:endParaRPr lang="en-US" sz="3600" dirty="0">
              <a:solidFill>
                <a:schemeClr val="dk1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considering the phases of the decision making process and the factors that influence university choice decision. </a:t>
            </a:r>
          </a:p>
          <a:p>
            <a:pPr lvl="0"/>
            <a:endParaRPr lang="en-US" sz="3600" dirty="0">
              <a:solidFill>
                <a:schemeClr val="dk1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Finally, implication of factors in different phases of the decision process are discussed.</a:t>
            </a:r>
            <a:endParaRPr sz="3600" dirty="0">
              <a:solidFill>
                <a:schemeClr val="dk1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6281" y="9582846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652005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Introduction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665956" y="2070100"/>
            <a:ext cx="14552273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lvl="0" indent="-571500">
              <a:buClr>
                <a:schemeClr val="dk1"/>
              </a:buClr>
              <a:buSzPts val="3600"/>
              <a:buFont typeface="Wingdings" pitchFamily="2" charset="2"/>
              <a:buChar char="v"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admission is a process by which students are selected to attend a college or university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v"/>
            </a:pPr>
            <a:endParaRPr dirty="0"/>
          </a:p>
          <a:p>
            <a:pPr marL="285750" lvl="0" indent="-285750">
              <a:buClr>
                <a:schemeClr val="dk1"/>
              </a:buClr>
              <a:buSzPts val="3600"/>
              <a:buFont typeface="Wingdings" pitchFamily="2" charset="2"/>
              <a:buChar char="v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v"/>
            </a:pP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itchFamily="2" charset="2"/>
              <a:buChar char="v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3600" b="1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why This project:</a:t>
            </a:r>
          </a:p>
          <a:p>
            <a:pPr lvl="0"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main Aim is to help students in shortlisting the universities with their profiles.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v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2" indent="-571500">
              <a:buClr>
                <a:schemeClr val="dk1"/>
              </a:buClr>
              <a:buSzPts val="3600"/>
              <a:buFont typeface="Wingdings" pitchFamily="2" charset="2"/>
              <a:buChar char="v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3600" b="1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Suggested solutions to problems:</a:t>
            </a:r>
          </a:p>
          <a:p>
            <a:pPr lvl="0"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By being well-informed, prepared and organized students can increase their chances of admitted of university to their choice.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6281" y="9405257"/>
            <a:ext cx="19010314" cy="1320408"/>
            <a:chOff x="-2" y="9568581"/>
            <a:chExt cx="19010314" cy="1320408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320408"/>
              <a:chOff x="-324645" y="2222500"/>
              <a:chExt cx="22261686" cy="1546240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466413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Baskerville Old Face" pitchFamily="18" charset="0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Objectives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199356" y="2070100"/>
            <a:ext cx="14615888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A project aims to predict the chances of student getting admitted to a particular university based on certain factors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Ø"/>
            </a:pPr>
            <a:endParaRPr lang="en-US" sz="3600" dirty="0">
              <a:solidFill>
                <a:schemeClr val="dk1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This project is that it will help students make more informed decision about which universities to apply to.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Ø"/>
            </a:pPr>
            <a:endParaRPr lang="en-US" sz="3600" dirty="0">
              <a:solidFill>
                <a:schemeClr val="dk1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Wingdings" pitchFamily="2" charset="2"/>
              <a:buChar char="Ø"/>
            </a:pP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Also help universities </a:t>
            </a:r>
            <a:r>
              <a:rPr lang="en-US" sz="3600" dirty="0" err="1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councellors</a:t>
            </a:r>
            <a:r>
              <a:rPr lang="en-US" sz="3600" dirty="0">
                <a:solidFill>
                  <a:schemeClr val="dk1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 to better advise on students on the universities they are most likely to be admitted to the university. </a:t>
            </a:r>
          </a:p>
          <a:p>
            <a:pPr lvl="0">
              <a:buClr>
                <a:schemeClr val="dk1"/>
              </a:buClr>
              <a:buSzPts val="3600"/>
            </a:pPr>
            <a:endParaRPr dirty="0">
              <a:latin typeface="Rockwell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Baskerville Old Face" pitchFamily="18" charset="0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review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15" name="Google Shape;215;p19"/>
          <p:cNvGraphicFramePr/>
          <p:nvPr>
            <p:extLst>
              <p:ext uri="{D42A27DB-BD31-4B8C-83A1-F6EECF244321}">
                <p14:modId xmlns:p14="http://schemas.microsoft.com/office/powerpoint/2010/main" val="792128482"/>
              </p:ext>
            </p:extLst>
          </p:nvPr>
        </p:nvGraphicFramePr>
        <p:xfrm>
          <a:off x="1110342" y="2090057"/>
          <a:ext cx="16619001" cy="6683828"/>
        </p:xfrm>
        <a:graphic>
          <a:graphicData uri="http://schemas.openxmlformats.org/drawingml/2006/table">
            <a:tbl>
              <a:tblPr firstRow="1" bandRow="1">
                <a:noFill/>
                <a:tableStyleId>{AA389D54-111D-4511-931A-4CF2DA362A01}</a:tableStyleId>
              </a:tblPr>
              <a:tblGrid>
                <a:gridCol w="141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1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u="none" strike="noStrike" cap="none" dirty="0"/>
                        <a:t>Sr. No.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Author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Title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Source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Findings/Remark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10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baseline="0" dirty="0"/>
                        <a:t>JOSE et al (2006)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 International</a:t>
                      </a:r>
                      <a:r>
                        <a:rPr lang="en-US" sz="2400" b="1" baseline="0" dirty="0"/>
                        <a:t> student decision making process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International</a:t>
                      </a:r>
                      <a:r>
                        <a:rPr lang="en-US" sz="2400" b="1" baseline="0" dirty="0"/>
                        <a:t> journal of education management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To</a:t>
                      </a:r>
                      <a:r>
                        <a:rPr lang="en-US" sz="2400" b="1" baseline="0" dirty="0"/>
                        <a:t> tackle the decision making process from an integrated point of view. this paper contributing to bridging that gap.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SANAZ</a:t>
                      </a:r>
                      <a:r>
                        <a:rPr lang="en-US" sz="2400" b="1" baseline="0" dirty="0"/>
                        <a:t> et al</a:t>
                      </a:r>
                      <a:r>
                        <a:rPr lang="en-US" sz="2400" b="1" dirty="0"/>
                        <a:t> (2015)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Revising</a:t>
                      </a:r>
                      <a:r>
                        <a:rPr lang="en-US" sz="2400" b="1" baseline="0" dirty="0"/>
                        <a:t> student decision making process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Research</a:t>
                      </a:r>
                      <a:r>
                        <a:rPr lang="en-US" sz="2400" b="1" baseline="0" dirty="0"/>
                        <a:t> gate 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This</a:t>
                      </a:r>
                      <a:r>
                        <a:rPr lang="en-US" sz="2400" b="1" baseline="0" dirty="0"/>
                        <a:t> paper attempts to provide guidance for further investigation in the decision making process.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7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HAYFA et al(2021)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Understanding</a:t>
                      </a:r>
                      <a:r>
                        <a:rPr lang="en-US" sz="2400" b="1" baseline="0" dirty="0"/>
                        <a:t> the decision making process of college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Community</a:t>
                      </a:r>
                      <a:r>
                        <a:rPr lang="en-US" sz="2400" b="1" baseline="0" dirty="0"/>
                        <a:t> college journal of research and practice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The</a:t>
                      </a:r>
                      <a:r>
                        <a:rPr lang="en-US" sz="2400" b="1" baseline="0" dirty="0"/>
                        <a:t> findings revealed that college students rely heavily on </a:t>
                      </a:r>
                      <a:r>
                        <a:rPr lang="en-US" sz="2400" b="1" baseline="0" dirty="0" err="1"/>
                        <a:t>recruitement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agents,friends</a:t>
                      </a:r>
                      <a:r>
                        <a:rPr lang="en-US" sz="2400" b="1" baseline="0" dirty="0"/>
                        <a:t> and relatives in their decision making process.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452" y="561043"/>
            <a:ext cx="1590448" cy="1350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513442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Methodology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7087864"/>
              </p:ext>
            </p:extLst>
          </p:nvPr>
        </p:nvGraphicFramePr>
        <p:xfrm>
          <a:off x="665955" y="709722"/>
          <a:ext cx="10176215" cy="492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8840504"/>
              </p:ext>
            </p:extLst>
          </p:nvPr>
        </p:nvGraphicFramePr>
        <p:xfrm>
          <a:off x="10526461" y="2210760"/>
          <a:ext cx="3276625" cy="162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7872968"/>
              </p:ext>
            </p:extLst>
          </p:nvPr>
        </p:nvGraphicFramePr>
        <p:xfrm>
          <a:off x="979714" y="3096042"/>
          <a:ext cx="9524992" cy="647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6302203"/>
              </p:ext>
            </p:extLst>
          </p:nvPr>
        </p:nvGraphicFramePr>
        <p:xfrm>
          <a:off x="10548253" y="4441372"/>
          <a:ext cx="3080661" cy="376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Isosceles Triangle 5"/>
          <p:cNvSpPr/>
          <p:nvPr/>
        </p:nvSpPr>
        <p:spPr>
          <a:xfrm rot="5400000">
            <a:off x="10286975" y="7413174"/>
            <a:ext cx="478973" cy="45720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399948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6.EXPLORATORY ANALYSIS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0286975" y="7413174"/>
            <a:ext cx="478973" cy="45720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84" y="1433762"/>
            <a:ext cx="5691492" cy="3300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88" y="1330600"/>
            <a:ext cx="4509697" cy="3808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36" y="2500062"/>
            <a:ext cx="4334761" cy="4370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53" y="5313098"/>
            <a:ext cx="5881323" cy="3645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76" y="5832818"/>
            <a:ext cx="5830719" cy="373576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944004" y="4804726"/>
            <a:ext cx="4680974" cy="38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ckwell" pitchFamily="18" charset="0"/>
              </a:rPr>
              <a:t>UNIVARIATE ANALYSIS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30996" y="5140335"/>
            <a:ext cx="3815280" cy="4119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ckwell" pitchFamily="18" charset="0"/>
              </a:rPr>
              <a:t>BIVARIATE ANALYSIS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64229" y="9096156"/>
            <a:ext cx="3839391" cy="436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ckwell" pitchFamily="18" charset="0"/>
              </a:rPr>
              <a:t>SCATTER PLOT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711895" y="1992086"/>
            <a:ext cx="3623041" cy="3701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ckwell" pitchFamily="18" charset="0"/>
              </a:rPr>
              <a:t>PAIR PLOT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014566" y="9001878"/>
            <a:ext cx="4101190" cy="3918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ckwell" pitchFamily="18" charset="0"/>
              </a:rPr>
              <a:t>SUBPLOT</a:t>
            </a:r>
          </a:p>
        </p:txBody>
      </p:sp>
    </p:spTree>
    <p:extLst>
      <p:ext uri="{BB962C8B-B14F-4D97-AF65-F5344CB8AC3E}">
        <p14:creationId xmlns:p14="http://schemas.microsoft.com/office/powerpoint/2010/main" val="83711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13560"/>
            <a:ext cx="11277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askerville Old Face" pitchFamily="18" charset="0"/>
                <a:cs typeface="Times New Roman"/>
                <a:sym typeface="Times New Roman"/>
              </a:rPr>
              <a:t>THE FUTURE OF UNIVERSITY DECISION MAKING WITH MACHINE LEARNING</a:t>
            </a:r>
            <a:endParaRPr sz="2800" b="1" dirty="0">
              <a:latin typeface="Baskerville Old Face" pitchFamily="18" charset="0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April-2023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399948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7.MODEL DESIGN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7872" y="1961358"/>
            <a:ext cx="15772266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b="1" dirty="0">
                <a:latin typeface="Rockwell" pitchFamily="18" charset="0"/>
              </a:rPr>
              <a:t>     </a:t>
            </a:r>
            <a:r>
              <a:rPr lang="en-US" sz="2800" b="1" u="sng" dirty="0">
                <a:latin typeface="Rockwell" pitchFamily="18" charset="0"/>
              </a:rPr>
              <a:t>ANN MODEL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Rockwell" pitchFamily="18" charset="0"/>
              </a:rPr>
              <a:t>Building and training an Artificial Neural Network (ANN) using the </a:t>
            </a:r>
            <a:r>
              <a:rPr lang="en-US" sz="2800" b="1" dirty="0" err="1">
                <a:latin typeface="Rockwell" pitchFamily="18" charset="0"/>
              </a:rPr>
              <a:t>Keras</a:t>
            </a:r>
            <a:r>
              <a:rPr lang="en-US" sz="2800" b="1" dirty="0">
                <a:latin typeface="Rockwell" pitchFamily="18" charset="0"/>
              </a:rPr>
              <a:t> library with </a:t>
            </a:r>
          </a:p>
          <a:p>
            <a:r>
              <a:rPr lang="en-US" sz="2800" b="1" dirty="0">
                <a:latin typeface="Rockwell" pitchFamily="18" charset="0"/>
              </a:rPr>
              <a:t>     </a:t>
            </a:r>
            <a:r>
              <a:rPr lang="en-US" sz="2800" b="1" dirty="0" err="1">
                <a:latin typeface="Rockwell" pitchFamily="18" charset="0"/>
              </a:rPr>
              <a:t>TensorFlow</a:t>
            </a:r>
            <a:r>
              <a:rPr lang="en-US" sz="2800" b="1" dirty="0">
                <a:latin typeface="Rockwell" pitchFamily="18" charset="0"/>
              </a:rPr>
              <a:t> as the backend. 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Rockwell" pitchFamily="18" charset="0"/>
              </a:rPr>
              <a:t>The input layer and two hidden layers are added to the model using the Dense class.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955" y="3447941"/>
            <a:ext cx="127887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latin typeface="Rockwell" pitchFamily="18" charset="0"/>
            </a:endParaRPr>
          </a:p>
          <a:p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Rockwell" pitchFamily="18" charset="0"/>
              </a:rPr>
              <a:t>The model is then compiled with the Adam optimizer, binary cross-entropy loss function, and accuracy metric. 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latin typeface="Rockwell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Rockwell" pitchFamily="18" charset="0"/>
              </a:rPr>
              <a:t>Finally, the model is fit to the training data with a batch size of 100, 20% validation split, and 100 epochs.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5232" y="7020906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Rockwell" pitchFamily="18" charset="0"/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15352" y="8017668"/>
            <a:ext cx="5666311" cy="94708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Rockwell" pitchFamily="18" charset="0"/>
              </a:rPr>
              <a:t>    </a:t>
            </a:r>
          </a:p>
          <a:p>
            <a:r>
              <a:rPr lang="en-US" sz="2800" b="1" dirty="0">
                <a:solidFill>
                  <a:schemeClr val="tx1"/>
                </a:solidFill>
                <a:latin typeface="Rockwell" pitchFamily="18" charset="0"/>
              </a:rPr>
              <a:t>  with accuracy: 0.7589 </a:t>
            </a:r>
          </a:p>
          <a:p>
            <a:endParaRPr lang="en-US" sz="2800" b="1" dirty="0">
              <a:solidFill>
                <a:schemeClr val="tx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2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977</Words>
  <Application>Microsoft Office PowerPoint</Application>
  <PresentationFormat>Custom</PresentationFormat>
  <Paragraphs>231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Calibri</vt:lpstr>
      <vt:lpstr>Rockwell</vt:lpstr>
      <vt:lpstr>Times New Roman</vt:lpstr>
      <vt:lpstr>Tw Cen MT Condensed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</dc:creator>
  <cp:lastModifiedBy>Archana</cp:lastModifiedBy>
  <cp:revision>100</cp:revision>
  <dcterms:modified xsi:type="dcterms:W3CDTF">2023-04-12T05:09:19Z</dcterms:modified>
</cp:coreProperties>
</file>