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18"/>
  </p:notesMasterIdLst>
  <p:sldIdLst>
    <p:sldId id="282" r:id="rId5"/>
    <p:sldId id="732" r:id="rId6"/>
    <p:sldId id="259" r:id="rId7"/>
    <p:sldId id="3664" r:id="rId8"/>
    <p:sldId id="1378" r:id="rId9"/>
    <p:sldId id="3673" r:id="rId10"/>
    <p:sldId id="3676" r:id="rId11"/>
    <p:sldId id="3678" r:id="rId12"/>
    <p:sldId id="3679" r:id="rId13"/>
    <p:sldId id="3677" r:id="rId14"/>
    <p:sldId id="274" r:id="rId15"/>
    <p:sldId id="300" r:id="rId16"/>
    <p:sldId id="74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E278FC-CAD1-4ACF-A58A-185F439D3F94}" v="9" dt="2023-03-30T12:21:56.0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chandra Babu Katta" userId="a3c4abdf-cd46-4d72-9aa9-d4c17b386eae" providerId="ADAL" clId="{689A14C9-1446-4359-B5A0-4DBB65CC084D}"/>
    <pc:docChg chg="undo custSel addSld delSld modSld sldOrd">
      <pc:chgData name="Jayachandra Babu Katta" userId="a3c4abdf-cd46-4d72-9aa9-d4c17b386eae" providerId="ADAL" clId="{689A14C9-1446-4359-B5A0-4DBB65CC084D}" dt="2023-03-21T05:57:01.472" v="3776"/>
      <pc:docMkLst>
        <pc:docMk/>
      </pc:docMkLst>
      <pc:sldChg chg="add">
        <pc:chgData name="Jayachandra Babu Katta" userId="a3c4abdf-cd46-4d72-9aa9-d4c17b386eae" providerId="ADAL" clId="{689A14C9-1446-4359-B5A0-4DBB65CC084D}" dt="2023-03-16T11:37:25.699" v="2638"/>
        <pc:sldMkLst>
          <pc:docMk/>
          <pc:sldMk cId="0" sldId="259"/>
        </pc:sldMkLst>
      </pc:sldChg>
      <pc:sldChg chg="add del">
        <pc:chgData name="Jayachandra Babu Katta" userId="a3c4abdf-cd46-4d72-9aa9-d4c17b386eae" providerId="ADAL" clId="{689A14C9-1446-4359-B5A0-4DBB65CC084D}" dt="2023-03-20T14:08:52.013" v="3272"/>
        <pc:sldMkLst>
          <pc:docMk/>
          <pc:sldMk cId="0" sldId="264"/>
        </pc:sldMkLst>
      </pc:sldChg>
      <pc:sldChg chg="add del">
        <pc:chgData name="Jayachandra Babu Katta" userId="a3c4abdf-cd46-4d72-9aa9-d4c17b386eae" providerId="ADAL" clId="{689A14C9-1446-4359-B5A0-4DBB65CC084D}" dt="2023-03-17T11:59:47.006" v="3160" actId="47"/>
        <pc:sldMkLst>
          <pc:docMk/>
          <pc:sldMk cId="1554727867" sldId="274"/>
        </pc:sldMkLst>
      </pc:sldChg>
      <pc:sldChg chg="delSp modSp mod">
        <pc:chgData name="Jayachandra Babu Katta" userId="a3c4abdf-cd46-4d72-9aa9-d4c17b386eae" providerId="ADAL" clId="{689A14C9-1446-4359-B5A0-4DBB65CC084D}" dt="2023-03-15T10:07:36.596" v="1510" actId="20577"/>
        <pc:sldMkLst>
          <pc:docMk/>
          <pc:sldMk cId="0" sldId="282"/>
        </pc:sldMkLst>
        <pc:spChg chg="del mod">
          <ac:chgData name="Jayachandra Babu Katta" userId="a3c4abdf-cd46-4d72-9aa9-d4c17b386eae" providerId="ADAL" clId="{689A14C9-1446-4359-B5A0-4DBB65CC084D}" dt="2023-03-15T07:08:02.555" v="1115" actId="478"/>
          <ac:spMkLst>
            <pc:docMk/>
            <pc:sldMk cId="0" sldId="282"/>
            <ac:spMk id="72" creationId="{00000000-0000-0000-0000-000000000000}"/>
          </ac:spMkLst>
        </pc:spChg>
        <pc:spChg chg="mod">
          <ac:chgData name="Jayachandra Babu Katta" userId="a3c4abdf-cd46-4d72-9aa9-d4c17b386eae" providerId="ADAL" clId="{689A14C9-1446-4359-B5A0-4DBB65CC084D}" dt="2023-03-15T10:07:36.596" v="1510" actId="20577"/>
          <ac:spMkLst>
            <pc:docMk/>
            <pc:sldMk cId="0" sldId="282"/>
            <ac:spMk id="78" creationId="{1AB5E685-D908-9B44-BC53-2F68D7ABD3F2}"/>
          </ac:spMkLst>
        </pc:spChg>
        <pc:grpChg chg="mod">
          <ac:chgData name="Jayachandra Babu Katta" userId="a3c4abdf-cd46-4d72-9aa9-d4c17b386eae" providerId="ADAL" clId="{689A14C9-1446-4359-B5A0-4DBB65CC084D}" dt="2023-03-15T07:07:55.049" v="1112" actId="1076"/>
          <ac:grpSpMkLst>
            <pc:docMk/>
            <pc:sldMk cId="0" sldId="282"/>
            <ac:grpSpMk id="2" creationId="{00000000-0000-0000-0000-000000000000}"/>
          </ac:grpSpMkLst>
        </pc:grpChg>
      </pc:sldChg>
      <pc:sldChg chg="add del">
        <pc:chgData name="Jayachandra Babu Katta" userId="a3c4abdf-cd46-4d72-9aa9-d4c17b386eae" providerId="ADAL" clId="{689A14C9-1446-4359-B5A0-4DBB65CC084D}" dt="2023-03-17T11:59:48.552" v="3161" actId="47"/>
        <pc:sldMkLst>
          <pc:docMk/>
          <pc:sldMk cId="526283330" sldId="300"/>
        </pc:sldMkLst>
      </pc:sldChg>
      <pc:sldChg chg="add del">
        <pc:chgData name="Jayachandra Babu Katta" userId="a3c4abdf-cd46-4d72-9aa9-d4c17b386eae" providerId="ADAL" clId="{689A14C9-1446-4359-B5A0-4DBB65CC084D}" dt="2023-03-17T11:59:44.883" v="3159" actId="47"/>
        <pc:sldMkLst>
          <pc:docMk/>
          <pc:sldMk cId="2980071069" sldId="727"/>
        </pc:sldMkLst>
      </pc:sldChg>
      <pc:sldChg chg="add">
        <pc:chgData name="Jayachandra Babu Katta" userId="a3c4abdf-cd46-4d72-9aa9-d4c17b386eae" providerId="ADAL" clId="{689A14C9-1446-4359-B5A0-4DBB65CC084D}" dt="2023-03-16T11:37:25.699" v="2638"/>
        <pc:sldMkLst>
          <pc:docMk/>
          <pc:sldMk cId="3155896535" sldId="732"/>
        </pc:sldMkLst>
      </pc:sldChg>
      <pc:sldChg chg="add">
        <pc:chgData name="Jayachandra Babu Katta" userId="a3c4abdf-cd46-4d72-9aa9-d4c17b386eae" providerId="ADAL" clId="{689A14C9-1446-4359-B5A0-4DBB65CC084D}" dt="2023-03-15T07:04:49.517" v="1071"/>
        <pc:sldMkLst>
          <pc:docMk/>
          <pc:sldMk cId="329636553" sldId="744"/>
        </pc:sldMkLst>
      </pc:sldChg>
      <pc:sldChg chg="addSp delSp modSp add del mod setBg">
        <pc:chgData name="Jayachandra Babu Katta" userId="a3c4abdf-cd46-4d72-9aa9-d4c17b386eae" providerId="ADAL" clId="{689A14C9-1446-4359-B5A0-4DBB65CC084D}" dt="2023-03-20T16:38:44.676" v="3698" actId="20577"/>
        <pc:sldMkLst>
          <pc:docMk/>
          <pc:sldMk cId="2305574351" sldId="1378"/>
        </pc:sldMkLst>
        <pc:spChg chg="mod">
          <ac:chgData name="Jayachandra Babu Katta" userId="a3c4abdf-cd46-4d72-9aa9-d4c17b386eae" providerId="ADAL" clId="{689A14C9-1446-4359-B5A0-4DBB65CC084D}" dt="2023-03-20T16:38:44.676" v="3698" actId="20577"/>
          <ac:spMkLst>
            <pc:docMk/>
            <pc:sldMk cId="2305574351" sldId="1378"/>
            <ac:spMk id="2" creationId="{3ACE290D-4FA1-9CD1-BEA0-B9FEA54D2DD5}"/>
          </ac:spMkLst>
        </pc:spChg>
        <pc:spChg chg="add del mod">
          <ac:chgData name="Jayachandra Babu Katta" userId="a3c4abdf-cd46-4d72-9aa9-d4c17b386eae" providerId="ADAL" clId="{689A14C9-1446-4359-B5A0-4DBB65CC084D}" dt="2023-03-16T16:46:32.731" v="3005" actId="20577"/>
          <ac:spMkLst>
            <pc:docMk/>
            <pc:sldMk cId="2305574351" sldId="1378"/>
            <ac:spMk id="3" creationId="{9949B656-4503-F99C-76AD-23E502F93DDB}"/>
          </ac:spMkLst>
        </pc:spChg>
        <pc:spChg chg="add mod">
          <ac:chgData name="Jayachandra Babu Katta" userId="a3c4abdf-cd46-4d72-9aa9-d4c17b386eae" providerId="ADAL" clId="{689A14C9-1446-4359-B5A0-4DBB65CC084D}" dt="2023-03-16T11:42:33.297" v="2659" actId="2711"/>
          <ac:spMkLst>
            <pc:docMk/>
            <pc:sldMk cId="2305574351" sldId="1378"/>
            <ac:spMk id="7" creationId="{2D94F951-F937-7D56-C787-07FDC4C3E754}"/>
          </ac:spMkLst>
        </pc:spChg>
        <pc:spChg chg="mod">
          <ac:chgData name="Jayachandra Babu Katta" userId="a3c4abdf-cd46-4d72-9aa9-d4c17b386eae" providerId="ADAL" clId="{689A14C9-1446-4359-B5A0-4DBB65CC084D}" dt="2023-03-15T07:10:22.343" v="1215" actId="20577"/>
          <ac:spMkLst>
            <pc:docMk/>
            <pc:sldMk cId="2305574351" sldId="1378"/>
            <ac:spMk id="31" creationId="{AD1950FC-32E2-857C-FCF7-0BD71CC99FBA}"/>
          </ac:spMkLst>
        </pc:spChg>
        <pc:spChg chg="mod">
          <ac:chgData name="Jayachandra Babu Katta" userId="a3c4abdf-cd46-4d72-9aa9-d4c17b386eae" providerId="ADAL" clId="{689A14C9-1446-4359-B5A0-4DBB65CC084D}" dt="2023-03-16T11:43:37.923" v="2661" actId="2711"/>
          <ac:spMkLst>
            <pc:docMk/>
            <pc:sldMk cId="2305574351" sldId="1378"/>
            <ac:spMk id="33" creationId="{C206BD3E-9926-E7D1-E106-022F1047C940}"/>
          </ac:spMkLst>
        </pc:spChg>
      </pc:sldChg>
      <pc:sldChg chg="modSp add del mod">
        <pc:chgData name="Jayachandra Babu Katta" userId="a3c4abdf-cd46-4d72-9aa9-d4c17b386eae" providerId="ADAL" clId="{689A14C9-1446-4359-B5A0-4DBB65CC084D}" dt="2023-03-15T07:27:27.091" v="1399" actId="47"/>
        <pc:sldMkLst>
          <pc:docMk/>
          <pc:sldMk cId="2763737545" sldId="1379"/>
        </pc:sldMkLst>
        <pc:spChg chg="mod">
          <ac:chgData name="Jayachandra Babu Katta" userId="a3c4abdf-cd46-4d72-9aa9-d4c17b386eae" providerId="ADAL" clId="{689A14C9-1446-4359-B5A0-4DBB65CC084D}" dt="2023-03-15T07:23:29.640" v="1316" actId="20577"/>
          <ac:spMkLst>
            <pc:docMk/>
            <pc:sldMk cId="2763737545" sldId="1379"/>
            <ac:spMk id="2" creationId="{5E580BF8-F1F4-3F86-9597-EC7B125024C2}"/>
          </ac:spMkLst>
        </pc:spChg>
        <pc:spChg chg="mod">
          <ac:chgData name="Jayachandra Babu Katta" userId="a3c4abdf-cd46-4d72-9aa9-d4c17b386eae" providerId="ADAL" clId="{689A14C9-1446-4359-B5A0-4DBB65CC084D}" dt="2023-03-15T07:26:51.201" v="1387" actId="20577"/>
          <ac:spMkLst>
            <pc:docMk/>
            <pc:sldMk cId="2763737545" sldId="1379"/>
            <ac:spMk id="3" creationId="{1BE011A4-01EF-D356-8CB4-632917D1852E}"/>
          </ac:spMkLst>
        </pc:spChg>
      </pc:sldChg>
      <pc:sldChg chg="addSp delSp modSp new del mod ord">
        <pc:chgData name="Jayachandra Babu Katta" userId="a3c4abdf-cd46-4d72-9aa9-d4c17b386eae" providerId="ADAL" clId="{689A14C9-1446-4359-B5A0-4DBB65CC084D}" dt="2023-03-16T11:51:56.548" v="2703" actId="47"/>
        <pc:sldMkLst>
          <pc:docMk/>
          <pc:sldMk cId="3658292507" sldId="1380"/>
        </pc:sldMkLst>
        <pc:spChg chg="mod">
          <ac:chgData name="Jayachandra Babu Katta" userId="a3c4abdf-cd46-4d72-9aa9-d4c17b386eae" providerId="ADAL" clId="{689A14C9-1446-4359-B5A0-4DBB65CC084D}" dt="2023-03-15T10:36:41.247" v="1893" actId="2711"/>
          <ac:spMkLst>
            <pc:docMk/>
            <pc:sldMk cId="3658292507" sldId="1380"/>
            <ac:spMk id="2" creationId="{C8AD5EF3-D177-B2C1-54AB-4C755E3783AA}"/>
          </ac:spMkLst>
        </pc:spChg>
        <pc:spChg chg="mod">
          <ac:chgData name="Jayachandra Babu Katta" userId="a3c4abdf-cd46-4d72-9aa9-d4c17b386eae" providerId="ADAL" clId="{689A14C9-1446-4359-B5A0-4DBB65CC084D}" dt="2023-03-14T14:35:44.600" v="86" actId="14100"/>
          <ac:spMkLst>
            <pc:docMk/>
            <pc:sldMk cId="3658292507" sldId="1380"/>
            <ac:spMk id="3" creationId="{DAF2185D-E9B5-8362-2A8D-66724F503BD3}"/>
          </ac:spMkLst>
        </pc:spChg>
        <pc:picChg chg="add del mod">
          <ac:chgData name="Jayachandra Babu Katta" userId="a3c4abdf-cd46-4d72-9aa9-d4c17b386eae" providerId="ADAL" clId="{689A14C9-1446-4359-B5A0-4DBB65CC084D}" dt="2023-03-14T14:35:39.321" v="85"/>
          <ac:picMkLst>
            <pc:docMk/>
            <pc:sldMk cId="3658292507" sldId="1380"/>
            <ac:picMk id="5" creationId="{BACFB359-CC4A-81FE-55B6-309376A77E71}"/>
          </ac:picMkLst>
        </pc:picChg>
        <pc:picChg chg="add mod">
          <ac:chgData name="Jayachandra Babu Katta" userId="a3c4abdf-cd46-4d72-9aa9-d4c17b386eae" providerId="ADAL" clId="{689A14C9-1446-4359-B5A0-4DBB65CC084D}" dt="2023-03-15T10:36:42.694" v="1894" actId="1076"/>
          <ac:picMkLst>
            <pc:docMk/>
            <pc:sldMk cId="3658292507" sldId="1380"/>
            <ac:picMk id="7" creationId="{E0EDE1EB-331C-4057-9037-8DA4B597EECC}"/>
          </ac:picMkLst>
        </pc:picChg>
      </pc:sldChg>
      <pc:sldChg chg="addSp delSp modSp new del mod">
        <pc:chgData name="Jayachandra Babu Katta" userId="a3c4abdf-cd46-4d72-9aa9-d4c17b386eae" providerId="ADAL" clId="{689A14C9-1446-4359-B5A0-4DBB65CC084D}" dt="2023-03-16T11:51:56.548" v="2703" actId="47"/>
        <pc:sldMkLst>
          <pc:docMk/>
          <pc:sldMk cId="3766554462" sldId="1381"/>
        </pc:sldMkLst>
        <pc:spChg chg="mod">
          <ac:chgData name="Jayachandra Babu Katta" userId="a3c4abdf-cd46-4d72-9aa9-d4c17b386eae" providerId="ADAL" clId="{689A14C9-1446-4359-B5A0-4DBB65CC084D}" dt="2023-03-15T07:01:42.330" v="725" actId="20577"/>
          <ac:spMkLst>
            <pc:docMk/>
            <pc:sldMk cId="3766554462" sldId="1381"/>
            <ac:spMk id="2" creationId="{D110C518-BA94-8ACB-91E2-BCC5B9CB41DB}"/>
          </ac:spMkLst>
        </pc:spChg>
        <pc:spChg chg="mod">
          <ac:chgData name="Jayachandra Babu Katta" userId="a3c4abdf-cd46-4d72-9aa9-d4c17b386eae" providerId="ADAL" clId="{689A14C9-1446-4359-B5A0-4DBB65CC084D}" dt="2023-03-14T14:36:39.225" v="103" actId="14100"/>
          <ac:spMkLst>
            <pc:docMk/>
            <pc:sldMk cId="3766554462" sldId="1381"/>
            <ac:spMk id="3" creationId="{E59211A8-3BCC-677E-7F90-FF08CF6FD0CE}"/>
          </ac:spMkLst>
        </pc:spChg>
        <pc:picChg chg="add del mod">
          <ac:chgData name="Jayachandra Babu Katta" userId="a3c4abdf-cd46-4d72-9aa9-d4c17b386eae" providerId="ADAL" clId="{689A14C9-1446-4359-B5A0-4DBB65CC084D}" dt="2023-03-15T06:49:13.950" v="289" actId="478"/>
          <ac:picMkLst>
            <pc:docMk/>
            <pc:sldMk cId="3766554462" sldId="1381"/>
            <ac:picMk id="5" creationId="{5DA9D6B7-CA5C-9602-2140-BCFC3F48C93F}"/>
          </ac:picMkLst>
        </pc:picChg>
        <pc:picChg chg="add mod">
          <ac:chgData name="Jayachandra Babu Katta" userId="a3c4abdf-cd46-4d72-9aa9-d4c17b386eae" providerId="ADAL" clId="{689A14C9-1446-4359-B5A0-4DBB65CC084D}" dt="2023-03-15T06:49:38.236" v="295" actId="14100"/>
          <ac:picMkLst>
            <pc:docMk/>
            <pc:sldMk cId="3766554462" sldId="1381"/>
            <ac:picMk id="6" creationId="{D6B5A66B-94B7-D356-1210-E07A1FE98816}"/>
          </ac:picMkLst>
        </pc:picChg>
      </pc:sldChg>
      <pc:sldChg chg="addSp modSp new del mod">
        <pc:chgData name="Jayachandra Babu Katta" userId="a3c4abdf-cd46-4d72-9aa9-d4c17b386eae" providerId="ADAL" clId="{689A14C9-1446-4359-B5A0-4DBB65CC084D}" dt="2023-03-16T11:52:23.842" v="2704" actId="47"/>
        <pc:sldMkLst>
          <pc:docMk/>
          <pc:sldMk cId="1008147355" sldId="1382"/>
        </pc:sldMkLst>
        <pc:spChg chg="mod">
          <ac:chgData name="Jayachandra Babu Katta" userId="a3c4abdf-cd46-4d72-9aa9-d4c17b386eae" providerId="ADAL" clId="{689A14C9-1446-4359-B5A0-4DBB65CC084D}" dt="2023-03-15T06:54:43.986" v="353" actId="113"/>
          <ac:spMkLst>
            <pc:docMk/>
            <pc:sldMk cId="1008147355" sldId="1382"/>
            <ac:spMk id="2" creationId="{8DBB7CB6-62F0-15F1-4AAD-FC8473B77DA5}"/>
          </ac:spMkLst>
        </pc:spChg>
        <pc:spChg chg="mod">
          <ac:chgData name="Jayachandra Babu Katta" userId="a3c4abdf-cd46-4d72-9aa9-d4c17b386eae" providerId="ADAL" clId="{689A14C9-1446-4359-B5A0-4DBB65CC084D}" dt="2023-03-14T14:37:52.795" v="119" actId="14100"/>
          <ac:spMkLst>
            <pc:docMk/>
            <pc:sldMk cId="1008147355" sldId="1382"/>
            <ac:spMk id="3" creationId="{ED00FDA4-66BA-33D1-E518-8374D24D2E2F}"/>
          </ac:spMkLst>
        </pc:spChg>
        <pc:picChg chg="add mod">
          <ac:chgData name="Jayachandra Babu Katta" userId="a3c4abdf-cd46-4d72-9aa9-d4c17b386eae" providerId="ADAL" clId="{689A14C9-1446-4359-B5A0-4DBB65CC084D}" dt="2023-03-15T06:54:45.112" v="354" actId="1076"/>
          <ac:picMkLst>
            <pc:docMk/>
            <pc:sldMk cId="1008147355" sldId="1382"/>
            <ac:picMk id="5" creationId="{50D3E52D-C72F-21EF-F696-2A4F17B08A0D}"/>
          </ac:picMkLst>
        </pc:picChg>
      </pc:sldChg>
      <pc:sldChg chg="addSp delSp modSp new del mod">
        <pc:chgData name="Jayachandra Babu Katta" userId="a3c4abdf-cd46-4d72-9aa9-d4c17b386eae" providerId="ADAL" clId="{689A14C9-1446-4359-B5A0-4DBB65CC084D}" dt="2023-03-16T11:52:23.842" v="2704" actId="47"/>
        <pc:sldMkLst>
          <pc:docMk/>
          <pc:sldMk cId="3414090234" sldId="1383"/>
        </pc:sldMkLst>
        <pc:spChg chg="mod">
          <ac:chgData name="Jayachandra Babu Katta" userId="a3c4abdf-cd46-4d72-9aa9-d4c17b386eae" providerId="ADAL" clId="{689A14C9-1446-4359-B5A0-4DBB65CC084D}" dt="2023-03-15T11:08:37.108" v="2373" actId="20577"/>
          <ac:spMkLst>
            <pc:docMk/>
            <pc:sldMk cId="3414090234" sldId="1383"/>
            <ac:spMk id="2" creationId="{8802D456-F48D-E0C1-E1B6-6B58B081ED2E}"/>
          </ac:spMkLst>
        </pc:spChg>
        <pc:spChg chg="mod">
          <ac:chgData name="Jayachandra Babu Katta" userId="a3c4abdf-cd46-4d72-9aa9-d4c17b386eae" providerId="ADAL" clId="{689A14C9-1446-4359-B5A0-4DBB65CC084D}" dt="2023-03-14T14:39:10.001" v="135" actId="14100"/>
          <ac:spMkLst>
            <pc:docMk/>
            <pc:sldMk cId="3414090234" sldId="1383"/>
            <ac:spMk id="3" creationId="{AE031FA6-EC99-DA4C-237B-59CC8F6F1F84}"/>
          </ac:spMkLst>
        </pc:spChg>
        <pc:picChg chg="add del mod">
          <ac:chgData name="Jayachandra Babu Katta" userId="a3c4abdf-cd46-4d72-9aa9-d4c17b386eae" providerId="ADAL" clId="{689A14C9-1446-4359-B5A0-4DBB65CC084D}" dt="2023-03-15T06:53:25.220" v="296" actId="478"/>
          <ac:picMkLst>
            <pc:docMk/>
            <pc:sldMk cId="3414090234" sldId="1383"/>
            <ac:picMk id="5" creationId="{3AA04E77-8FD6-7478-928A-027E778AC018}"/>
          </ac:picMkLst>
        </pc:picChg>
        <pc:picChg chg="add mod">
          <ac:chgData name="Jayachandra Babu Katta" userId="a3c4abdf-cd46-4d72-9aa9-d4c17b386eae" providerId="ADAL" clId="{689A14C9-1446-4359-B5A0-4DBB65CC084D}" dt="2023-03-15T06:55:41.799" v="433" actId="1076"/>
          <ac:picMkLst>
            <pc:docMk/>
            <pc:sldMk cId="3414090234" sldId="1383"/>
            <ac:picMk id="6" creationId="{D4844AC4-A195-32A0-029E-D784283149D9}"/>
          </ac:picMkLst>
        </pc:picChg>
      </pc:sldChg>
      <pc:sldChg chg="addSp delSp modSp new del mod">
        <pc:chgData name="Jayachandra Babu Katta" userId="a3c4abdf-cd46-4d72-9aa9-d4c17b386eae" providerId="ADAL" clId="{689A14C9-1446-4359-B5A0-4DBB65CC084D}" dt="2023-03-16T11:52:23.842" v="2704" actId="47"/>
        <pc:sldMkLst>
          <pc:docMk/>
          <pc:sldMk cId="390001659" sldId="1384"/>
        </pc:sldMkLst>
        <pc:spChg chg="mod">
          <ac:chgData name="Jayachandra Babu Katta" userId="a3c4abdf-cd46-4d72-9aa9-d4c17b386eae" providerId="ADAL" clId="{689A14C9-1446-4359-B5A0-4DBB65CC084D}" dt="2023-03-15T06:56:14.122" v="466" actId="113"/>
          <ac:spMkLst>
            <pc:docMk/>
            <pc:sldMk cId="390001659" sldId="1384"/>
            <ac:spMk id="2" creationId="{0A53600A-55BD-2458-AD5E-328279643E2A}"/>
          </ac:spMkLst>
        </pc:spChg>
        <pc:spChg chg="mod">
          <ac:chgData name="Jayachandra Babu Katta" userId="a3c4abdf-cd46-4d72-9aa9-d4c17b386eae" providerId="ADAL" clId="{689A14C9-1446-4359-B5A0-4DBB65CC084D}" dt="2023-03-15T11:07:37.996" v="2337" actId="20577"/>
          <ac:spMkLst>
            <pc:docMk/>
            <pc:sldMk cId="390001659" sldId="1384"/>
            <ac:spMk id="3" creationId="{722F9022-1291-7A09-57D6-1D1A6EF5B580}"/>
          </ac:spMkLst>
        </pc:spChg>
        <pc:picChg chg="add del mod">
          <ac:chgData name="Jayachandra Babu Katta" userId="a3c4abdf-cd46-4d72-9aa9-d4c17b386eae" providerId="ADAL" clId="{689A14C9-1446-4359-B5A0-4DBB65CC084D}" dt="2023-03-15T07:37:14.254" v="1421" actId="478"/>
          <ac:picMkLst>
            <pc:docMk/>
            <pc:sldMk cId="390001659" sldId="1384"/>
            <ac:picMk id="5" creationId="{36FA7B03-B707-BCF2-7432-984C6D0E6D18}"/>
          </ac:picMkLst>
        </pc:picChg>
        <pc:picChg chg="add mod">
          <ac:chgData name="Jayachandra Babu Katta" userId="a3c4abdf-cd46-4d72-9aa9-d4c17b386eae" providerId="ADAL" clId="{689A14C9-1446-4359-B5A0-4DBB65CC084D}" dt="2023-03-15T10:43:32.190" v="2059" actId="1076"/>
          <ac:picMkLst>
            <pc:docMk/>
            <pc:sldMk cId="390001659" sldId="1384"/>
            <ac:picMk id="6" creationId="{C43BCD02-DDAD-AA0F-963A-9E06AF3D0CBB}"/>
          </ac:picMkLst>
        </pc:picChg>
      </pc:sldChg>
      <pc:sldChg chg="addSp delSp modSp new del mod">
        <pc:chgData name="Jayachandra Babu Katta" userId="a3c4abdf-cd46-4d72-9aa9-d4c17b386eae" providerId="ADAL" clId="{689A14C9-1446-4359-B5A0-4DBB65CC084D}" dt="2023-03-16T11:52:23.842" v="2704" actId="47"/>
        <pc:sldMkLst>
          <pc:docMk/>
          <pc:sldMk cId="2381479140" sldId="1385"/>
        </pc:sldMkLst>
        <pc:spChg chg="mod">
          <ac:chgData name="Jayachandra Babu Katta" userId="a3c4abdf-cd46-4d72-9aa9-d4c17b386eae" providerId="ADAL" clId="{689A14C9-1446-4359-B5A0-4DBB65CC084D}" dt="2023-03-15T10:21:04.608" v="1769" actId="20577"/>
          <ac:spMkLst>
            <pc:docMk/>
            <pc:sldMk cId="2381479140" sldId="1385"/>
            <ac:spMk id="2" creationId="{38004477-7FB4-AF84-7402-E9B69F237B18}"/>
          </ac:spMkLst>
        </pc:spChg>
        <pc:spChg chg="mod">
          <ac:chgData name="Jayachandra Babu Katta" userId="a3c4abdf-cd46-4d72-9aa9-d4c17b386eae" providerId="ADAL" clId="{689A14C9-1446-4359-B5A0-4DBB65CC084D}" dt="2023-03-14T14:41:51.544" v="171" actId="14100"/>
          <ac:spMkLst>
            <pc:docMk/>
            <pc:sldMk cId="2381479140" sldId="1385"/>
            <ac:spMk id="3" creationId="{A18675A4-3548-2AE5-1300-BD9796FA720A}"/>
          </ac:spMkLst>
        </pc:spChg>
        <pc:picChg chg="add del mod">
          <ac:chgData name="Jayachandra Babu Katta" userId="a3c4abdf-cd46-4d72-9aa9-d4c17b386eae" providerId="ADAL" clId="{689A14C9-1446-4359-B5A0-4DBB65CC084D}" dt="2023-03-15T07:39:58.077" v="1427" actId="478"/>
          <ac:picMkLst>
            <pc:docMk/>
            <pc:sldMk cId="2381479140" sldId="1385"/>
            <ac:picMk id="5" creationId="{3A347401-8E9C-E1E3-D9FB-9A986E817657}"/>
          </ac:picMkLst>
        </pc:picChg>
        <pc:picChg chg="add del mod">
          <ac:chgData name="Jayachandra Babu Katta" userId="a3c4abdf-cd46-4d72-9aa9-d4c17b386eae" providerId="ADAL" clId="{689A14C9-1446-4359-B5A0-4DBB65CC084D}" dt="2023-03-15T10:39:06.109" v="1896" actId="478"/>
          <ac:picMkLst>
            <pc:docMk/>
            <pc:sldMk cId="2381479140" sldId="1385"/>
            <ac:picMk id="6" creationId="{4FDCBC1B-F5CD-B75A-6560-A88CE2FD75E0}"/>
          </ac:picMkLst>
        </pc:picChg>
        <pc:picChg chg="add mod">
          <ac:chgData name="Jayachandra Babu Katta" userId="a3c4abdf-cd46-4d72-9aa9-d4c17b386eae" providerId="ADAL" clId="{689A14C9-1446-4359-B5A0-4DBB65CC084D}" dt="2023-03-15T10:39:12.698" v="1900" actId="1076"/>
          <ac:picMkLst>
            <pc:docMk/>
            <pc:sldMk cId="2381479140" sldId="1385"/>
            <ac:picMk id="8" creationId="{EF4CFB2E-C6CE-98AF-77CF-BAD5D1D3C405}"/>
          </ac:picMkLst>
        </pc:picChg>
      </pc:sldChg>
      <pc:sldChg chg="addSp delSp modSp new del mod">
        <pc:chgData name="Jayachandra Babu Katta" userId="a3c4abdf-cd46-4d72-9aa9-d4c17b386eae" providerId="ADAL" clId="{689A14C9-1446-4359-B5A0-4DBB65CC084D}" dt="2023-03-16T11:52:23.842" v="2704" actId="47"/>
        <pc:sldMkLst>
          <pc:docMk/>
          <pc:sldMk cId="1907059159" sldId="1386"/>
        </pc:sldMkLst>
        <pc:spChg chg="mod">
          <ac:chgData name="Jayachandra Babu Katta" userId="a3c4abdf-cd46-4d72-9aa9-d4c17b386eae" providerId="ADAL" clId="{689A14C9-1446-4359-B5A0-4DBB65CC084D}" dt="2023-03-15T10:20:55.814" v="1755" actId="20577"/>
          <ac:spMkLst>
            <pc:docMk/>
            <pc:sldMk cId="1907059159" sldId="1386"/>
            <ac:spMk id="2" creationId="{9538B46E-0965-16FC-DFDA-3CF6D9BABF71}"/>
          </ac:spMkLst>
        </pc:spChg>
        <pc:spChg chg="mod">
          <ac:chgData name="Jayachandra Babu Katta" userId="a3c4abdf-cd46-4d72-9aa9-d4c17b386eae" providerId="ADAL" clId="{689A14C9-1446-4359-B5A0-4DBB65CC084D}" dt="2023-03-14T14:43:10.793" v="191" actId="14100"/>
          <ac:spMkLst>
            <pc:docMk/>
            <pc:sldMk cId="1907059159" sldId="1386"/>
            <ac:spMk id="3" creationId="{636B613C-A137-42A7-CEC7-49A49A509550}"/>
          </ac:spMkLst>
        </pc:spChg>
        <pc:picChg chg="add del mod">
          <ac:chgData name="Jayachandra Babu Katta" userId="a3c4abdf-cd46-4d72-9aa9-d4c17b386eae" providerId="ADAL" clId="{689A14C9-1446-4359-B5A0-4DBB65CC084D}" dt="2023-03-15T07:40:28.862" v="1434" actId="478"/>
          <ac:picMkLst>
            <pc:docMk/>
            <pc:sldMk cId="1907059159" sldId="1386"/>
            <ac:picMk id="5" creationId="{E57BFF88-26FA-0F57-B365-E329171F6C8B}"/>
          </ac:picMkLst>
        </pc:picChg>
        <pc:picChg chg="add mod">
          <ac:chgData name="Jayachandra Babu Katta" userId="a3c4abdf-cd46-4d72-9aa9-d4c17b386eae" providerId="ADAL" clId="{689A14C9-1446-4359-B5A0-4DBB65CC084D}" dt="2023-03-15T07:41:32.841" v="1439" actId="14100"/>
          <ac:picMkLst>
            <pc:docMk/>
            <pc:sldMk cId="1907059159" sldId="1386"/>
            <ac:picMk id="6" creationId="{BA7F1D79-12BB-ACBF-7B60-F6A02BDC00CB}"/>
          </ac:picMkLst>
        </pc:picChg>
      </pc:sldChg>
      <pc:sldChg chg="addSp delSp modSp new del mod">
        <pc:chgData name="Jayachandra Babu Katta" userId="a3c4abdf-cd46-4d72-9aa9-d4c17b386eae" providerId="ADAL" clId="{689A14C9-1446-4359-B5A0-4DBB65CC084D}" dt="2023-03-16T11:52:23.842" v="2704" actId="47"/>
        <pc:sldMkLst>
          <pc:docMk/>
          <pc:sldMk cId="435151738" sldId="1387"/>
        </pc:sldMkLst>
        <pc:spChg chg="mod">
          <ac:chgData name="Jayachandra Babu Katta" userId="a3c4abdf-cd46-4d72-9aa9-d4c17b386eae" providerId="ADAL" clId="{689A14C9-1446-4359-B5A0-4DBB65CC084D}" dt="2023-03-15T11:03:56.058" v="2283" actId="20577"/>
          <ac:spMkLst>
            <pc:docMk/>
            <pc:sldMk cId="435151738" sldId="1387"/>
            <ac:spMk id="2" creationId="{4BBB70CC-4520-FD15-B897-33EAD390BAEE}"/>
          </ac:spMkLst>
        </pc:spChg>
        <pc:spChg chg="mod">
          <ac:chgData name="Jayachandra Babu Katta" userId="a3c4abdf-cd46-4d72-9aa9-d4c17b386eae" providerId="ADAL" clId="{689A14C9-1446-4359-B5A0-4DBB65CC084D}" dt="2023-03-15T10:46:25.133" v="2068" actId="14100"/>
          <ac:spMkLst>
            <pc:docMk/>
            <pc:sldMk cId="435151738" sldId="1387"/>
            <ac:spMk id="3" creationId="{A9B66567-A2D0-D05C-CC9D-1AF5F1F053A7}"/>
          </ac:spMkLst>
        </pc:spChg>
        <pc:picChg chg="add del mod">
          <ac:chgData name="Jayachandra Babu Katta" userId="a3c4abdf-cd46-4d72-9aa9-d4c17b386eae" providerId="ADAL" clId="{689A14C9-1446-4359-B5A0-4DBB65CC084D}" dt="2023-03-15T10:46:10.129" v="2062" actId="478"/>
          <ac:picMkLst>
            <pc:docMk/>
            <pc:sldMk cId="435151738" sldId="1387"/>
            <ac:picMk id="5" creationId="{57C8ACB5-4B06-061D-DF77-CC9A52CCE804}"/>
          </ac:picMkLst>
        </pc:picChg>
        <pc:picChg chg="add del mod">
          <ac:chgData name="Jayachandra Babu Katta" userId="a3c4abdf-cd46-4d72-9aa9-d4c17b386eae" providerId="ADAL" clId="{689A14C9-1446-4359-B5A0-4DBB65CC084D}" dt="2023-03-15T10:46:17.878" v="2067"/>
          <ac:picMkLst>
            <pc:docMk/>
            <pc:sldMk cId="435151738" sldId="1387"/>
            <ac:picMk id="6" creationId="{9431BAB1-DD60-7D02-A6C6-67825583B6F0}"/>
          </ac:picMkLst>
        </pc:picChg>
        <pc:picChg chg="add mod">
          <ac:chgData name="Jayachandra Babu Katta" userId="a3c4abdf-cd46-4d72-9aa9-d4c17b386eae" providerId="ADAL" clId="{689A14C9-1446-4359-B5A0-4DBB65CC084D}" dt="2023-03-15T10:46:34.792" v="2073" actId="1076"/>
          <ac:picMkLst>
            <pc:docMk/>
            <pc:sldMk cId="435151738" sldId="1387"/>
            <ac:picMk id="8" creationId="{A703761B-7F58-2DCA-8505-EAEA5C51824B}"/>
          </ac:picMkLst>
        </pc:picChg>
      </pc:sldChg>
      <pc:sldChg chg="addSp delSp modSp new del mod">
        <pc:chgData name="Jayachandra Babu Katta" userId="a3c4abdf-cd46-4d72-9aa9-d4c17b386eae" providerId="ADAL" clId="{689A14C9-1446-4359-B5A0-4DBB65CC084D}" dt="2023-03-16T11:52:23.842" v="2704" actId="47"/>
        <pc:sldMkLst>
          <pc:docMk/>
          <pc:sldMk cId="3318550478" sldId="1388"/>
        </pc:sldMkLst>
        <pc:spChg chg="mod">
          <ac:chgData name="Jayachandra Babu Katta" userId="a3c4abdf-cd46-4d72-9aa9-d4c17b386eae" providerId="ADAL" clId="{689A14C9-1446-4359-B5A0-4DBB65CC084D}" dt="2023-03-15T10:48:59.085" v="2090" actId="20577"/>
          <ac:spMkLst>
            <pc:docMk/>
            <pc:sldMk cId="3318550478" sldId="1388"/>
            <ac:spMk id="2" creationId="{A664FC30-9D89-3D01-A4E0-63A6F2A295AC}"/>
          </ac:spMkLst>
        </pc:spChg>
        <pc:spChg chg="mod modVis">
          <ac:chgData name="Jayachandra Babu Katta" userId="a3c4abdf-cd46-4d72-9aa9-d4c17b386eae" providerId="ADAL" clId="{689A14C9-1446-4359-B5A0-4DBB65CC084D}" dt="2023-03-15T10:57:07.706" v="2223" actId="14430"/>
          <ac:spMkLst>
            <pc:docMk/>
            <pc:sldMk cId="3318550478" sldId="1388"/>
            <ac:spMk id="3" creationId="{E8091D2B-35E7-0CA6-ADF0-F45323654BE0}"/>
          </ac:spMkLst>
        </pc:spChg>
        <pc:picChg chg="add del mod">
          <ac:chgData name="Jayachandra Babu Katta" userId="a3c4abdf-cd46-4d72-9aa9-d4c17b386eae" providerId="ADAL" clId="{689A14C9-1446-4359-B5A0-4DBB65CC084D}" dt="2023-03-15T10:56:24.038" v="2222" actId="478"/>
          <ac:picMkLst>
            <pc:docMk/>
            <pc:sldMk cId="3318550478" sldId="1388"/>
            <ac:picMk id="5" creationId="{24BAC2D4-913F-AB37-AB81-CC2071F7C8C5}"/>
          </ac:picMkLst>
        </pc:picChg>
        <pc:picChg chg="add mod">
          <ac:chgData name="Jayachandra Babu Katta" userId="a3c4abdf-cd46-4d72-9aa9-d4c17b386eae" providerId="ADAL" clId="{689A14C9-1446-4359-B5A0-4DBB65CC084D}" dt="2023-03-15T10:57:16.242" v="2229" actId="962"/>
          <ac:picMkLst>
            <pc:docMk/>
            <pc:sldMk cId="3318550478" sldId="1388"/>
            <ac:picMk id="6" creationId="{0324FDAD-E6AB-334F-8196-D5699D250868}"/>
          </ac:picMkLst>
        </pc:picChg>
      </pc:sldChg>
      <pc:sldChg chg="addSp delSp modSp new del mod">
        <pc:chgData name="Jayachandra Babu Katta" userId="a3c4abdf-cd46-4d72-9aa9-d4c17b386eae" providerId="ADAL" clId="{689A14C9-1446-4359-B5A0-4DBB65CC084D}" dt="2023-03-16T11:52:23.842" v="2704" actId="47"/>
        <pc:sldMkLst>
          <pc:docMk/>
          <pc:sldMk cId="198146988" sldId="1389"/>
        </pc:sldMkLst>
        <pc:spChg chg="mod">
          <ac:chgData name="Jayachandra Babu Katta" userId="a3c4abdf-cd46-4d72-9aa9-d4c17b386eae" providerId="ADAL" clId="{689A14C9-1446-4359-B5A0-4DBB65CC084D}" dt="2023-03-15T11:09:40.527" v="2374" actId="313"/>
          <ac:spMkLst>
            <pc:docMk/>
            <pc:sldMk cId="198146988" sldId="1389"/>
            <ac:spMk id="2" creationId="{0E8DB7B2-CFF0-884B-3B16-981E29452EBC}"/>
          </ac:spMkLst>
        </pc:spChg>
        <pc:spChg chg="mod modVis">
          <ac:chgData name="Jayachandra Babu Katta" userId="a3c4abdf-cd46-4d72-9aa9-d4c17b386eae" providerId="ADAL" clId="{689A14C9-1446-4359-B5A0-4DBB65CC084D}" dt="2023-03-15T10:55:37.443" v="2214" actId="14430"/>
          <ac:spMkLst>
            <pc:docMk/>
            <pc:sldMk cId="198146988" sldId="1389"/>
            <ac:spMk id="3" creationId="{D4F3407D-F6E8-4929-3E9E-96EEC0FE344C}"/>
          </ac:spMkLst>
        </pc:spChg>
        <pc:picChg chg="add del mod">
          <ac:chgData name="Jayachandra Babu Katta" userId="a3c4abdf-cd46-4d72-9aa9-d4c17b386eae" providerId="ADAL" clId="{689A14C9-1446-4359-B5A0-4DBB65CC084D}" dt="2023-03-15T10:55:29.452" v="2213" actId="478"/>
          <ac:picMkLst>
            <pc:docMk/>
            <pc:sldMk cId="198146988" sldId="1389"/>
            <ac:picMk id="5" creationId="{33DF2AB3-A681-1A07-99A7-511F0A7337DF}"/>
          </ac:picMkLst>
        </pc:picChg>
        <pc:picChg chg="add mod">
          <ac:chgData name="Jayachandra Babu Katta" userId="a3c4abdf-cd46-4d72-9aa9-d4c17b386eae" providerId="ADAL" clId="{689A14C9-1446-4359-B5A0-4DBB65CC084D}" dt="2023-03-15T10:55:48.608" v="2221" actId="962"/>
          <ac:picMkLst>
            <pc:docMk/>
            <pc:sldMk cId="198146988" sldId="1389"/>
            <ac:picMk id="6" creationId="{DB47F44A-5417-83A8-FBFB-3320F2C7D5C3}"/>
          </ac:picMkLst>
        </pc:picChg>
      </pc:sldChg>
      <pc:sldChg chg="modSp new del mod">
        <pc:chgData name="Jayachandra Babu Katta" userId="a3c4abdf-cd46-4d72-9aa9-d4c17b386eae" providerId="ADAL" clId="{689A14C9-1446-4359-B5A0-4DBB65CC084D}" dt="2023-03-15T07:04:46.228" v="1069" actId="47"/>
        <pc:sldMkLst>
          <pc:docMk/>
          <pc:sldMk cId="475207738" sldId="1390"/>
        </pc:sldMkLst>
        <pc:spChg chg="mod modVis">
          <ac:chgData name="Jayachandra Babu Katta" userId="a3c4abdf-cd46-4d72-9aa9-d4c17b386eae" providerId="ADAL" clId="{689A14C9-1446-4359-B5A0-4DBB65CC084D}" dt="2023-03-15T07:02:58.531" v="776" actId="20577"/>
          <ac:spMkLst>
            <pc:docMk/>
            <pc:sldMk cId="475207738" sldId="1390"/>
            <ac:spMk id="2" creationId="{B2FDDFC6-1FCF-B844-6533-61390865D2F6}"/>
          </ac:spMkLst>
        </pc:spChg>
        <pc:spChg chg="mod">
          <ac:chgData name="Jayachandra Babu Katta" userId="a3c4abdf-cd46-4d72-9aa9-d4c17b386eae" providerId="ADAL" clId="{689A14C9-1446-4359-B5A0-4DBB65CC084D}" dt="2023-03-15T07:04:21.511" v="1068" actId="20577"/>
          <ac:spMkLst>
            <pc:docMk/>
            <pc:sldMk cId="475207738" sldId="1390"/>
            <ac:spMk id="3" creationId="{7F93AE41-DC97-70DF-09D3-F41D34FB01CA}"/>
          </ac:spMkLst>
        </pc:spChg>
      </pc:sldChg>
      <pc:sldChg chg="addSp modSp add del mod">
        <pc:chgData name="Jayachandra Babu Katta" userId="a3c4abdf-cd46-4d72-9aa9-d4c17b386eae" providerId="ADAL" clId="{689A14C9-1446-4359-B5A0-4DBB65CC084D}" dt="2023-03-16T11:40:38.633" v="2640" actId="47"/>
        <pc:sldMkLst>
          <pc:docMk/>
          <pc:sldMk cId="994083123" sldId="1390"/>
        </pc:sldMkLst>
        <pc:spChg chg="mod">
          <ac:chgData name="Jayachandra Babu Katta" userId="a3c4abdf-cd46-4d72-9aa9-d4c17b386eae" providerId="ADAL" clId="{689A14C9-1446-4359-B5A0-4DBB65CC084D}" dt="2023-03-15T10:09:11.446" v="1569" actId="20577"/>
          <ac:spMkLst>
            <pc:docMk/>
            <pc:sldMk cId="994083123" sldId="1390"/>
            <ac:spMk id="2" creationId="{5E580BF8-F1F4-3F86-9597-EC7B125024C2}"/>
          </ac:spMkLst>
        </pc:spChg>
        <pc:spChg chg="mod">
          <ac:chgData name="Jayachandra Babu Katta" userId="a3c4abdf-cd46-4d72-9aa9-d4c17b386eae" providerId="ADAL" clId="{689A14C9-1446-4359-B5A0-4DBB65CC084D}" dt="2023-03-15T12:16:17.589" v="2636" actId="14100"/>
          <ac:spMkLst>
            <pc:docMk/>
            <pc:sldMk cId="994083123" sldId="1390"/>
            <ac:spMk id="3" creationId="{1BE011A4-01EF-D356-8CB4-632917D1852E}"/>
          </ac:spMkLst>
        </pc:spChg>
        <pc:spChg chg="mod">
          <ac:chgData name="Jayachandra Babu Katta" userId="a3c4abdf-cd46-4d72-9aa9-d4c17b386eae" providerId="ADAL" clId="{689A14C9-1446-4359-B5A0-4DBB65CC084D}" dt="2023-03-15T11:38:15.239" v="2429" actId="20577"/>
          <ac:spMkLst>
            <pc:docMk/>
            <pc:sldMk cId="994083123" sldId="1390"/>
            <ac:spMk id="4" creationId="{094F112C-1684-B1D9-17DB-FC7A11C7D751}"/>
          </ac:spMkLst>
        </pc:spChg>
        <pc:spChg chg="add mod">
          <ac:chgData name="Jayachandra Babu Katta" userId="a3c4abdf-cd46-4d72-9aa9-d4c17b386eae" providerId="ADAL" clId="{689A14C9-1446-4359-B5A0-4DBB65CC084D}" dt="2023-03-15T12:16:25.256" v="2637" actId="255"/>
          <ac:spMkLst>
            <pc:docMk/>
            <pc:sldMk cId="994083123" sldId="1390"/>
            <ac:spMk id="6" creationId="{0E03CCCB-2C6C-42D5-BC3B-7758E122CFD8}"/>
          </ac:spMkLst>
        </pc:spChg>
        <pc:spChg chg="mod">
          <ac:chgData name="Jayachandra Babu Katta" userId="a3c4abdf-cd46-4d72-9aa9-d4c17b386eae" providerId="ADAL" clId="{689A14C9-1446-4359-B5A0-4DBB65CC084D}" dt="2023-03-15T10:09:44.348" v="1578" actId="20577"/>
          <ac:spMkLst>
            <pc:docMk/>
            <pc:sldMk cId="994083123" sldId="1390"/>
            <ac:spMk id="10" creationId="{21D3FEDC-0DD3-5023-86D9-8126E0E0E88B}"/>
          </ac:spMkLst>
        </pc:spChg>
        <pc:spChg chg="mod">
          <ac:chgData name="Jayachandra Babu Katta" userId="a3c4abdf-cd46-4d72-9aa9-d4c17b386eae" providerId="ADAL" clId="{689A14C9-1446-4359-B5A0-4DBB65CC084D}" dt="2023-03-15T11:38:55.650" v="2430" actId="1076"/>
          <ac:spMkLst>
            <pc:docMk/>
            <pc:sldMk cId="994083123" sldId="1390"/>
            <ac:spMk id="38" creationId="{CB212572-F1F7-5778-93A3-DBEB9C11FA36}"/>
          </ac:spMkLst>
        </pc:spChg>
      </pc:sldChg>
      <pc:sldChg chg="new del">
        <pc:chgData name="Jayachandra Babu Katta" userId="a3c4abdf-cd46-4d72-9aa9-d4c17b386eae" providerId="ADAL" clId="{689A14C9-1446-4359-B5A0-4DBB65CC084D}" dt="2023-03-15T07:04:51.974" v="1072" actId="47"/>
        <pc:sldMkLst>
          <pc:docMk/>
          <pc:sldMk cId="4004814438" sldId="1390"/>
        </pc:sldMkLst>
      </pc:sldChg>
      <pc:sldChg chg="delSp modSp new del mod">
        <pc:chgData name="Jayachandra Babu Katta" userId="a3c4abdf-cd46-4d72-9aa9-d4c17b386eae" providerId="ADAL" clId="{689A14C9-1446-4359-B5A0-4DBB65CC084D}" dt="2023-03-17T12:02:57.618" v="3268" actId="47"/>
        <pc:sldMkLst>
          <pc:docMk/>
          <pc:sldMk cId="1676714826" sldId="1391"/>
        </pc:sldMkLst>
        <pc:spChg chg="mod">
          <ac:chgData name="Jayachandra Babu Katta" userId="a3c4abdf-cd46-4d72-9aa9-d4c17b386eae" providerId="ADAL" clId="{689A14C9-1446-4359-B5A0-4DBB65CC084D}" dt="2023-03-17T11:36:49.694" v="3149" actId="14100"/>
          <ac:spMkLst>
            <pc:docMk/>
            <pc:sldMk cId="1676714826" sldId="1391"/>
            <ac:spMk id="2" creationId="{5239B292-016D-9BD0-6587-FB5E095A9902}"/>
          </ac:spMkLst>
        </pc:spChg>
        <pc:spChg chg="del">
          <ac:chgData name="Jayachandra Babu Katta" userId="a3c4abdf-cd46-4d72-9aa9-d4c17b386eae" providerId="ADAL" clId="{689A14C9-1446-4359-B5A0-4DBB65CC084D}" dt="2023-03-15T10:12:35.939" v="1595" actId="478"/>
          <ac:spMkLst>
            <pc:docMk/>
            <pc:sldMk cId="1676714826" sldId="1391"/>
            <ac:spMk id="3" creationId="{4176F501-1BFD-8AA7-90C7-305F2FAC2BA0}"/>
          </ac:spMkLst>
        </pc:spChg>
      </pc:sldChg>
      <pc:sldChg chg="delSp modSp new del mod">
        <pc:chgData name="Jayachandra Babu Katta" userId="a3c4abdf-cd46-4d72-9aa9-d4c17b386eae" providerId="ADAL" clId="{689A14C9-1446-4359-B5A0-4DBB65CC084D}" dt="2023-03-16T11:51:56.548" v="2703" actId="47"/>
        <pc:sldMkLst>
          <pc:docMk/>
          <pc:sldMk cId="4084780489" sldId="1392"/>
        </pc:sldMkLst>
        <pc:spChg chg="mod">
          <ac:chgData name="Jayachandra Babu Katta" userId="a3c4abdf-cd46-4d72-9aa9-d4c17b386eae" providerId="ADAL" clId="{689A14C9-1446-4359-B5A0-4DBB65CC084D}" dt="2023-03-15T10:44:10.665" v="2061" actId="20577"/>
          <ac:spMkLst>
            <pc:docMk/>
            <pc:sldMk cId="4084780489" sldId="1392"/>
            <ac:spMk id="2" creationId="{E5D99BDC-E703-33CF-E740-9F72F6261E88}"/>
          </ac:spMkLst>
        </pc:spChg>
        <pc:spChg chg="del">
          <ac:chgData name="Jayachandra Babu Katta" userId="a3c4abdf-cd46-4d72-9aa9-d4c17b386eae" providerId="ADAL" clId="{689A14C9-1446-4359-B5A0-4DBB65CC084D}" dt="2023-03-15T10:13:37.003" v="1651" actId="478"/>
          <ac:spMkLst>
            <pc:docMk/>
            <pc:sldMk cId="4084780489" sldId="1392"/>
            <ac:spMk id="3" creationId="{0E86D3ED-637B-59FB-2A72-E0D821CBD402}"/>
          </ac:spMkLst>
        </pc:spChg>
      </pc:sldChg>
      <pc:sldChg chg="addSp delSp modSp new del mod">
        <pc:chgData name="Jayachandra Babu Katta" userId="a3c4abdf-cd46-4d72-9aa9-d4c17b386eae" providerId="ADAL" clId="{689A14C9-1446-4359-B5A0-4DBB65CC084D}" dt="2023-03-16T11:51:56.548" v="2703" actId="47"/>
        <pc:sldMkLst>
          <pc:docMk/>
          <pc:sldMk cId="2535296506" sldId="1393"/>
        </pc:sldMkLst>
        <pc:spChg chg="mod">
          <ac:chgData name="Jayachandra Babu Katta" userId="a3c4abdf-cd46-4d72-9aa9-d4c17b386eae" providerId="ADAL" clId="{689A14C9-1446-4359-B5A0-4DBB65CC084D}" dt="2023-03-15T10:35:00.638" v="1852" actId="1076"/>
          <ac:spMkLst>
            <pc:docMk/>
            <pc:sldMk cId="2535296506" sldId="1393"/>
            <ac:spMk id="2" creationId="{C50DFD1F-51B2-DE2E-10CF-6BF3C6833C69}"/>
          </ac:spMkLst>
        </pc:spChg>
        <pc:spChg chg="mod">
          <ac:chgData name="Jayachandra Babu Katta" userId="a3c4abdf-cd46-4d72-9aa9-d4c17b386eae" providerId="ADAL" clId="{689A14C9-1446-4359-B5A0-4DBB65CC084D}" dt="2023-03-15T10:33:47.225" v="1847" actId="14100"/>
          <ac:spMkLst>
            <pc:docMk/>
            <pc:sldMk cId="2535296506" sldId="1393"/>
            <ac:spMk id="3" creationId="{41F14AEE-6603-B390-93C0-43D7BA74F268}"/>
          </ac:spMkLst>
        </pc:spChg>
        <pc:picChg chg="add del mod">
          <ac:chgData name="Jayachandra Babu Katta" userId="a3c4abdf-cd46-4d72-9aa9-d4c17b386eae" providerId="ADAL" clId="{689A14C9-1446-4359-B5A0-4DBB65CC084D}" dt="2023-03-15T10:30:05.984" v="1774" actId="478"/>
          <ac:picMkLst>
            <pc:docMk/>
            <pc:sldMk cId="2535296506" sldId="1393"/>
            <ac:picMk id="5" creationId="{7DF358D3-78B7-BDCD-7FBE-383E56CAA331}"/>
          </ac:picMkLst>
        </pc:picChg>
        <pc:picChg chg="add del mod">
          <ac:chgData name="Jayachandra Babu Katta" userId="a3c4abdf-cd46-4d72-9aa9-d4c17b386eae" providerId="ADAL" clId="{689A14C9-1446-4359-B5A0-4DBB65CC084D}" dt="2023-03-15T10:33:22.780" v="1841" actId="478"/>
          <ac:picMkLst>
            <pc:docMk/>
            <pc:sldMk cId="2535296506" sldId="1393"/>
            <ac:picMk id="7" creationId="{7C1D62B9-0E62-73E0-A599-248692B2640D}"/>
          </ac:picMkLst>
        </pc:picChg>
        <pc:picChg chg="add del mod">
          <ac:chgData name="Jayachandra Babu Katta" userId="a3c4abdf-cd46-4d72-9aa9-d4c17b386eae" providerId="ADAL" clId="{689A14C9-1446-4359-B5A0-4DBB65CC084D}" dt="2023-03-15T10:33:39.698" v="1845" actId="22"/>
          <ac:picMkLst>
            <pc:docMk/>
            <pc:sldMk cId="2535296506" sldId="1393"/>
            <ac:picMk id="9" creationId="{3F506265-5A9B-84B7-DA9C-AA2D54595872}"/>
          </ac:picMkLst>
        </pc:picChg>
        <pc:picChg chg="add mod">
          <ac:chgData name="Jayachandra Babu Katta" userId="a3c4abdf-cd46-4d72-9aa9-d4c17b386eae" providerId="ADAL" clId="{689A14C9-1446-4359-B5A0-4DBB65CC084D}" dt="2023-03-15T10:34:58.125" v="1851" actId="14100"/>
          <ac:picMkLst>
            <pc:docMk/>
            <pc:sldMk cId="2535296506" sldId="1393"/>
            <ac:picMk id="11" creationId="{F2B46A8C-E721-E70B-3080-A30A4404A237}"/>
          </ac:picMkLst>
        </pc:picChg>
      </pc:sldChg>
      <pc:sldChg chg="modSp new del mod">
        <pc:chgData name="Jayachandra Babu Katta" userId="a3c4abdf-cd46-4d72-9aa9-d4c17b386eae" providerId="ADAL" clId="{689A14C9-1446-4359-B5A0-4DBB65CC084D}" dt="2023-03-16T11:52:23.842" v="2704" actId="47"/>
        <pc:sldMkLst>
          <pc:docMk/>
          <pc:sldMk cId="221654944" sldId="1394"/>
        </pc:sldMkLst>
        <pc:spChg chg="mod modVis">
          <ac:chgData name="Jayachandra Babu Katta" userId="a3c4abdf-cd46-4d72-9aa9-d4c17b386eae" providerId="ADAL" clId="{689A14C9-1446-4359-B5A0-4DBB65CC084D}" dt="2023-03-15T10:49:30.174" v="2092" actId="14430"/>
          <ac:spMkLst>
            <pc:docMk/>
            <pc:sldMk cId="221654944" sldId="1394"/>
            <ac:spMk id="2" creationId="{D51F26CE-A135-3A10-E437-7817DC24082D}"/>
          </ac:spMkLst>
        </pc:spChg>
        <pc:spChg chg="mod">
          <ac:chgData name="Jayachandra Babu Katta" userId="a3c4abdf-cd46-4d72-9aa9-d4c17b386eae" providerId="ADAL" clId="{689A14C9-1446-4359-B5A0-4DBB65CC084D}" dt="2023-03-15T11:01:18.778" v="2255" actId="20577"/>
          <ac:spMkLst>
            <pc:docMk/>
            <pc:sldMk cId="221654944" sldId="1394"/>
            <ac:spMk id="3" creationId="{CE9AF4F6-C1CE-5A07-1312-DA7097F22F62}"/>
          </ac:spMkLst>
        </pc:spChg>
      </pc:sldChg>
      <pc:sldChg chg="addSp modSp new del mod">
        <pc:chgData name="Jayachandra Babu Katta" userId="a3c4abdf-cd46-4d72-9aa9-d4c17b386eae" providerId="ADAL" clId="{689A14C9-1446-4359-B5A0-4DBB65CC084D}" dt="2023-03-16T11:52:23.842" v="2704" actId="47"/>
        <pc:sldMkLst>
          <pc:docMk/>
          <pc:sldMk cId="3828769170" sldId="1395"/>
        </pc:sldMkLst>
        <pc:spChg chg="mod modVis">
          <ac:chgData name="Jayachandra Babu Katta" userId="a3c4abdf-cd46-4d72-9aa9-d4c17b386eae" providerId="ADAL" clId="{689A14C9-1446-4359-B5A0-4DBB65CC084D}" dt="2023-03-15T10:57:45.546" v="2232" actId="2711"/>
          <ac:spMkLst>
            <pc:docMk/>
            <pc:sldMk cId="3828769170" sldId="1395"/>
            <ac:spMk id="2" creationId="{327123A0-9966-7C4A-9F85-8993240C946B}"/>
          </ac:spMkLst>
        </pc:spChg>
        <pc:spChg chg="mod ord modVis">
          <ac:chgData name="Jayachandra Babu Katta" userId="a3c4abdf-cd46-4d72-9aa9-d4c17b386eae" providerId="ADAL" clId="{689A14C9-1446-4359-B5A0-4DBB65CC084D}" dt="2023-03-15T10:53:04.958" v="2177" actId="14430"/>
          <ac:spMkLst>
            <pc:docMk/>
            <pc:sldMk cId="3828769170" sldId="1395"/>
            <ac:spMk id="3" creationId="{86B8845F-FCFB-56CD-6F14-B23AFEC1CD18}"/>
          </ac:spMkLst>
        </pc:spChg>
        <pc:picChg chg="add mod">
          <ac:chgData name="Jayachandra Babu Katta" userId="a3c4abdf-cd46-4d72-9aa9-d4c17b386eae" providerId="ADAL" clId="{689A14C9-1446-4359-B5A0-4DBB65CC084D}" dt="2023-03-15T11:02:25.309" v="2261" actId="1076"/>
          <ac:picMkLst>
            <pc:docMk/>
            <pc:sldMk cId="3828769170" sldId="1395"/>
            <ac:picMk id="5" creationId="{8DDE53EF-3229-14ED-8FE9-A59D7A41903E}"/>
          </ac:picMkLst>
        </pc:picChg>
      </pc:sldChg>
      <pc:sldChg chg="add del">
        <pc:chgData name="Jayachandra Babu Katta" userId="a3c4abdf-cd46-4d72-9aa9-d4c17b386eae" providerId="ADAL" clId="{689A14C9-1446-4359-B5A0-4DBB65CC084D}" dt="2023-03-20T14:08:52.013" v="3272"/>
        <pc:sldMkLst>
          <pc:docMk/>
          <pc:sldMk cId="3749858878" sldId="3655"/>
        </pc:sldMkLst>
      </pc:sldChg>
      <pc:sldChg chg="add">
        <pc:chgData name="Jayachandra Babu Katta" userId="a3c4abdf-cd46-4d72-9aa9-d4c17b386eae" providerId="ADAL" clId="{689A14C9-1446-4359-B5A0-4DBB65CC084D}" dt="2023-03-16T11:46:51.546" v="2701"/>
        <pc:sldMkLst>
          <pc:docMk/>
          <pc:sldMk cId="2518513041" sldId="3657"/>
        </pc:sldMkLst>
      </pc:sldChg>
      <pc:sldChg chg="add">
        <pc:chgData name="Jayachandra Babu Katta" userId="a3c4abdf-cd46-4d72-9aa9-d4c17b386eae" providerId="ADAL" clId="{689A14C9-1446-4359-B5A0-4DBB65CC084D}" dt="2023-03-16T11:37:25.699" v="2638"/>
        <pc:sldMkLst>
          <pc:docMk/>
          <pc:sldMk cId="0" sldId="3664"/>
        </pc:sldMkLst>
      </pc:sldChg>
      <pc:sldChg chg="add del">
        <pc:chgData name="Jayachandra Babu Katta" userId="a3c4abdf-cd46-4d72-9aa9-d4c17b386eae" providerId="ADAL" clId="{689A14C9-1446-4359-B5A0-4DBB65CC084D}" dt="2023-03-17T11:59:40.804" v="3158" actId="47"/>
        <pc:sldMkLst>
          <pc:docMk/>
          <pc:sldMk cId="2785451156" sldId="3666"/>
        </pc:sldMkLst>
      </pc:sldChg>
      <pc:sldChg chg="modSp add mod">
        <pc:chgData name="Jayachandra Babu Katta" userId="a3c4abdf-cd46-4d72-9aa9-d4c17b386eae" providerId="ADAL" clId="{689A14C9-1446-4359-B5A0-4DBB65CC084D}" dt="2023-03-16T16:46:24.589" v="3002" actId="20577"/>
        <pc:sldMkLst>
          <pc:docMk/>
          <pc:sldMk cId="2405967423" sldId="3673"/>
        </pc:sldMkLst>
        <pc:spChg chg="mod">
          <ac:chgData name="Jayachandra Babu Katta" userId="a3c4abdf-cd46-4d72-9aa9-d4c17b386eae" providerId="ADAL" clId="{689A14C9-1446-4359-B5A0-4DBB65CC084D}" dt="2023-03-16T11:40:58.750" v="2654" actId="20577"/>
          <ac:spMkLst>
            <pc:docMk/>
            <pc:sldMk cId="2405967423" sldId="3673"/>
            <ac:spMk id="2" creationId="{5E580BF8-F1F4-3F86-9597-EC7B125024C2}"/>
          </ac:spMkLst>
        </pc:spChg>
        <pc:spChg chg="mod">
          <ac:chgData name="Jayachandra Babu Katta" userId="a3c4abdf-cd46-4d72-9aa9-d4c17b386eae" providerId="ADAL" clId="{689A14C9-1446-4359-B5A0-4DBB65CC084D}" dt="2023-03-16T16:13:27.182" v="2727" actId="20577"/>
          <ac:spMkLst>
            <pc:docMk/>
            <pc:sldMk cId="2405967423" sldId="3673"/>
            <ac:spMk id="3" creationId="{1BE011A4-01EF-D356-8CB4-632917D1852E}"/>
          </ac:spMkLst>
        </pc:spChg>
        <pc:spChg chg="mod">
          <ac:chgData name="Jayachandra Babu Katta" userId="a3c4abdf-cd46-4d72-9aa9-d4c17b386eae" providerId="ADAL" clId="{689A14C9-1446-4359-B5A0-4DBB65CC084D}" dt="2023-03-16T16:46:24.589" v="3002" actId="20577"/>
          <ac:spMkLst>
            <pc:docMk/>
            <pc:sldMk cId="2405967423" sldId="3673"/>
            <ac:spMk id="4" creationId="{094F112C-1684-B1D9-17DB-FC7A11C7D751}"/>
          </ac:spMkLst>
        </pc:spChg>
        <pc:spChg chg="mod">
          <ac:chgData name="Jayachandra Babu Katta" userId="a3c4abdf-cd46-4d72-9aa9-d4c17b386eae" providerId="ADAL" clId="{689A14C9-1446-4359-B5A0-4DBB65CC084D}" dt="2023-03-16T11:52:59.749" v="2715" actId="20577"/>
          <ac:spMkLst>
            <pc:docMk/>
            <pc:sldMk cId="2405967423" sldId="3673"/>
            <ac:spMk id="10" creationId="{21D3FEDC-0DD3-5023-86D9-8126E0E0E88B}"/>
          </ac:spMkLst>
        </pc:spChg>
      </pc:sldChg>
      <pc:sldChg chg="addSp delSp modSp add del mod">
        <pc:chgData name="Jayachandra Babu Katta" userId="a3c4abdf-cd46-4d72-9aa9-d4c17b386eae" providerId="ADAL" clId="{689A14C9-1446-4359-B5A0-4DBB65CC084D}" dt="2023-03-20T13:54:50.726" v="3270" actId="47"/>
        <pc:sldMkLst>
          <pc:docMk/>
          <pc:sldMk cId="3999725511" sldId="3674"/>
        </pc:sldMkLst>
        <pc:spChg chg="mod">
          <ac:chgData name="Jayachandra Babu Katta" userId="a3c4abdf-cd46-4d72-9aa9-d4c17b386eae" providerId="ADAL" clId="{689A14C9-1446-4359-B5A0-4DBB65CC084D}" dt="2023-03-17T03:25:39.919" v="3129" actId="20577"/>
          <ac:spMkLst>
            <pc:docMk/>
            <pc:sldMk cId="3999725511" sldId="3674"/>
            <ac:spMk id="3" creationId="{2C2D6627-28F5-5177-3F4F-829BA2A6547E}"/>
          </ac:spMkLst>
        </pc:spChg>
        <pc:picChg chg="del">
          <ac:chgData name="Jayachandra Babu Katta" userId="a3c4abdf-cd46-4d72-9aa9-d4c17b386eae" providerId="ADAL" clId="{689A14C9-1446-4359-B5A0-4DBB65CC084D}" dt="2023-03-17T03:23:13.893" v="3007" actId="478"/>
          <ac:picMkLst>
            <pc:docMk/>
            <pc:sldMk cId="3999725511" sldId="3674"/>
            <ac:picMk id="4" creationId="{7A562242-702C-BAC3-ED65-3E1BE6089952}"/>
          </ac:picMkLst>
        </pc:picChg>
        <pc:picChg chg="add del">
          <ac:chgData name="Jayachandra Babu Katta" userId="a3c4abdf-cd46-4d72-9aa9-d4c17b386eae" providerId="ADAL" clId="{689A14C9-1446-4359-B5A0-4DBB65CC084D}" dt="2023-03-17T03:23:13.893" v="3007" actId="478"/>
          <ac:picMkLst>
            <pc:docMk/>
            <pc:sldMk cId="3999725511" sldId="3674"/>
            <ac:picMk id="1025" creationId="{436A7B33-C546-F548-C6CE-5219E0C51621}"/>
          </ac:picMkLst>
        </pc:picChg>
        <pc:picChg chg="add del mod">
          <ac:chgData name="Jayachandra Babu Katta" userId="a3c4abdf-cd46-4d72-9aa9-d4c17b386eae" providerId="ADAL" clId="{689A14C9-1446-4359-B5A0-4DBB65CC084D}" dt="2023-03-17T11:50:16.469" v="3150" actId="478"/>
          <ac:picMkLst>
            <pc:docMk/>
            <pc:sldMk cId="3999725511" sldId="3674"/>
            <ac:picMk id="1026" creationId="{3DCE08E3-7BAB-B97D-4A29-788553204458}"/>
          </ac:picMkLst>
        </pc:picChg>
      </pc:sldChg>
      <pc:sldChg chg="add">
        <pc:chgData name="Jayachandra Babu Katta" userId="a3c4abdf-cd46-4d72-9aa9-d4c17b386eae" providerId="ADAL" clId="{689A14C9-1446-4359-B5A0-4DBB65CC084D}" dt="2023-03-20T14:09:26.877" v="3276"/>
        <pc:sldMkLst>
          <pc:docMk/>
          <pc:sldMk cId="399542725" sldId="3676"/>
        </pc:sldMkLst>
      </pc:sldChg>
      <pc:sldChg chg="modSp add del mod ord">
        <pc:chgData name="Jayachandra Babu Katta" userId="a3c4abdf-cd46-4d72-9aa9-d4c17b386eae" providerId="ADAL" clId="{689A14C9-1446-4359-B5A0-4DBB65CC084D}" dt="2023-03-20T14:09:20.201" v="3275" actId="47"/>
        <pc:sldMkLst>
          <pc:docMk/>
          <pc:sldMk cId="3836712815" sldId="3676"/>
        </pc:sldMkLst>
        <pc:spChg chg="mod">
          <ac:chgData name="Jayachandra Babu Katta" userId="a3c4abdf-cd46-4d72-9aa9-d4c17b386eae" providerId="ADAL" clId="{689A14C9-1446-4359-B5A0-4DBB65CC084D}" dt="2023-03-17T11:59:16.969" v="3155" actId="20577"/>
          <ac:spMkLst>
            <pc:docMk/>
            <pc:sldMk cId="3836712815" sldId="3676"/>
            <ac:spMk id="3" creationId="{85BD7FEC-0D71-EA15-2EE9-2C2EC1A0C893}"/>
          </ac:spMkLst>
        </pc:spChg>
      </pc:sldChg>
      <pc:sldChg chg="new del">
        <pc:chgData name="Jayachandra Babu Katta" userId="a3c4abdf-cd46-4d72-9aa9-d4c17b386eae" providerId="ADAL" clId="{689A14C9-1446-4359-B5A0-4DBB65CC084D}" dt="2023-03-17T11:36:24.720" v="3140" actId="680"/>
        <pc:sldMkLst>
          <pc:docMk/>
          <pc:sldMk cId="310357512" sldId="3677"/>
        </pc:sldMkLst>
      </pc:sldChg>
      <pc:sldChg chg="new del">
        <pc:chgData name="Jayachandra Babu Katta" userId="a3c4abdf-cd46-4d72-9aa9-d4c17b386eae" providerId="ADAL" clId="{689A14C9-1446-4359-B5A0-4DBB65CC084D}" dt="2023-03-16T16:38:42.978" v="2735" actId="680"/>
        <pc:sldMkLst>
          <pc:docMk/>
          <pc:sldMk cId="474814949" sldId="3677"/>
        </pc:sldMkLst>
      </pc:sldChg>
      <pc:sldChg chg="new del">
        <pc:chgData name="Jayachandra Babu Katta" userId="a3c4abdf-cd46-4d72-9aa9-d4c17b386eae" providerId="ADAL" clId="{689A14C9-1446-4359-B5A0-4DBB65CC084D}" dt="2023-03-17T11:50:29.358" v="3152" actId="680"/>
        <pc:sldMkLst>
          <pc:docMk/>
          <pc:sldMk cId="576346298" sldId="3677"/>
        </pc:sldMkLst>
      </pc:sldChg>
      <pc:sldChg chg="new del">
        <pc:chgData name="Jayachandra Babu Katta" userId="a3c4abdf-cd46-4d72-9aa9-d4c17b386eae" providerId="ADAL" clId="{689A14C9-1446-4359-B5A0-4DBB65CC084D}" dt="2023-03-17T11:35:48.397" v="3134" actId="680"/>
        <pc:sldMkLst>
          <pc:docMk/>
          <pc:sldMk cId="833560600" sldId="3677"/>
        </pc:sldMkLst>
      </pc:sldChg>
      <pc:sldChg chg="new del">
        <pc:chgData name="Jayachandra Babu Katta" userId="a3c4abdf-cd46-4d72-9aa9-d4c17b386eae" providerId="ADAL" clId="{689A14C9-1446-4359-B5A0-4DBB65CC084D}" dt="2023-03-16T16:38:48.905" v="2737" actId="680"/>
        <pc:sldMkLst>
          <pc:docMk/>
          <pc:sldMk cId="1445996561" sldId="3677"/>
        </pc:sldMkLst>
      </pc:sldChg>
      <pc:sldChg chg="modSp new mod">
        <pc:chgData name="Jayachandra Babu Katta" userId="a3c4abdf-cd46-4d72-9aa9-d4c17b386eae" providerId="ADAL" clId="{689A14C9-1446-4359-B5A0-4DBB65CC084D}" dt="2023-03-21T05:57:01.472" v="3776"/>
        <pc:sldMkLst>
          <pc:docMk/>
          <pc:sldMk cId="2525309285" sldId="3677"/>
        </pc:sldMkLst>
        <pc:spChg chg="mod">
          <ac:chgData name="Jayachandra Babu Katta" userId="a3c4abdf-cd46-4d72-9aa9-d4c17b386eae" providerId="ADAL" clId="{689A14C9-1446-4359-B5A0-4DBB65CC084D}" dt="2023-03-20T16:32:06.053" v="3545" actId="20577"/>
          <ac:spMkLst>
            <pc:docMk/>
            <pc:sldMk cId="2525309285" sldId="3677"/>
            <ac:spMk id="2" creationId="{8C2CB5C4-D763-6088-8EC7-0D8152B6BCAD}"/>
          </ac:spMkLst>
        </pc:spChg>
        <pc:spChg chg="mod">
          <ac:chgData name="Jayachandra Babu Katta" userId="a3c4abdf-cd46-4d72-9aa9-d4c17b386eae" providerId="ADAL" clId="{689A14C9-1446-4359-B5A0-4DBB65CC084D}" dt="2023-03-21T05:57:01.472" v="3776"/>
          <ac:spMkLst>
            <pc:docMk/>
            <pc:sldMk cId="2525309285" sldId="3677"/>
            <ac:spMk id="3" creationId="{E37C8967-61F8-9E11-670F-A14F799BF176}"/>
          </ac:spMkLst>
        </pc:spChg>
      </pc:sldChg>
      <pc:sldChg chg="new del">
        <pc:chgData name="Jayachandra Babu Katta" userId="a3c4abdf-cd46-4d72-9aa9-d4c17b386eae" providerId="ADAL" clId="{689A14C9-1446-4359-B5A0-4DBB65CC084D}" dt="2023-03-17T11:36:01.010" v="3136" actId="680"/>
        <pc:sldMkLst>
          <pc:docMk/>
          <pc:sldMk cId="4207929887" sldId="3677"/>
        </pc:sldMkLst>
      </pc:sldChg>
      <pc:sldChg chg="add del">
        <pc:chgData name="Jayachandra Babu Katta" userId="a3c4abdf-cd46-4d72-9aa9-d4c17b386eae" providerId="ADAL" clId="{689A14C9-1446-4359-B5A0-4DBB65CC084D}" dt="2023-03-20T14:08:54.392" v="3273" actId="47"/>
        <pc:sldMkLst>
          <pc:docMk/>
          <pc:sldMk cId="698006436" sldId="3678"/>
        </pc:sldMkLst>
      </pc:sldChg>
      <pc:sldChg chg="add del">
        <pc:chgData name="Jayachandra Babu Katta" userId="a3c4abdf-cd46-4d72-9aa9-d4c17b386eae" providerId="ADAL" clId="{689A14C9-1446-4359-B5A0-4DBB65CC084D}" dt="2023-03-20T14:09:28.799" v="3277" actId="47"/>
        <pc:sldMkLst>
          <pc:docMk/>
          <pc:sldMk cId="777955966" sldId="3678"/>
        </pc:sldMkLst>
      </pc:sldChg>
    </pc:docChg>
  </pc:docChgLst>
  <pc:docChgLst>
    <pc:chgData name="Jayachandra Babu Katta" userId="a3c4abdf-cd46-4d72-9aa9-d4c17b386eae" providerId="ADAL" clId="{F3E278FC-CAD1-4ACF-A58A-185F439D3F94}"/>
    <pc:docChg chg="undo custSel addSld delSld modSld">
      <pc:chgData name="Jayachandra Babu Katta" userId="a3c4abdf-cd46-4d72-9aa9-d4c17b386eae" providerId="ADAL" clId="{F3E278FC-CAD1-4ACF-A58A-185F439D3F94}" dt="2023-04-03T07:39:58.975" v="1653" actId="20577"/>
      <pc:docMkLst>
        <pc:docMk/>
      </pc:docMkLst>
      <pc:sldChg chg="del">
        <pc:chgData name="Jayachandra Babu Katta" userId="a3c4abdf-cd46-4d72-9aa9-d4c17b386eae" providerId="ADAL" clId="{F3E278FC-CAD1-4ACF-A58A-185F439D3F94}" dt="2023-03-28T12:01:37.971" v="1533" actId="47"/>
        <pc:sldMkLst>
          <pc:docMk/>
          <pc:sldMk cId="0" sldId="264"/>
        </pc:sldMkLst>
      </pc:sldChg>
      <pc:sldChg chg="add">
        <pc:chgData name="Jayachandra Babu Katta" userId="a3c4abdf-cd46-4d72-9aa9-d4c17b386eae" providerId="ADAL" clId="{F3E278FC-CAD1-4ACF-A58A-185F439D3F94}" dt="2023-03-30T12:21:56.004" v="1629"/>
        <pc:sldMkLst>
          <pc:docMk/>
          <pc:sldMk cId="1554727867" sldId="274"/>
        </pc:sldMkLst>
      </pc:sldChg>
      <pc:sldChg chg="add">
        <pc:chgData name="Jayachandra Babu Katta" userId="a3c4abdf-cd46-4d72-9aa9-d4c17b386eae" providerId="ADAL" clId="{F3E278FC-CAD1-4ACF-A58A-185F439D3F94}" dt="2023-03-30T12:21:56.004" v="1629"/>
        <pc:sldMkLst>
          <pc:docMk/>
          <pc:sldMk cId="526283330" sldId="300"/>
        </pc:sldMkLst>
      </pc:sldChg>
      <pc:sldChg chg="add del">
        <pc:chgData name="Jayachandra Babu Katta" userId="a3c4abdf-cd46-4d72-9aa9-d4c17b386eae" providerId="ADAL" clId="{F3E278FC-CAD1-4ACF-A58A-185F439D3F94}" dt="2023-03-30T12:36:59.569" v="1631" actId="47"/>
        <pc:sldMkLst>
          <pc:docMk/>
          <pc:sldMk cId="2980071069" sldId="727"/>
        </pc:sldMkLst>
      </pc:sldChg>
      <pc:sldChg chg="addSp delSp modSp mod">
        <pc:chgData name="Jayachandra Babu Katta" userId="a3c4abdf-cd46-4d72-9aa9-d4c17b386eae" providerId="ADAL" clId="{F3E278FC-CAD1-4ACF-A58A-185F439D3F94}" dt="2023-03-28T11:48:28.794" v="800" actId="255"/>
        <pc:sldMkLst>
          <pc:docMk/>
          <pc:sldMk cId="2305574351" sldId="1378"/>
        </pc:sldMkLst>
        <pc:spChg chg="add del mod">
          <ac:chgData name="Jayachandra Babu Katta" userId="a3c4abdf-cd46-4d72-9aa9-d4c17b386eae" providerId="ADAL" clId="{F3E278FC-CAD1-4ACF-A58A-185F439D3F94}" dt="2023-03-28T11:46:43.814" v="681" actId="20577"/>
          <ac:spMkLst>
            <pc:docMk/>
            <pc:sldMk cId="2305574351" sldId="1378"/>
            <ac:spMk id="2" creationId="{3ACE290D-4FA1-9CD1-BEA0-B9FEA54D2DD5}"/>
          </ac:spMkLst>
        </pc:spChg>
        <pc:spChg chg="mod">
          <ac:chgData name="Jayachandra Babu Katta" userId="a3c4abdf-cd46-4d72-9aa9-d4c17b386eae" providerId="ADAL" clId="{F3E278FC-CAD1-4ACF-A58A-185F439D3F94}" dt="2023-03-28T11:47:51.796" v="783" actId="1036"/>
          <ac:spMkLst>
            <pc:docMk/>
            <pc:sldMk cId="2305574351" sldId="1378"/>
            <ac:spMk id="3" creationId="{9949B656-4503-F99C-76AD-23E502F93DDB}"/>
          </ac:spMkLst>
        </pc:spChg>
        <pc:spChg chg="mod">
          <ac:chgData name="Jayachandra Babu Katta" userId="a3c4abdf-cd46-4d72-9aa9-d4c17b386eae" providerId="ADAL" clId="{F3E278FC-CAD1-4ACF-A58A-185F439D3F94}" dt="2023-03-28T11:47:51.796" v="783" actId="1036"/>
          <ac:spMkLst>
            <pc:docMk/>
            <pc:sldMk cId="2305574351" sldId="1378"/>
            <ac:spMk id="4" creationId="{F3FB5143-5F64-AB49-66DF-2BE882F49E18}"/>
          </ac:spMkLst>
        </pc:spChg>
        <pc:spChg chg="del">
          <ac:chgData name="Jayachandra Babu Katta" userId="a3c4abdf-cd46-4d72-9aa9-d4c17b386eae" providerId="ADAL" clId="{F3E278FC-CAD1-4ACF-A58A-185F439D3F94}" dt="2023-03-28T04:29:51.033" v="432" actId="478"/>
          <ac:spMkLst>
            <pc:docMk/>
            <pc:sldMk cId="2305574351" sldId="1378"/>
            <ac:spMk id="5" creationId="{B599AEC2-E6F5-D1B0-50A4-1698E0A7DF71}"/>
          </ac:spMkLst>
        </pc:spChg>
        <pc:spChg chg="mod">
          <ac:chgData name="Jayachandra Babu Katta" userId="a3c4abdf-cd46-4d72-9aa9-d4c17b386eae" providerId="ADAL" clId="{F3E278FC-CAD1-4ACF-A58A-185F439D3F94}" dt="2023-03-28T11:47:51.796" v="783" actId="1036"/>
          <ac:spMkLst>
            <pc:docMk/>
            <pc:sldMk cId="2305574351" sldId="1378"/>
            <ac:spMk id="6" creationId="{AE62B3B1-C5E7-B713-5237-28887F54C423}"/>
          </ac:spMkLst>
        </pc:spChg>
        <pc:spChg chg="mod">
          <ac:chgData name="Jayachandra Babu Katta" userId="a3c4abdf-cd46-4d72-9aa9-d4c17b386eae" providerId="ADAL" clId="{F3E278FC-CAD1-4ACF-A58A-185F439D3F94}" dt="2023-03-28T11:48:28.794" v="800" actId="255"/>
          <ac:spMkLst>
            <pc:docMk/>
            <pc:sldMk cId="2305574351" sldId="1378"/>
            <ac:spMk id="7" creationId="{2D94F951-F937-7D56-C787-07FDC4C3E754}"/>
          </ac:spMkLst>
        </pc:spChg>
        <pc:spChg chg="del">
          <ac:chgData name="Jayachandra Babu Katta" userId="a3c4abdf-cd46-4d72-9aa9-d4c17b386eae" providerId="ADAL" clId="{F3E278FC-CAD1-4ACF-A58A-185F439D3F94}" dt="2023-03-28T04:30:03.533" v="435" actId="478"/>
          <ac:spMkLst>
            <pc:docMk/>
            <pc:sldMk cId="2305574351" sldId="1378"/>
            <ac:spMk id="8" creationId="{E67B9F71-41CA-C172-3556-D1892B37CE8C}"/>
          </ac:spMkLst>
        </pc:spChg>
        <pc:spChg chg="mod">
          <ac:chgData name="Jayachandra Babu Katta" userId="a3c4abdf-cd46-4d72-9aa9-d4c17b386eae" providerId="ADAL" clId="{F3E278FC-CAD1-4ACF-A58A-185F439D3F94}" dt="2023-03-28T11:47:51.796" v="783" actId="1036"/>
          <ac:spMkLst>
            <pc:docMk/>
            <pc:sldMk cId="2305574351" sldId="1378"/>
            <ac:spMk id="9" creationId="{3FF4D4D3-485B-D94D-0D8E-E93A35F08291}"/>
          </ac:spMkLst>
        </pc:spChg>
        <pc:spChg chg="mod">
          <ac:chgData name="Jayachandra Babu Katta" userId="a3c4abdf-cd46-4d72-9aa9-d4c17b386eae" providerId="ADAL" clId="{F3E278FC-CAD1-4ACF-A58A-185F439D3F94}" dt="2023-03-28T11:47:51.796" v="783" actId="1036"/>
          <ac:spMkLst>
            <pc:docMk/>
            <pc:sldMk cId="2305574351" sldId="1378"/>
            <ac:spMk id="11" creationId="{848E9E61-6462-3183-807A-2DD99160D32E}"/>
          </ac:spMkLst>
        </pc:spChg>
        <pc:spChg chg="mod">
          <ac:chgData name="Jayachandra Babu Katta" userId="a3c4abdf-cd46-4d72-9aa9-d4c17b386eae" providerId="ADAL" clId="{F3E278FC-CAD1-4ACF-A58A-185F439D3F94}" dt="2023-03-21T05:59:56.219" v="3" actId="14100"/>
          <ac:spMkLst>
            <pc:docMk/>
            <pc:sldMk cId="2305574351" sldId="1378"/>
            <ac:spMk id="33" creationId="{C206BD3E-9926-E7D1-E106-022F1047C940}"/>
          </ac:spMkLst>
        </pc:spChg>
      </pc:sldChg>
      <pc:sldChg chg="del">
        <pc:chgData name="Jayachandra Babu Katta" userId="a3c4abdf-cd46-4d72-9aa9-d4c17b386eae" providerId="ADAL" clId="{F3E278FC-CAD1-4ACF-A58A-185F439D3F94}" dt="2023-03-28T12:01:36.440" v="1532" actId="47"/>
        <pc:sldMkLst>
          <pc:docMk/>
          <pc:sldMk cId="3749858878" sldId="3655"/>
        </pc:sldMkLst>
      </pc:sldChg>
      <pc:sldChg chg="del">
        <pc:chgData name="Jayachandra Babu Katta" userId="a3c4abdf-cd46-4d72-9aa9-d4c17b386eae" providerId="ADAL" clId="{F3E278FC-CAD1-4ACF-A58A-185F439D3F94}" dt="2023-03-28T12:01:03.636" v="1531" actId="47"/>
        <pc:sldMkLst>
          <pc:docMk/>
          <pc:sldMk cId="2518513041" sldId="3657"/>
        </pc:sldMkLst>
      </pc:sldChg>
      <pc:sldChg chg="add del">
        <pc:chgData name="Jayachandra Babu Katta" userId="a3c4abdf-cd46-4d72-9aa9-d4c17b386eae" providerId="ADAL" clId="{F3E278FC-CAD1-4ACF-A58A-185F439D3F94}" dt="2023-03-30T12:36:56.486" v="1630" actId="47"/>
        <pc:sldMkLst>
          <pc:docMk/>
          <pc:sldMk cId="2785451156" sldId="3666"/>
        </pc:sldMkLst>
      </pc:sldChg>
      <pc:sldChg chg="addSp delSp modSp mod">
        <pc:chgData name="Jayachandra Babu Katta" userId="a3c4abdf-cd46-4d72-9aa9-d4c17b386eae" providerId="ADAL" clId="{F3E278FC-CAD1-4ACF-A58A-185F439D3F94}" dt="2023-03-28T12:18:49.624" v="1540" actId="1076"/>
        <pc:sldMkLst>
          <pc:docMk/>
          <pc:sldMk cId="2405967423" sldId="3673"/>
        </pc:sldMkLst>
        <pc:spChg chg="mod">
          <ac:chgData name="Jayachandra Babu Katta" userId="a3c4abdf-cd46-4d72-9aa9-d4c17b386eae" providerId="ADAL" clId="{F3E278FC-CAD1-4ACF-A58A-185F439D3F94}" dt="2023-03-28T11:48:56.717" v="835" actId="20577"/>
          <ac:spMkLst>
            <pc:docMk/>
            <pc:sldMk cId="2405967423" sldId="3673"/>
            <ac:spMk id="2" creationId="{5E580BF8-F1F4-3F86-9597-EC7B125024C2}"/>
          </ac:spMkLst>
        </pc:spChg>
        <pc:spChg chg="mod">
          <ac:chgData name="Jayachandra Babu Katta" userId="a3c4abdf-cd46-4d72-9aa9-d4c17b386eae" providerId="ADAL" clId="{F3E278FC-CAD1-4ACF-A58A-185F439D3F94}" dt="2023-03-28T11:58:45.148" v="1411" actId="20577"/>
          <ac:spMkLst>
            <pc:docMk/>
            <pc:sldMk cId="2405967423" sldId="3673"/>
            <ac:spMk id="3" creationId="{1BE011A4-01EF-D356-8CB4-632917D1852E}"/>
          </ac:spMkLst>
        </pc:spChg>
        <pc:spChg chg="mod">
          <ac:chgData name="Jayachandra Babu Katta" userId="a3c4abdf-cd46-4d72-9aa9-d4c17b386eae" providerId="ADAL" clId="{F3E278FC-CAD1-4ACF-A58A-185F439D3F94}" dt="2023-03-28T12:18:31.216" v="1536" actId="1076"/>
          <ac:spMkLst>
            <pc:docMk/>
            <pc:sldMk cId="2405967423" sldId="3673"/>
            <ac:spMk id="4" creationId="{094F112C-1684-B1D9-17DB-FC7A11C7D751}"/>
          </ac:spMkLst>
        </pc:spChg>
        <pc:spChg chg="del mod">
          <ac:chgData name="Jayachandra Babu Katta" userId="a3c4abdf-cd46-4d72-9aa9-d4c17b386eae" providerId="ADAL" clId="{F3E278FC-CAD1-4ACF-A58A-185F439D3F94}" dt="2023-03-28T11:57:41.768" v="1370" actId="478"/>
          <ac:spMkLst>
            <pc:docMk/>
            <pc:sldMk cId="2405967423" sldId="3673"/>
            <ac:spMk id="5" creationId="{9311186E-87A4-14EC-2663-7058954414F7}"/>
          </ac:spMkLst>
        </pc:spChg>
        <pc:spChg chg="add mod">
          <ac:chgData name="Jayachandra Babu Katta" userId="a3c4abdf-cd46-4d72-9aa9-d4c17b386eae" providerId="ADAL" clId="{F3E278FC-CAD1-4ACF-A58A-185F439D3F94}" dt="2023-03-28T11:56:28.764" v="1329" actId="1076"/>
          <ac:spMkLst>
            <pc:docMk/>
            <pc:sldMk cId="2405967423" sldId="3673"/>
            <ac:spMk id="6" creationId="{5FB4A9BD-5F1F-F285-7FF4-5588CC681A9A}"/>
          </ac:spMkLst>
        </pc:spChg>
        <pc:spChg chg="del mod">
          <ac:chgData name="Jayachandra Babu Katta" userId="a3c4abdf-cd46-4d72-9aa9-d4c17b386eae" providerId="ADAL" clId="{F3E278FC-CAD1-4ACF-A58A-185F439D3F94}" dt="2023-03-27T05:48:18.275" v="431"/>
          <ac:spMkLst>
            <pc:docMk/>
            <pc:sldMk cId="2405967423" sldId="3673"/>
            <ac:spMk id="8" creationId="{0B9EA44C-740D-0776-F2A3-4693B93DB63C}"/>
          </ac:spMkLst>
        </pc:spChg>
        <pc:spChg chg="add del">
          <ac:chgData name="Jayachandra Babu Katta" userId="a3c4abdf-cd46-4d72-9aa9-d4c17b386eae" providerId="ADAL" clId="{F3E278FC-CAD1-4ACF-A58A-185F439D3F94}" dt="2023-03-28T11:57:03.025" v="1360" actId="22"/>
          <ac:spMkLst>
            <pc:docMk/>
            <pc:sldMk cId="2405967423" sldId="3673"/>
            <ac:spMk id="8" creationId="{E5F240C8-CD81-A2E6-D05E-0F7D311A44DA}"/>
          </ac:spMkLst>
        </pc:spChg>
        <pc:spChg chg="mod">
          <ac:chgData name="Jayachandra Babu Katta" userId="a3c4abdf-cd46-4d72-9aa9-d4c17b386eae" providerId="ADAL" clId="{F3E278FC-CAD1-4ACF-A58A-185F439D3F94}" dt="2023-03-28T11:56:46.890" v="1355" actId="1035"/>
          <ac:spMkLst>
            <pc:docMk/>
            <pc:sldMk cId="2405967423" sldId="3673"/>
            <ac:spMk id="9" creationId="{8A665D74-B9CC-0611-AF25-6C6AAFDF44B0}"/>
          </ac:spMkLst>
        </pc:spChg>
        <pc:spChg chg="mod">
          <ac:chgData name="Jayachandra Babu Katta" userId="a3c4abdf-cd46-4d72-9aa9-d4c17b386eae" providerId="ADAL" clId="{F3E278FC-CAD1-4ACF-A58A-185F439D3F94}" dt="2023-03-28T12:18:12.722" v="1534" actId="1076"/>
          <ac:spMkLst>
            <pc:docMk/>
            <pc:sldMk cId="2405967423" sldId="3673"/>
            <ac:spMk id="10" creationId="{21D3FEDC-0DD3-5023-86D9-8126E0E0E88B}"/>
          </ac:spMkLst>
        </pc:spChg>
        <pc:spChg chg="add mod">
          <ac:chgData name="Jayachandra Babu Katta" userId="a3c4abdf-cd46-4d72-9aa9-d4c17b386eae" providerId="ADAL" clId="{F3E278FC-CAD1-4ACF-A58A-185F439D3F94}" dt="2023-03-28T12:18:37.039" v="1537" actId="1076"/>
          <ac:spMkLst>
            <pc:docMk/>
            <pc:sldMk cId="2405967423" sldId="3673"/>
            <ac:spMk id="11" creationId="{07C89BEF-AC61-D8E0-9AA3-37422CEBEF95}"/>
          </ac:spMkLst>
        </pc:spChg>
        <pc:spChg chg="add del mod">
          <ac:chgData name="Jayachandra Babu Katta" userId="a3c4abdf-cd46-4d72-9aa9-d4c17b386eae" providerId="ADAL" clId="{F3E278FC-CAD1-4ACF-A58A-185F439D3F94}" dt="2023-03-28T11:57:38.787" v="1369" actId="478"/>
          <ac:spMkLst>
            <pc:docMk/>
            <pc:sldMk cId="2405967423" sldId="3673"/>
            <ac:spMk id="12" creationId="{1B45D3D8-B745-E658-03D7-3E5EA210E3EF}"/>
          </ac:spMkLst>
        </pc:spChg>
        <pc:spChg chg="add mod">
          <ac:chgData name="Jayachandra Babu Katta" userId="a3c4abdf-cd46-4d72-9aa9-d4c17b386eae" providerId="ADAL" clId="{F3E278FC-CAD1-4ACF-A58A-185F439D3F94}" dt="2023-03-28T12:18:49.624" v="1540" actId="1076"/>
          <ac:spMkLst>
            <pc:docMk/>
            <pc:sldMk cId="2405967423" sldId="3673"/>
            <ac:spMk id="13" creationId="{24984E34-4878-AE62-5CCC-5D9ADAC301EE}"/>
          </ac:spMkLst>
        </pc:spChg>
        <pc:spChg chg="add mod">
          <ac:chgData name="Jayachandra Babu Katta" userId="a3c4abdf-cd46-4d72-9aa9-d4c17b386eae" providerId="ADAL" clId="{F3E278FC-CAD1-4ACF-A58A-185F439D3F94}" dt="2023-03-28T12:18:42.761" v="1539" actId="1076"/>
          <ac:spMkLst>
            <pc:docMk/>
            <pc:sldMk cId="2405967423" sldId="3673"/>
            <ac:spMk id="14" creationId="{C5F61D78-9654-F607-F864-22F8C03F1BF9}"/>
          </ac:spMkLst>
        </pc:spChg>
        <pc:spChg chg="add mod">
          <ac:chgData name="Jayachandra Babu Katta" userId="a3c4abdf-cd46-4d72-9aa9-d4c17b386eae" providerId="ADAL" clId="{F3E278FC-CAD1-4ACF-A58A-185F439D3F94}" dt="2023-03-28T11:58:05.896" v="1377" actId="1076"/>
          <ac:spMkLst>
            <pc:docMk/>
            <pc:sldMk cId="2405967423" sldId="3673"/>
            <ac:spMk id="15" creationId="{E9E61E39-B131-E738-053F-0FB70FD8E609}"/>
          </ac:spMkLst>
        </pc:spChg>
        <pc:spChg chg="mod">
          <ac:chgData name="Jayachandra Babu Katta" userId="a3c4abdf-cd46-4d72-9aa9-d4c17b386eae" providerId="ADAL" clId="{F3E278FC-CAD1-4ACF-A58A-185F439D3F94}" dt="2023-03-28T12:18:22.044" v="1535" actId="1076"/>
          <ac:spMkLst>
            <pc:docMk/>
            <pc:sldMk cId="2405967423" sldId="3673"/>
            <ac:spMk id="19" creationId="{0C63E3AA-6942-FDFC-C720-5002470F60F7}"/>
          </ac:spMkLst>
        </pc:spChg>
        <pc:spChg chg="mod">
          <ac:chgData name="Jayachandra Babu Katta" userId="a3c4abdf-cd46-4d72-9aa9-d4c17b386eae" providerId="ADAL" clId="{F3E278FC-CAD1-4ACF-A58A-185F439D3F94}" dt="2023-03-28T11:58:37.376" v="1403" actId="20577"/>
          <ac:spMkLst>
            <pc:docMk/>
            <pc:sldMk cId="2405967423" sldId="3673"/>
            <ac:spMk id="38" creationId="{CB212572-F1F7-5778-93A3-DBEB9C11FA36}"/>
          </ac:spMkLst>
        </pc:spChg>
        <pc:spChg chg="mod">
          <ac:chgData name="Jayachandra Babu Katta" userId="a3c4abdf-cd46-4d72-9aa9-d4c17b386eae" providerId="ADAL" clId="{F3E278FC-CAD1-4ACF-A58A-185F439D3F94}" dt="2023-03-28T11:58:14.474" v="1380" actId="1076"/>
          <ac:spMkLst>
            <pc:docMk/>
            <pc:sldMk cId="2405967423" sldId="3673"/>
            <ac:spMk id="39" creationId="{9EF3A8D3-0C33-5D1F-BC49-353CE382BD94}"/>
          </ac:spMkLst>
        </pc:spChg>
      </pc:sldChg>
      <pc:sldChg chg="modSp mod">
        <pc:chgData name="Jayachandra Babu Katta" userId="a3c4abdf-cd46-4d72-9aa9-d4c17b386eae" providerId="ADAL" clId="{F3E278FC-CAD1-4ACF-A58A-185F439D3F94}" dt="2023-03-28T12:00:47.397" v="1530" actId="20577"/>
        <pc:sldMkLst>
          <pc:docMk/>
          <pc:sldMk cId="399542725" sldId="3676"/>
        </pc:sldMkLst>
        <pc:spChg chg="mod">
          <ac:chgData name="Jayachandra Babu Katta" userId="a3c4abdf-cd46-4d72-9aa9-d4c17b386eae" providerId="ADAL" clId="{F3E278FC-CAD1-4ACF-A58A-185F439D3F94}" dt="2023-03-28T12:00:47.397" v="1530" actId="20577"/>
          <ac:spMkLst>
            <pc:docMk/>
            <pc:sldMk cId="399542725" sldId="3676"/>
            <ac:spMk id="3" creationId="{85BD7FEC-0D71-EA15-2EE9-2C2EC1A0C893}"/>
          </ac:spMkLst>
        </pc:spChg>
      </pc:sldChg>
      <pc:sldChg chg="modSp mod">
        <pc:chgData name="Jayachandra Babu Katta" userId="a3c4abdf-cd46-4d72-9aa9-d4c17b386eae" providerId="ADAL" clId="{F3E278FC-CAD1-4ACF-A58A-185F439D3F94}" dt="2023-04-03T07:39:58.975" v="1653" actId="20577"/>
        <pc:sldMkLst>
          <pc:docMk/>
          <pc:sldMk cId="2525309285" sldId="3677"/>
        </pc:sldMkLst>
        <pc:spChg chg="mod">
          <ac:chgData name="Jayachandra Babu Katta" userId="a3c4abdf-cd46-4d72-9aa9-d4c17b386eae" providerId="ADAL" clId="{F3E278FC-CAD1-4ACF-A58A-185F439D3F94}" dt="2023-04-03T07:39:58.975" v="1653" actId="20577"/>
          <ac:spMkLst>
            <pc:docMk/>
            <pc:sldMk cId="2525309285" sldId="3677"/>
            <ac:spMk id="3" creationId="{E37C8967-61F8-9E11-670F-A14F799BF176}"/>
          </ac:spMkLst>
        </pc:spChg>
      </pc:sldChg>
      <pc:sldChg chg="addSp delSp modSp new mod">
        <pc:chgData name="Jayachandra Babu Katta" userId="a3c4abdf-cd46-4d72-9aa9-d4c17b386eae" providerId="ADAL" clId="{F3E278FC-CAD1-4ACF-A58A-185F439D3F94}" dt="2023-03-28T12:20:31.428" v="1564" actId="14100"/>
        <pc:sldMkLst>
          <pc:docMk/>
          <pc:sldMk cId="3388792973" sldId="3678"/>
        </pc:sldMkLst>
        <pc:spChg chg="mod">
          <ac:chgData name="Jayachandra Babu Katta" userId="a3c4abdf-cd46-4d72-9aa9-d4c17b386eae" providerId="ADAL" clId="{F3E278FC-CAD1-4ACF-A58A-185F439D3F94}" dt="2023-03-28T12:20:31.428" v="1564" actId="14100"/>
          <ac:spMkLst>
            <pc:docMk/>
            <pc:sldMk cId="3388792973" sldId="3678"/>
            <ac:spMk id="2" creationId="{2FD09787-63C1-E5DE-D04A-7D370321BD4D}"/>
          </ac:spMkLst>
        </pc:spChg>
        <pc:spChg chg="mod">
          <ac:chgData name="Jayachandra Babu Katta" userId="a3c4abdf-cd46-4d72-9aa9-d4c17b386eae" providerId="ADAL" clId="{F3E278FC-CAD1-4ACF-A58A-185F439D3F94}" dt="2023-03-28T11:33:31.003" v="488" actId="14100"/>
          <ac:spMkLst>
            <pc:docMk/>
            <pc:sldMk cId="3388792973" sldId="3678"/>
            <ac:spMk id="3" creationId="{C3AD8C96-1919-E48B-8004-AA403F74C3EA}"/>
          </ac:spMkLst>
        </pc:spChg>
        <pc:picChg chg="add del mod">
          <ac:chgData name="Jayachandra Babu Katta" userId="a3c4abdf-cd46-4d72-9aa9-d4c17b386eae" providerId="ADAL" clId="{F3E278FC-CAD1-4ACF-A58A-185F439D3F94}" dt="2023-03-28T12:19:01.246" v="1541" actId="478"/>
          <ac:picMkLst>
            <pc:docMk/>
            <pc:sldMk cId="3388792973" sldId="3678"/>
            <ac:picMk id="4" creationId="{9C06EFAA-7516-1EEC-C885-5EEB5957E83E}"/>
          </ac:picMkLst>
        </pc:picChg>
        <pc:picChg chg="add del mod">
          <ac:chgData name="Jayachandra Babu Katta" userId="a3c4abdf-cd46-4d72-9aa9-d4c17b386eae" providerId="ADAL" clId="{F3E278FC-CAD1-4ACF-A58A-185F439D3F94}" dt="2023-03-28T12:19:14.351" v="1545" actId="478"/>
          <ac:picMkLst>
            <pc:docMk/>
            <pc:sldMk cId="3388792973" sldId="3678"/>
            <ac:picMk id="6" creationId="{9C434825-C241-60F1-94BF-05591FCC2913}"/>
          </ac:picMkLst>
        </pc:picChg>
        <pc:picChg chg="add mod">
          <ac:chgData name="Jayachandra Babu Katta" userId="a3c4abdf-cd46-4d72-9aa9-d4c17b386eae" providerId="ADAL" clId="{F3E278FC-CAD1-4ACF-A58A-185F439D3F94}" dt="2023-03-28T12:19:54.055" v="1549" actId="14100"/>
          <ac:picMkLst>
            <pc:docMk/>
            <pc:sldMk cId="3388792973" sldId="3678"/>
            <ac:picMk id="8" creationId="{B873DF78-54C0-538E-68E1-A5437ECC2CB4}"/>
          </ac:picMkLst>
        </pc:picChg>
      </pc:sldChg>
      <pc:sldChg chg="add del">
        <pc:chgData name="Jayachandra Babu Katta" userId="a3c4abdf-cd46-4d72-9aa9-d4c17b386eae" providerId="ADAL" clId="{F3E278FC-CAD1-4ACF-A58A-185F439D3F94}" dt="2023-03-28T11:34:00.795" v="490" actId="47"/>
        <pc:sldMkLst>
          <pc:docMk/>
          <pc:sldMk cId="3329320980" sldId="3679"/>
        </pc:sldMkLst>
      </pc:sldChg>
      <pc:sldChg chg="addSp modSp new mod">
        <pc:chgData name="Jayachandra Babu Katta" userId="a3c4abdf-cd46-4d72-9aa9-d4c17b386eae" providerId="ADAL" clId="{F3E278FC-CAD1-4ACF-A58A-185F439D3F94}" dt="2023-03-28T12:23:09.553" v="1610" actId="14100"/>
        <pc:sldMkLst>
          <pc:docMk/>
          <pc:sldMk cId="4061361063" sldId="3679"/>
        </pc:sldMkLst>
        <pc:spChg chg="mod">
          <ac:chgData name="Jayachandra Babu Katta" userId="a3c4abdf-cd46-4d72-9aa9-d4c17b386eae" providerId="ADAL" clId="{F3E278FC-CAD1-4ACF-A58A-185F439D3F94}" dt="2023-03-28T12:23:09.553" v="1610" actId="14100"/>
          <ac:spMkLst>
            <pc:docMk/>
            <pc:sldMk cId="4061361063" sldId="3679"/>
            <ac:spMk id="2" creationId="{2D72A82F-BD55-9B65-02C0-72CB5145E477}"/>
          </ac:spMkLst>
        </pc:spChg>
        <pc:spChg chg="mod">
          <ac:chgData name="Jayachandra Babu Katta" userId="a3c4abdf-cd46-4d72-9aa9-d4c17b386eae" providerId="ADAL" clId="{F3E278FC-CAD1-4ACF-A58A-185F439D3F94}" dt="2023-03-28T12:22:15.610" v="1572" actId="14100"/>
          <ac:spMkLst>
            <pc:docMk/>
            <pc:sldMk cId="4061361063" sldId="3679"/>
            <ac:spMk id="3" creationId="{0051F4B2-7A5F-DFDC-6837-B4499BD04038}"/>
          </ac:spMkLst>
        </pc:spChg>
        <pc:picChg chg="add mod">
          <ac:chgData name="Jayachandra Babu Katta" userId="a3c4abdf-cd46-4d72-9aa9-d4c17b386eae" providerId="ADAL" clId="{F3E278FC-CAD1-4ACF-A58A-185F439D3F94}" dt="2023-03-28T12:22:28.086" v="1576" actId="14100"/>
          <ac:picMkLst>
            <pc:docMk/>
            <pc:sldMk cId="4061361063" sldId="3679"/>
            <ac:picMk id="5" creationId="{771A182B-1C08-7FD2-C772-41DDFFA844A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68CAE-88CD-4C00-BB7F-8FE01F416462}" type="datetimeFigureOut">
              <a:rPr lang="en-US" smtClean="0"/>
              <a:t>4/3/2023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73F07D-83D1-47D5-A977-23A19A897B5F}" type="slidenum">
              <a:rPr lang="en-US" smtClean="0"/>
              <a:t>‹#›</a:t>
            </a:fld>
            <a:endParaRPr lang="en-US"/>
          </a:p>
        </p:txBody>
      </p:sp>
    </p:spTree>
    <p:extLst>
      <p:ext uri="{BB962C8B-B14F-4D97-AF65-F5344CB8AC3E}">
        <p14:creationId xmlns:p14="http://schemas.microsoft.com/office/powerpoint/2010/main" val="1282793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object 72">
            <a:extLst>
              <a:ext uri="{FF2B5EF4-FFF2-40B4-BE49-F238E27FC236}">
                <a16:creationId xmlns:a16="http://schemas.microsoft.com/office/drawing/2014/main" id="{D0D72CA4-8F34-2F4D-BB79-AB5E7D45DD37}"/>
              </a:ext>
            </a:extLst>
          </p:cNvPr>
          <p:cNvSpPr/>
          <p:nvPr userDrawn="1"/>
        </p:nvSpPr>
        <p:spPr>
          <a:xfrm>
            <a:off x="10230927" y="137160"/>
            <a:ext cx="1885035" cy="414931"/>
          </a:xfrm>
          <a:prstGeom prst="rect">
            <a:avLst/>
          </a:prstGeom>
          <a:blipFill>
            <a:blip r:embed="rId2" cstate="print"/>
            <a:stretch>
              <a:fillRect/>
            </a:stretch>
          </a:blipFill>
        </p:spPr>
        <p:txBody>
          <a:bodyPr wrap="square" lIns="0" tIns="0" rIns="0" bIns="0" rtlCol="0"/>
          <a:lstStyle/>
          <a:p>
            <a:endParaRPr/>
          </a:p>
        </p:txBody>
      </p:sp>
      <p:sp>
        <p:nvSpPr>
          <p:cNvPr id="8" name="object 4">
            <a:extLst>
              <a:ext uri="{FF2B5EF4-FFF2-40B4-BE49-F238E27FC236}">
                <a16:creationId xmlns:a16="http://schemas.microsoft.com/office/drawing/2014/main" id="{D04BEA15-7E6D-DA41-9FCD-014AAFE0E196}"/>
              </a:ext>
            </a:extLst>
          </p:cNvPr>
          <p:cNvSpPr/>
          <p:nvPr userDrawn="1"/>
        </p:nvSpPr>
        <p:spPr>
          <a:xfrm flipV="1">
            <a:off x="228600" y="715864"/>
            <a:ext cx="5410200" cy="45719"/>
          </a:xfrm>
          <a:custGeom>
            <a:avLst/>
            <a:gdLst/>
            <a:ahLst/>
            <a:cxnLst/>
            <a:rect l="l" t="t" r="r" b="b"/>
            <a:pathLst>
              <a:path w="4109085">
                <a:moveTo>
                  <a:pt x="0" y="0"/>
                </a:moveTo>
                <a:lnTo>
                  <a:pt x="4108957" y="0"/>
                </a:lnTo>
              </a:path>
            </a:pathLst>
          </a:custGeom>
          <a:ln w="57150">
            <a:solidFill>
              <a:srgbClr val="EB5F1D"/>
            </a:solidFill>
          </a:ln>
        </p:spPr>
        <p:txBody>
          <a:bodyPr wrap="square" lIns="0" tIns="0" rIns="0" bIns="0" rtlCol="0"/>
          <a:lstStyle/>
          <a:p>
            <a:endParaRPr/>
          </a:p>
        </p:txBody>
      </p:sp>
      <p:sp>
        <p:nvSpPr>
          <p:cNvPr id="9" name="TextBox 8">
            <a:extLst>
              <a:ext uri="{FF2B5EF4-FFF2-40B4-BE49-F238E27FC236}">
                <a16:creationId xmlns:a16="http://schemas.microsoft.com/office/drawing/2014/main" id="{C6F41934-3203-6844-B905-F9225AE14FF0}"/>
              </a:ext>
            </a:extLst>
          </p:cNvPr>
          <p:cNvSpPr txBox="1"/>
          <p:nvPr userDrawn="1"/>
        </p:nvSpPr>
        <p:spPr>
          <a:xfrm>
            <a:off x="9372600" y="6578809"/>
            <a:ext cx="2898550" cy="246221"/>
          </a:xfrm>
          <a:prstGeom prst="rect">
            <a:avLst/>
          </a:prstGeom>
          <a:noFill/>
        </p:spPr>
        <p:txBody>
          <a:bodyPr wrap="none" rtlCol="0">
            <a:spAutoFit/>
          </a:bodyPr>
          <a:lstStyle/>
          <a:p>
            <a:r>
              <a:rPr lang="en-US" sz="1000" dirty="0" err="1">
                <a:solidFill>
                  <a:schemeClr val="tx1">
                    <a:lumMod val="50000"/>
                    <a:lumOff val="50000"/>
                  </a:schemeClr>
                </a:solidFill>
                <a:latin typeface="Calibri Light" panose="020F0302020204030204" pitchFamily="34" charset="0"/>
                <a:cs typeface="Calibri Light" panose="020F0302020204030204" pitchFamily="34" charset="0"/>
              </a:rPr>
              <a:t>MotivityLabs</a:t>
            </a:r>
            <a:r>
              <a:rPr lang="en-US" sz="1000" dirty="0">
                <a:solidFill>
                  <a:schemeClr val="tx1">
                    <a:lumMod val="50000"/>
                    <a:lumOff val="50000"/>
                  </a:schemeClr>
                </a:solidFill>
                <a:latin typeface="Calibri Light" panose="020F0302020204030204" pitchFamily="34" charset="0"/>
                <a:cs typeface="Calibri Light" panose="020F0302020204030204" pitchFamily="34" charset="0"/>
              </a:rPr>
              <a:t> </a:t>
            </a:r>
            <a:r>
              <a:rPr lang="en-IN" sz="1000" dirty="0">
                <a:solidFill>
                  <a:schemeClr val="tx1">
                    <a:lumMod val="50000"/>
                    <a:lumOff val="50000"/>
                  </a:schemeClr>
                </a:solidFill>
                <a:latin typeface="Calibri Light" panose="020F0302020204030204" pitchFamily="34" charset="0"/>
                <a:cs typeface="Calibri Light" panose="020F0302020204030204" pitchFamily="34" charset="0"/>
              </a:rPr>
              <a:t>© Copyright 2021. All Rights Reserved.</a:t>
            </a:r>
            <a:endParaRPr lang="en-US" sz="10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
        <p:nvSpPr>
          <p:cNvPr id="10" name="object 43">
            <a:extLst>
              <a:ext uri="{FF2B5EF4-FFF2-40B4-BE49-F238E27FC236}">
                <a16:creationId xmlns:a16="http://schemas.microsoft.com/office/drawing/2014/main" id="{FF939B00-CEDB-8749-A6D0-2F69C75D1A3B}"/>
              </a:ext>
            </a:extLst>
          </p:cNvPr>
          <p:cNvSpPr/>
          <p:nvPr userDrawn="1"/>
        </p:nvSpPr>
        <p:spPr>
          <a:xfrm>
            <a:off x="0" y="6781800"/>
            <a:ext cx="12192000" cy="81280"/>
          </a:xfrm>
          <a:custGeom>
            <a:avLst/>
            <a:gdLst/>
            <a:ahLst/>
            <a:cxnLst/>
            <a:rect l="l" t="t" r="r" b="b"/>
            <a:pathLst>
              <a:path w="12192000" h="81279">
                <a:moveTo>
                  <a:pt x="12192000" y="0"/>
                </a:moveTo>
                <a:lnTo>
                  <a:pt x="0" y="0"/>
                </a:lnTo>
                <a:lnTo>
                  <a:pt x="0" y="80770"/>
                </a:lnTo>
                <a:lnTo>
                  <a:pt x="12192000" y="80770"/>
                </a:lnTo>
                <a:lnTo>
                  <a:pt x="12192000"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2383972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object 72">
            <a:extLst>
              <a:ext uri="{FF2B5EF4-FFF2-40B4-BE49-F238E27FC236}">
                <a16:creationId xmlns:a16="http://schemas.microsoft.com/office/drawing/2014/main" id="{2B402E28-9A79-3641-89BC-4FF7C0924963}"/>
              </a:ext>
            </a:extLst>
          </p:cNvPr>
          <p:cNvSpPr/>
          <p:nvPr userDrawn="1"/>
        </p:nvSpPr>
        <p:spPr>
          <a:xfrm>
            <a:off x="10230927" y="137160"/>
            <a:ext cx="1885035" cy="414931"/>
          </a:xfrm>
          <a:prstGeom prst="rect">
            <a:avLst/>
          </a:prstGeom>
          <a:blipFill>
            <a:blip r:embed="rId2" cstate="print"/>
            <a:stretch>
              <a:fillRect/>
            </a:stretch>
          </a:blipFill>
        </p:spPr>
        <p:txBody>
          <a:bodyPr wrap="square" lIns="0" tIns="0" rIns="0" bIns="0" rtlCol="0"/>
          <a:lstStyle/>
          <a:p>
            <a:endParaRPr/>
          </a:p>
        </p:txBody>
      </p:sp>
      <p:sp>
        <p:nvSpPr>
          <p:cNvPr id="8" name="object 4">
            <a:extLst>
              <a:ext uri="{FF2B5EF4-FFF2-40B4-BE49-F238E27FC236}">
                <a16:creationId xmlns:a16="http://schemas.microsoft.com/office/drawing/2014/main" id="{715422CD-E1E9-534D-9C41-03E61A7378E7}"/>
              </a:ext>
            </a:extLst>
          </p:cNvPr>
          <p:cNvSpPr/>
          <p:nvPr userDrawn="1"/>
        </p:nvSpPr>
        <p:spPr>
          <a:xfrm flipV="1">
            <a:off x="228600" y="715864"/>
            <a:ext cx="5410200" cy="45719"/>
          </a:xfrm>
          <a:custGeom>
            <a:avLst/>
            <a:gdLst/>
            <a:ahLst/>
            <a:cxnLst/>
            <a:rect l="l" t="t" r="r" b="b"/>
            <a:pathLst>
              <a:path w="4109085">
                <a:moveTo>
                  <a:pt x="0" y="0"/>
                </a:moveTo>
                <a:lnTo>
                  <a:pt x="4108957" y="0"/>
                </a:lnTo>
              </a:path>
            </a:pathLst>
          </a:custGeom>
          <a:ln w="57150">
            <a:solidFill>
              <a:srgbClr val="EB5F1D"/>
            </a:solidFill>
          </a:ln>
        </p:spPr>
        <p:txBody>
          <a:bodyPr wrap="square" lIns="0" tIns="0" rIns="0" bIns="0" rtlCol="0"/>
          <a:lstStyle/>
          <a:p>
            <a:endParaRPr/>
          </a:p>
        </p:txBody>
      </p:sp>
      <p:sp>
        <p:nvSpPr>
          <p:cNvPr id="9" name="TextBox 8">
            <a:extLst>
              <a:ext uri="{FF2B5EF4-FFF2-40B4-BE49-F238E27FC236}">
                <a16:creationId xmlns:a16="http://schemas.microsoft.com/office/drawing/2014/main" id="{970C664C-C676-6740-926E-F7CDFFB7289E}"/>
              </a:ext>
            </a:extLst>
          </p:cNvPr>
          <p:cNvSpPr txBox="1"/>
          <p:nvPr userDrawn="1"/>
        </p:nvSpPr>
        <p:spPr>
          <a:xfrm>
            <a:off x="9372600" y="6578809"/>
            <a:ext cx="2898550" cy="246221"/>
          </a:xfrm>
          <a:prstGeom prst="rect">
            <a:avLst/>
          </a:prstGeom>
          <a:noFill/>
        </p:spPr>
        <p:txBody>
          <a:bodyPr wrap="none" rtlCol="0">
            <a:spAutoFit/>
          </a:bodyPr>
          <a:lstStyle/>
          <a:p>
            <a:r>
              <a:rPr lang="en-US" sz="1000" dirty="0" err="1">
                <a:solidFill>
                  <a:schemeClr val="tx1">
                    <a:lumMod val="50000"/>
                    <a:lumOff val="50000"/>
                  </a:schemeClr>
                </a:solidFill>
                <a:latin typeface="Calibri Light" panose="020F0302020204030204" pitchFamily="34" charset="0"/>
                <a:cs typeface="Calibri Light" panose="020F0302020204030204" pitchFamily="34" charset="0"/>
              </a:rPr>
              <a:t>MotivityLabs</a:t>
            </a:r>
            <a:r>
              <a:rPr lang="en-US" sz="1000" dirty="0">
                <a:solidFill>
                  <a:schemeClr val="tx1">
                    <a:lumMod val="50000"/>
                    <a:lumOff val="50000"/>
                  </a:schemeClr>
                </a:solidFill>
                <a:latin typeface="Calibri Light" panose="020F0302020204030204" pitchFamily="34" charset="0"/>
                <a:cs typeface="Calibri Light" panose="020F0302020204030204" pitchFamily="34" charset="0"/>
              </a:rPr>
              <a:t> </a:t>
            </a:r>
            <a:r>
              <a:rPr lang="en-IN" sz="1000" dirty="0">
                <a:solidFill>
                  <a:schemeClr val="tx1">
                    <a:lumMod val="50000"/>
                    <a:lumOff val="50000"/>
                  </a:schemeClr>
                </a:solidFill>
                <a:latin typeface="Calibri Light" panose="020F0302020204030204" pitchFamily="34" charset="0"/>
                <a:cs typeface="Calibri Light" panose="020F0302020204030204" pitchFamily="34" charset="0"/>
              </a:rPr>
              <a:t>© Copyright 2021. All Rights Reserved.</a:t>
            </a:r>
            <a:endParaRPr lang="en-US" sz="10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
        <p:nvSpPr>
          <p:cNvPr id="10" name="object 43">
            <a:extLst>
              <a:ext uri="{FF2B5EF4-FFF2-40B4-BE49-F238E27FC236}">
                <a16:creationId xmlns:a16="http://schemas.microsoft.com/office/drawing/2014/main" id="{27727916-8EAF-2E4C-A505-452AE4667710}"/>
              </a:ext>
            </a:extLst>
          </p:cNvPr>
          <p:cNvSpPr/>
          <p:nvPr userDrawn="1"/>
        </p:nvSpPr>
        <p:spPr>
          <a:xfrm>
            <a:off x="0" y="6781800"/>
            <a:ext cx="12192000" cy="81280"/>
          </a:xfrm>
          <a:custGeom>
            <a:avLst/>
            <a:gdLst/>
            <a:ahLst/>
            <a:cxnLst/>
            <a:rect l="l" t="t" r="r" b="b"/>
            <a:pathLst>
              <a:path w="12192000" h="81279">
                <a:moveTo>
                  <a:pt x="12192000" y="0"/>
                </a:moveTo>
                <a:lnTo>
                  <a:pt x="0" y="0"/>
                </a:lnTo>
                <a:lnTo>
                  <a:pt x="0" y="80770"/>
                </a:lnTo>
                <a:lnTo>
                  <a:pt x="12192000" y="80770"/>
                </a:lnTo>
                <a:lnTo>
                  <a:pt x="12192000"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791191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object 72">
            <a:extLst>
              <a:ext uri="{FF2B5EF4-FFF2-40B4-BE49-F238E27FC236}">
                <a16:creationId xmlns:a16="http://schemas.microsoft.com/office/drawing/2014/main" id="{4A333E7E-76D8-4D49-99E1-875297552508}"/>
              </a:ext>
            </a:extLst>
          </p:cNvPr>
          <p:cNvSpPr/>
          <p:nvPr userDrawn="1"/>
        </p:nvSpPr>
        <p:spPr>
          <a:xfrm>
            <a:off x="10230927" y="137160"/>
            <a:ext cx="1885035" cy="414931"/>
          </a:xfrm>
          <a:prstGeom prst="rect">
            <a:avLst/>
          </a:prstGeom>
          <a:blipFill>
            <a:blip r:embed="rId2" cstate="print"/>
            <a:stretch>
              <a:fillRect/>
            </a:stretch>
          </a:blipFill>
        </p:spPr>
        <p:txBody>
          <a:bodyPr wrap="square" lIns="0" tIns="0" rIns="0" bIns="0" rtlCol="0"/>
          <a:lstStyle/>
          <a:p>
            <a:endParaRPr/>
          </a:p>
        </p:txBody>
      </p:sp>
      <p:sp>
        <p:nvSpPr>
          <p:cNvPr id="9" name="object 4">
            <a:extLst>
              <a:ext uri="{FF2B5EF4-FFF2-40B4-BE49-F238E27FC236}">
                <a16:creationId xmlns:a16="http://schemas.microsoft.com/office/drawing/2014/main" id="{E48468D0-DFAD-2D45-B55D-2DC16669A151}"/>
              </a:ext>
            </a:extLst>
          </p:cNvPr>
          <p:cNvSpPr/>
          <p:nvPr userDrawn="1"/>
        </p:nvSpPr>
        <p:spPr>
          <a:xfrm flipV="1">
            <a:off x="228600" y="715864"/>
            <a:ext cx="5410200" cy="45719"/>
          </a:xfrm>
          <a:custGeom>
            <a:avLst/>
            <a:gdLst/>
            <a:ahLst/>
            <a:cxnLst/>
            <a:rect l="l" t="t" r="r" b="b"/>
            <a:pathLst>
              <a:path w="4109085">
                <a:moveTo>
                  <a:pt x="0" y="0"/>
                </a:moveTo>
                <a:lnTo>
                  <a:pt x="4108957" y="0"/>
                </a:lnTo>
              </a:path>
            </a:pathLst>
          </a:custGeom>
          <a:ln w="57150">
            <a:solidFill>
              <a:srgbClr val="EB5F1D"/>
            </a:solidFill>
          </a:ln>
        </p:spPr>
        <p:txBody>
          <a:bodyPr wrap="square" lIns="0" tIns="0" rIns="0" bIns="0" rtlCol="0"/>
          <a:lstStyle/>
          <a:p>
            <a:endParaRPr/>
          </a:p>
        </p:txBody>
      </p:sp>
      <p:sp>
        <p:nvSpPr>
          <p:cNvPr id="10" name="TextBox 9">
            <a:extLst>
              <a:ext uri="{FF2B5EF4-FFF2-40B4-BE49-F238E27FC236}">
                <a16:creationId xmlns:a16="http://schemas.microsoft.com/office/drawing/2014/main" id="{DF472DF7-BEFF-7E4D-91D3-56863D810195}"/>
              </a:ext>
            </a:extLst>
          </p:cNvPr>
          <p:cNvSpPr txBox="1"/>
          <p:nvPr userDrawn="1"/>
        </p:nvSpPr>
        <p:spPr>
          <a:xfrm>
            <a:off x="9372600" y="6578809"/>
            <a:ext cx="2898550" cy="246221"/>
          </a:xfrm>
          <a:prstGeom prst="rect">
            <a:avLst/>
          </a:prstGeom>
          <a:noFill/>
        </p:spPr>
        <p:txBody>
          <a:bodyPr wrap="none" rtlCol="0">
            <a:spAutoFit/>
          </a:bodyPr>
          <a:lstStyle/>
          <a:p>
            <a:r>
              <a:rPr lang="en-US" sz="1000" dirty="0" err="1">
                <a:solidFill>
                  <a:schemeClr val="tx1">
                    <a:lumMod val="50000"/>
                    <a:lumOff val="50000"/>
                  </a:schemeClr>
                </a:solidFill>
                <a:latin typeface="Calibri Light" panose="020F0302020204030204" pitchFamily="34" charset="0"/>
                <a:cs typeface="Calibri Light" panose="020F0302020204030204" pitchFamily="34" charset="0"/>
              </a:rPr>
              <a:t>MotivityLabs</a:t>
            </a:r>
            <a:r>
              <a:rPr lang="en-US" sz="1000" dirty="0">
                <a:solidFill>
                  <a:schemeClr val="tx1">
                    <a:lumMod val="50000"/>
                    <a:lumOff val="50000"/>
                  </a:schemeClr>
                </a:solidFill>
                <a:latin typeface="Calibri Light" panose="020F0302020204030204" pitchFamily="34" charset="0"/>
                <a:cs typeface="Calibri Light" panose="020F0302020204030204" pitchFamily="34" charset="0"/>
              </a:rPr>
              <a:t> </a:t>
            </a:r>
            <a:r>
              <a:rPr lang="en-IN" sz="1000" dirty="0">
                <a:solidFill>
                  <a:schemeClr val="tx1">
                    <a:lumMod val="50000"/>
                    <a:lumOff val="50000"/>
                  </a:schemeClr>
                </a:solidFill>
                <a:latin typeface="Calibri Light" panose="020F0302020204030204" pitchFamily="34" charset="0"/>
                <a:cs typeface="Calibri Light" panose="020F0302020204030204" pitchFamily="34" charset="0"/>
              </a:rPr>
              <a:t>© Copyright 2021. All Rights Reserved.</a:t>
            </a:r>
            <a:endParaRPr lang="en-US" sz="10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
        <p:nvSpPr>
          <p:cNvPr id="11" name="object 43">
            <a:extLst>
              <a:ext uri="{FF2B5EF4-FFF2-40B4-BE49-F238E27FC236}">
                <a16:creationId xmlns:a16="http://schemas.microsoft.com/office/drawing/2014/main" id="{0BDC4978-9010-5D47-88C7-27830AC86D15}"/>
              </a:ext>
            </a:extLst>
          </p:cNvPr>
          <p:cNvSpPr/>
          <p:nvPr userDrawn="1"/>
        </p:nvSpPr>
        <p:spPr>
          <a:xfrm>
            <a:off x="0" y="6781800"/>
            <a:ext cx="12192000" cy="81280"/>
          </a:xfrm>
          <a:custGeom>
            <a:avLst/>
            <a:gdLst/>
            <a:ahLst/>
            <a:cxnLst/>
            <a:rect l="l" t="t" r="r" b="b"/>
            <a:pathLst>
              <a:path w="12192000" h="81279">
                <a:moveTo>
                  <a:pt x="12192000" y="0"/>
                </a:moveTo>
                <a:lnTo>
                  <a:pt x="0" y="0"/>
                </a:lnTo>
                <a:lnTo>
                  <a:pt x="0" y="80770"/>
                </a:lnTo>
                <a:lnTo>
                  <a:pt x="12192000" y="80770"/>
                </a:lnTo>
                <a:lnTo>
                  <a:pt x="12192000"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590175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6" name="object 72">
            <a:extLst>
              <a:ext uri="{FF2B5EF4-FFF2-40B4-BE49-F238E27FC236}">
                <a16:creationId xmlns:a16="http://schemas.microsoft.com/office/drawing/2014/main" id="{70DEA802-D075-264C-8ECE-7E16BAF3C6EA}"/>
              </a:ext>
            </a:extLst>
          </p:cNvPr>
          <p:cNvSpPr/>
          <p:nvPr userDrawn="1"/>
        </p:nvSpPr>
        <p:spPr>
          <a:xfrm>
            <a:off x="10230927" y="137160"/>
            <a:ext cx="1885035" cy="414931"/>
          </a:xfrm>
          <a:prstGeom prst="rect">
            <a:avLst/>
          </a:prstGeom>
          <a:blipFill>
            <a:blip r:embed="rId2" cstate="print"/>
            <a:stretch>
              <a:fillRect/>
            </a:stretch>
          </a:blipFill>
        </p:spPr>
        <p:txBody>
          <a:bodyPr wrap="square" lIns="0" tIns="0" rIns="0" bIns="0" rtlCol="0"/>
          <a:lstStyle/>
          <a:p>
            <a:endParaRPr/>
          </a:p>
        </p:txBody>
      </p:sp>
      <p:sp>
        <p:nvSpPr>
          <p:cNvPr id="7" name="object 4">
            <a:extLst>
              <a:ext uri="{FF2B5EF4-FFF2-40B4-BE49-F238E27FC236}">
                <a16:creationId xmlns:a16="http://schemas.microsoft.com/office/drawing/2014/main" id="{6F223D8B-6EF3-2C43-B7A6-4DCE2BA067CA}"/>
              </a:ext>
            </a:extLst>
          </p:cNvPr>
          <p:cNvSpPr/>
          <p:nvPr userDrawn="1"/>
        </p:nvSpPr>
        <p:spPr>
          <a:xfrm flipV="1">
            <a:off x="228600" y="715864"/>
            <a:ext cx="5410200" cy="45719"/>
          </a:xfrm>
          <a:custGeom>
            <a:avLst/>
            <a:gdLst/>
            <a:ahLst/>
            <a:cxnLst/>
            <a:rect l="l" t="t" r="r" b="b"/>
            <a:pathLst>
              <a:path w="4109085">
                <a:moveTo>
                  <a:pt x="0" y="0"/>
                </a:moveTo>
                <a:lnTo>
                  <a:pt x="4108957" y="0"/>
                </a:lnTo>
              </a:path>
            </a:pathLst>
          </a:custGeom>
          <a:ln w="57150">
            <a:solidFill>
              <a:srgbClr val="EB5F1D"/>
            </a:solidFill>
          </a:ln>
        </p:spPr>
        <p:txBody>
          <a:bodyPr wrap="square" lIns="0" tIns="0" rIns="0" bIns="0" rtlCol="0"/>
          <a:lstStyle/>
          <a:p>
            <a:endParaRPr/>
          </a:p>
        </p:txBody>
      </p:sp>
      <p:sp>
        <p:nvSpPr>
          <p:cNvPr id="8" name="TextBox 7">
            <a:extLst>
              <a:ext uri="{FF2B5EF4-FFF2-40B4-BE49-F238E27FC236}">
                <a16:creationId xmlns:a16="http://schemas.microsoft.com/office/drawing/2014/main" id="{83F19742-D458-5B46-8D57-5076560956EB}"/>
              </a:ext>
            </a:extLst>
          </p:cNvPr>
          <p:cNvSpPr txBox="1"/>
          <p:nvPr userDrawn="1"/>
        </p:nvSpPr>
        <p:spPr>
          <a:xfrm>
            <a:off x="9372600" y="6578809"/>
            <a:ext cx="2898550" cy="246221"/>
          </a:xfrm>
          <a:prstGeom prst="rect">
            <a:avLst/>
          </a:prstGeom>
          <a:noFill/>
        </p:spPr>
        <p:txBody>
          <a:bodyPr wrap="none" rtlCol="0">
            <a:spAutoFit/>
          </a:bodyPr>
          <a:lstStyle/>
          <a:p>
            <a:r>
              <a:rPr lang="en-US" sz="1000" dirty="0" err="1">
                <a:solidFill>
                  <a:schemeClr val="tx1">
                    <a:lumMod val="50000"/>
                    <a:lumOff val="50000"/>
                  </a:schemeClr>
                </a:solidFill>
                <a:latin typeface="Calibri Light" panose="020F0302020204030204" pitchFamily="34" charset="0"/>
                <a:cs typeface="Calibri Light" panose="020F0302020204030204" pitchFamily="34" charset="0"/>
              </a:rPr>
              <a:t>MotivityLabs</a:t>
            </a:r>
            <a:r>
              <a:rPr lang="en-US" sz="1000" dirty="0">
                <a:solidFill>
                  <a:schemeClr val="tx1">
                    <a:lumMod val="50000"/>
                    <a:lumOff val="50000"/>
                  </a:schemeClr>
                </a:solidFill>
                <a:latin typeface="Calibri Light" panose="020F0302020204030204" pitchFamily="34" charset="0"/>
                <a:cs typeface="Calibri Light" panose="020F0302020204030204" pitchFamily="34" charset="0"/>
              </a:rPr>
              <a:t> </a:t>
            </a:r>
            <a:r>
              <a:rPr lang="en-IN" sz="1000" dirty="0">
                <a:solidFill>
                  <a:schemeClr val="tx1">
                    <a:lumMod val="50000"/>
                    <a:lumOff val="50000"/>
                  </a:schemeClr>
                </a:solidFill>
                <a:latin typeface="Calibri Light" panose="020F0302020204030204" pitchFamily="34" charset="0"/>
                <a:cs typeface="Calibri Light" panose="020F0302020204030204" pitchFamily="34" charset="0"/>
              </a:rPr>
              <a:t>© Copyright 2021. All Rights Reserved.</a:t>
            </a:r>
            <a:endParaRPr lang="en-US" sz="10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
        <p:nvSpPr>
          <p:cNvPr id="9" name="object 43">
            <a:extLst>
              <a:ext uri="{FF2B5EF4-FFF2-40B4-BE49-F238E27FC236}">
                <a16:creationId xmlns:a16="http://schemas.microsoft.com/office/drawing/2014/main" id="{20138D36-98B8-7A4B-A472-D2C8BA1EDAFE}"/>
              </a:ext>
            </a:extLst>
          </p:cNvPr>
          <p:cNvSpPr/>
          <p:nvPr userDrawn="1"/>
        </p:nvSpPr>
        <p:spPr>
          <a:xfrm>
            <a:off x="0" y="6781800"/>
            <a:ext cx="12192000" cy="81280"/>
          </a:xfrm>
          <a:custGeom>
            <a:avLst/>
            <a:gdLst/>
            <a:ahLst/>
            <a:cxnLst/>
            <a:rect l="l" t="t" r="r" b="b"/>
            <a:pathLst>
              <a:path w="12192000" h="81279">
                <a:moveTo>
                  <a:pt x="12192000" y="0"/>
                </a:moveTo>
                <a:lnTo>
                  <a:pt x="0" y="0"/>
                </a:lnTo>
                <a:lnTo>
                  <a:pt x="0" y="80770"/>
                </a:lnTo>
                <a:lnTo>
                  <a:pt x="12192000" y="80770"/>
                </a:lnTo>
                <a:lnTo>
                  <a:pt x="12192000"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2800591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4145280" y="6377940"/>
            <a:ext cx="5379720" cy="830997"/>
          </a:xfrm>
        </p:spPr>
        <p:txBody>
          <a:bodyPr lIns="0" tIns="0" rIns="0" bIns="0"/>
          <a:lstStyle>
            <a:lvl1pPr algn="ctr">
              <a:defRPr>
                <a:solidFill>
                  <a:schemeClr val="tx1">
                    <a:tint val="75000"/>
                  </a:schemeClr>
                </a:solidFill>
              </a:defRPr>
            </a:lvl1pPr>
          </a:lstStyle>
          <a:p>
            <a:r>
              <a:rPr lang="en-US" sz="1800" dirty="0" err="1">
                <a:solidFill>
                  <a:schemeClr val="tx1">
                    <a:lumMod val="50000"/>
                    <a:lumOff val="50000"/>
                  </a:schemeClr>
                </a:solidFill>
                <a:latin typeface="Calibri Light" panose="020F0302020204030204" pitchFamily="34" charset="0"/>
                <a:cs typeface="Calibri Light" panose="020F0302020204030204" pitchFamily="34" charset="0"/>
              </a:rPr>
              <a:t>MotivityLabs</a:t>
            </a:r>
            <a:r>
              <a:rPr lang="en-US" sz="1800" dirty="0">
                <a:solidFill>
                  <a:schemeClr val="tx1">
                    <a:lumMod val="50000"/>
                    <a:lumOff val="50000"/>
                  </a:schemeClr>
                </a:solidFill>
                <a:latin typeface="Calibri Light" panose="020F0302020204030204" pitchFamily="34" charset="0"/>
                <a:cs typeface="Calibri Light" panose="020F0302020204030204" pitchFamily="34" charset="0"/>
              </a:rPr>
              <a:t> © Copyright 2021. All Rights Reserved.</a:t>
            </a:r>
          </a:p>
          <a:p>
            <a:endParaRPr lang="en-US"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4/3/2023</a:t>
            </a:fld>
            <a:endParaRPr lang="en-US"/>
          </a:p>
        </p:txBody>
      </p:sp>
      <p:sp>
        <p:nvSpPr>
          <p:cNvPr id="4" name="Holder 4"/>
          <p:cNvSpPr>
            <a:spLocks noGrp="1"/>
          </p:cNvSpPr>
          <p:nvPr>
            <p:ph type="sldNum" sz="quarter" idx="7"/>
          </p:nvPr>
        </p:nvSpPr>
        <p:spPr>
          <a:xfrm>
            <a:off x="8778240" y="6377940"/>
            <a:ext cx="2804160" cy="276999"/>
          </a:xfrm>
        </p:spPr>
        <p:txBody>
          <a:bodyPr lIns="0" tIns="0" rIns="0" bIns="0"/>
          <a:lstStyle>
            <a:lvl1pPr algn="r">
              <a:defRPr>
                <a:solidFill>
                  <a:schemeClr val="tx1">
                    <a:tint val="75000"/>
                  </a:schemeClr>
                </a:solidFill>
              </a:defRPr>
            </a:lvl1pPr>
          </a:lstStyle>
          <a:p>
            <a:r>
              <a:rPr lang="en-US"/>
              <a:t>1</a:t>
            </a:r>
            <a:endParaRPr/>
          </a:p>
        </p:txBody>
      </p:sp>
      <p:sp>
        <p:nvSpPr>
          <p:cNvPr id="6" name="object 72">
            <a:extLst>
              <a:ext uri="{FF2B5EF4-FFF2-40B4-BE49-F238E27FC236}">
                <a16:creationId xmlns:a16="http://schemas.microsoft.com/office/drawing/2014/main" id="{1978D8CA-2DD6-C044-AD0A-D7A30CD123C1}"/>
              </a:ext>
            </a:extLst>
          </p:cNvPr>
          <p:cNvSpPr/>
          <p:nvPr userDrawn="1"/>
        </p:nvSpPr>
        <p:spPr>
          <a:xfrm>
            <a:off x="10230927" y="137160"/>
            <a:ext cx="1885035" cy="414931"/>
          </a:xfrm>
          <a:prstGeom prst="rect">
            <a:avLst/>
          </a:prstGeom>
          <a:blipFill>
            <a:blip r:embed="rId2" cstate="print"/>
            <a:stretch>
              <a:fillRect/>
            </a:stretch>
          </a:blipFill>
        </p:spPr>
        <p:txBody>
          <a:bodyPr wrap="square" lIns="0" tIns="0" rIns="0" bIns="0" rtlCol="0"/>
          <a:lstStyle/>
          <a:p>
            <a:endParaRPr/>
          </a:p>
        </p:txBody>
      </p:sp>
      <p:sp>
        <p:nvSpPr>
          <p:cNvPr id="7" name="object 4">
            <a:extLst>
              <a:ext uri="{FF2B5EF4-FFF2-40B4-BE49-F238E27FC236}">
                <a16:creationId xmlns:a16="http://schemas.microsoft.com/office/drawing/2014/main" id="{A11E5D8C-1578-6245-81C6-6C15AEDE2E51}"/>
              </a:ext>
            </a:extLst>
          </p:cNvPr>
          <p:cNvSpPr/>
          <p:nvPr userDrawn="1"/>
        </p:nvSpPr>
        <p:spPr>
          <a:xfrm flipV="1">
            <a:off x="228600" y="715864"/>
            <a:ext cx="5410200" cy="45719"/>
          </a:xfrm>
          <a:custGeom>
            <a:avLst/>
            <a:gdLst/>
            <a:ahLst/>
            <a:cxnLst/>
            <a:rect l="l" t="t" r="r" b="b"/>
            <a:pathLst>
              <a:path w="4109085">
                <a:moveTo>
                  <a:pt x="0" y="0"/>
                </a:moveTo>
                <a:lnTo>
                  <a:pt x="4108957" y="0"/>
                </a:lnTo>
              </a:path>
            </a:pathLst>
          </a:custGeom>
          <a:ln w="57150">
            <a:solidFill>
              <a:srgbClr val="EB5F1D"/>
            </a:solidFill>
          </a:ln>
        </p:spPr>
        <p:txBody>
          <a:bodyPr wrap="square" lIns="0" tIns="0" rIns="0" bIns="0" rtlCol="0"/>
          <a:lstStyle/>
          <a:p>
            <a:endParaRPr/>
          </a:p>
        </p:txBody>
      </p:sp>
      <p:sp>
        <p:nvSpPr>
          <p:cNvPr id="8" name="TextBox 7">
            <a:extLst>
              <a:ext uri="{FF2B5EF4-FFF2-40B4-BE49-F238E27FC236}">
                <a16:creationId xmlns:a16="http://schemas.microsoft.com/office/drawing/2014/main" id="{C894AF38-0D1D-2143-8388-3810081856B3}"/>
              </a:ext>
            </a:extLst>
          </p:cNvPr>
          <p:cNvSpPr txBox="1"/>
          <p:nvPr userDrawn="1"/>
        </p:nvSpPr>
        <p:spPr>
          <a:xfrm>
            <a:off x="9372600" y="6578809"/>
            <a:ext cx="2898550" cy="246221"/>
          </a:xfrm>
          <a:prstGeom prst="rect">
            <a:avLst/>
          </a:prstGeom>
          <a:noFill/>
        </p:spPr>
        <p:txBody>
          <a:bodyPr wrap="none" rtlCol="0">
            <a:spAutoFit/>
          </a:bodyPr>
          <a:lstStyle/>
          <a:p>
            <a:r>
              <a:rPr lang="en-US" sz="1000" dirty="0" err="1">
                <a:solidFill>
                  <a:schemeClr val="tx1">
                    <a:lumMod val="50000"/>
                    <a:lumOff val="50000"/>
                  </a:schemeClr>
                </a:solidFill>
                <a:latin typeface="Calibri Light" panose="020F0302020204030204" pitchFamily="34" charset="0"/>
                <a:cs typeface="Calibri Light" panose="020F0302020204030204" pitchFamily="34" charset="0"/>
              </a:rPr>
              <a:t>MotivityLabs</a:t>
            </a:r>
            <a:r>
              <a:rPr lang="en-US" sz="1000" dirty="0">
                <a:solidFill>
                  <a:schemeClr val="tx1">
                    <a:lumMod val="50000"/>
                    <a:lumOff val="50000"/>
                  </a:schemeClr>
                </a:solidFill>
                <a:latin typeface="Calibri Light" panose="020F0302020204030204" pitchFamily="34" charset="0"/>
                <a:cs typeface="Calibri Light" panose="020F0302020204030204" pitchFamily="34" charset="0"/>
              </a:rPr>
              <a:t> </a:t>
            </a:r>
            <a:r>
              <a:rPr lang="en-IN" sz="1000" dirty="0">
                <a:solidFill>
                  <a:schemeClr val="tx1">
                    <a:lumMod val="50000"/>
                    <a:lumOff val="50000"/>
                  </a:schemeClr>
                </a:solidFill>
                <a:latin typeface="Calibri Light" panose="020F0302020204030204" pitchFamily="34" charset="0"/>
                <a:cs typeface="Calibri Light" panose="020F0302020204030204" pitchFamily="34" charset="0"/>
              </a:rPr>
              <a:t>© Copyright 2021. All Rights Reserved.</a:t>
            </a:r>
            <a:endParaRPr lang="en-US" sz="10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
        <p:nvSpPr>
          <p:cNvPr id="9" name="object 43">
            <a:extLst>
              <a:ext uri="{FF2B5EF4-FFF2-40B4-BE49-F238E27FC236}">
                <a16:creationId xmlns:a16="http://schemas.microsoft.com/office/drawing/2014/main" id="{1A78DD27-8978-5149-9DA8-9BE1793F567A}"/>
              </a:ext>
            </a:extLst>
          </p:cNvPr>
          <p:cNvSpPr/>
          <p:nvPr userDrawn="1"/>
        </p:nvSpPr>
        <p:spPr>
          <a:xfrm>
            <a:off x="0" y="6781800"/>
            <a:ext cx="12192000" cy="81280"/>
          </a:xfrm>
          <a:custGeom>
            <a:avLst/>
            <a:gdLst/>
            <a:ahLst/>
            <a:cxnLst/>
            <a:rect l="l" t="t" r="r" b="b"/>
            <a:pathLst>
              <a:path w="12192000" h="81279">
                <a:moveTo>
                  <a:pt x="12192000" y="0"/>
                </a:moveTo>
                <a:lnTo>
                  <a:pt x="0" y="0"/>
                </a:lnTo>
                <a:lnTo>
                  <a:pt x="0" y="80770"/>
                </a:lnTo>
                <a:lnTo>
                  <a:pt x="12192000" y="80770"/>
                </a:lnTo>
                <a:lnTo>
                  <a:pt x="12192000"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4441553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9600" y="274320"/>
            <a:ext cx="10972800" cy="10972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1765948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image" Target="../media/image2.jp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s>
</file>

<file path=ppt/slides/_rels/slide10.xml.rels><?xml version="1.0" encoding="UTF-8" standalone="yes"?>
<Relationships xmlns="http://schemas.openxmlformats.org/package/2006/relationships"><Relationship Id="rId3" Type="http://schemas.openxmlformats.org/officeDocument/2006/relationships/hyperlink" Target="https://corpusmobilelabs-my.sharepoint.com/:w:/g/personal/jayachandra_katta_motivitylabs_com/EbWKpQw0ys1AuIyR7-oPZPQB6ep4wN-PDH-wWAs7rtAH2g?e=nxwXjo" TargetMode="External"/><Relationship Id="rId2" Type="http://schemas.openxmlformats.org/officeDocument/2006/relationships/hyperlink" Target="https://corpusmobilelabs-my.sharepoint.com/:w:/g/personal/jayachandra_katta_motivitylabs_com/EWJ54BBjfPZLqgoj3VyqS9wBSMmmRuWrU_MW1-ZoWqCWkA?e=BiF20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4.jpeg"/><Relationship Id="rId13" Type="http://schemas.openxmlformats.org/officeDocument/2006/relationships/image" Target="file:////Users/raghutammina/Library/Containers/com.microsoft.Outlook/Data/Library/Caches/Signatures/signature_1950654824" TargetMode="External"/><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6.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file:////Users/raghutammina/Library/Containers/com.microsoft.Outlook/Data/Library/Caches/Signatures/signature_1636504040" TargetMode="External"/><Relationship Id="rId5" Type="http://schemas.openxmlformats.org/officeDocument/2006/relationships/image" Target="../media/image31.png"/><Relationship Id="rId15" Type="http://schemas.openxmlformats.org/officeDocument/2006/relationships/image" Target="../media/image38.jpeg"/><Relationship Id="rId10" Type="http://schemas.openxmlformats.org/officeDocument/2006/relationships/image" Target="../media/image35.png"/><Relationship Id="rId4" Type="http://schemas.openxmlformats.org/officeDocument/2006/relationships/image" Target="../media/image30.png"/><Relationship Id="rId9" Type="http://schemas.openxmlformats.org/officeDocument/2006/relationships/image" Target="file:////Users/raghutammina/Library/Containers/com.microsoft.Outlook/Data/Library/Caches/Signatures/signature_160923979" TargetMode="External"/><Relationship Id="rId1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DAEB0341-FFEA-C549-A9E0-80D0FFEABDB8}"/>
              </a:ext>
            </a:extLst>
          </p:cNvPr>
          <p:cNvSpPr/>
          <p:nvPr/>
        </p:nvSpPr>
        <p:spPr>
          <a:xfrm>
            <a:off x="0" y="3852956"/>
            <a:ext cx="6148299" cy="1026275"/>
          </a:xfrm>
          <a:prstGeom prst="rect">
            <a:avLst/>
          </a:prstGeom>
          <a:gradFill>
            <a:gsLst>
              <a:gs pos="0">
                <a:schemeClr val="accent6">
                  <a:lumMod val="20000"/>
                  <a:lumOff val="80000"/>
                </a:schemeClr>
              </a:gs>
              <a:gs pos="42000">
                <a:schemeClr val="accent6">
                  <a:lumMod val="60000"/>
                  <a:lumOff val="40000"/>
                </a:schemeClr>
              </a:gs>
              <a:gs pos="15000">
                <a:schemeClr val="accent6">
                  <a:lumMod val="40000"/>
                  <a:lumOff val="60000"/>
                </a:schemeClr>
              </a:gs>
              <a:gs pos="100000">
                <a:schemeClr val="accent6">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 name="object 2"/>
          <p:cNvGrpSpPr/>
          <p:nvPr/>
        </p:nvGrpSpPr>
        <p:grpSpPr>
          <a:xfrm>
            <a:off x="1417536" y="833600"/>
            <a:ext cx="10774464" cy="5038344"/>
            <a:chOff x="1417535" y="909827"/>
            <a:chExt cx="10774464" cy="5038344"/>
          </a:xfrm>
        </p:grpSpPr>
        <p:sp>
          <p:nvSpPr>
            <p:cNvPr id="4" name="object 4"/>
            <p:cNvSpPr/>
            <p:nvPr/>
          </p:nvSpPr>
          <p:spPr>
            <a:xfrm>
              <a:off x="5201054" y="909827"/>
              <a:ext cx="6990945" cy="5038344"/>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1417535" y="915606"/>
              <a:ext cx="374015" cy="1920875"/>
            </a:xfrm>
            <a:custGeom>
              <a:avLst/>
              <a:gdLst/>
              <a:ahLst/>
              <a:cxnLst/>
              <a:rect l="l" t="t" r="r" b="b"/>
              <a:pathLst>
                <a:path w="374014" h="1920875">
                  <a:moveTo>
                    <a:pt x="373748" y="1605927"/>
                  </a:moveTo>
                  <a:lnTo>
                    <a:pt x="366306" y="1601597"/>
                  </a:lnTo>
                  <a:lnTo>
                    <a:pt x="366306" y="1610664"/>
                  </a:lnTo>
                  <a:lnTo>
                    <a:pt x="366306" y="1811667"/>
                  </a:lnTo>
                  <a:lnTo>
                    <a:pt x="193649" y="1911819"/>
                  </a:lnTo>
                  <a:lnTo>
                    <a:pt x="24472" y="1813699"/>
                  </a:lnTo>
                  <a:lnTo>
                    <a:pt x="195681" y="1714207"/>
                  </a:lnTo>
                  <a:lnTo>
                    <a:pt x="197713" y="1712861"/>
                  </a:lnTo>
                  <a:lnTo>
                    <a:pt x="197713" y="1512874"/>
                  </a:lnTo>
                  <a:lnTo>
                    <a:pt x="366306" y="1610664"/>
                  </a:lnTo>
                  <a:lnTo>
                    <a:pt x="366306" y="1601597"/>
                  </a:lnTo>
                  <a:lnTo>
                    <a:pt x="209918" y="1510512"/>
                  </a:lnTo>
                  <a:lnTo>
                    <a:pt x="197713" y="1503413"/>
                  </a:lnTo>
                  <a:lnTo>
                    <a:pt x="197713" y="67005"/>
                  </a:lnTo>
                  <a:lnTo>
                    <a:pt x="82600" y="0"/>
                  </a:lnTo>
                  <a:lnTo>
                    <a:pt x="67716" y="0"/>
                  </a:lnTo>
                  <a:lnTo>
                    <a:pt x="190258" y="71069"/>
                  </a:lnTo>
                  <a:lnTo>
                    <a:pt x="190258" y="1503019"/>
                  </a:lnTo>
                  <a:lnTo>
                    <a:pt x="190258" y="1512481"/>
                  </a:lnTo>
                  <a:lnTo>
                    <a:pt x="190258" y="1708797"/>
                  </a:lnTo>
                  <a:lnTo>
                    <a:pt x="20993" y="1806943"/>
                  </a:lnTo>
                  <a:lnTo>
                    <a:pt x="20993" y="1610664"/>
                  </a:lnTo>
                  <a:lnTo>
                    <a:pt x="190258" y="1512481"/>
                  </a:lnTo>
                  <a:lnTo>
                    <a:pt x="190258" y="1503019"/>
                  </a:lnTo>
                  <a:lnTo>
                    <a:pt x="13550" y="1605927"/>
                  </a:lnTo>
                  <a:lnTo>
                    <a:pt x="13550" y="1811261"/>
                  </a:lnTo>
                  <a:lnTo>
                    <a:pt x="0" y="1819109"/>
                  </a:lnTo>
                  <a:lnTo>
                    <a:pt x="0" y="1827911"/>
                  </a:lnTo>
                  <a:lnTo>
                    <a:pt x="17246" y="1817890"/>
                  </a:lnTo>
                  <a:lnTo>
                    <a:pt x="193649" y="1920621"/>
                  </a:lnTo>
                  <a:lnTo>
                    <a:pt x="208749" y="1911819"/>
                  </a:lnTo>
                  <a:lnTo>
                    <a:pt x="373748" y="1815731"/>
                  </a:lnTo>
                  <a:lnTo>
                    <a:pt x="373748" y="1605927"/>
                  </a:lnTo>
                  <a:close/>
                </a:path>
              </a:pathLst>
            </a:custGeom>
            <a:solidFill>
              <a:srgbClr val="D9D9D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1485252" y="915606"/>
              <a:ext cx="251872" cy="73765"/>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1417535" y="980579"/>
              <a:ext cx="2313305" cy="2472055"/>
            </a:xfrm>
            <a:custGeom>
              <a:avLst/>
              <a:gdLst/>
              <a:ahLst/>
              <a:cxnLst/>
              <a:rect l="l" t="t" r="r" b="b"/>
              <a:pathLst>
                <a:path w="2313304" h="2472054">
                  <a:moveTo>
                    <a:pt x="2312911" y="1233043"/>
                  </a:moveTo>
                  <a:lnTo>
                    <a:pt x="2305456" y="1228712"/>
                  </a:lnTo>
                  <a:lnTo>
                    <a:pt x="2305456" y="1237780"/>
                  </a:lnTo>
                  <a:lnTo>
                    <a:pt x="2305456" y="2053932"/>
                  </a:lnTo>
                  <a:lnTo>
                    <a:pt x="1604010" y="2462022"/>
                  </a:lnTo>
                  <a:lnTo>
                    <a:pt x="902550" y="2053932"/>
                  </a:lnTo>
                  <a:lnTo>
                    <a:pt x="902550" y="1237780"/>
                  </a:lnTo>
                  <a:lnTo>
                    <a:pt x="1604010" y="829691"/>
                  </a:lnTo>
                  <a:lnTo>
                    <a:pt x="2305456" y="1237780"/>
                  </a:lnTo>
                  <a:lnTo>
                    <a:pt x="2305456" y="1228712"/>
                  </a:lnTo>
                  <a:lnTo>
                    <a:pt x="1620278" y="829691"/>
                  </a:lnTo>
                  <a:lnTo>
                    <a:pt x="1604010" y="820216"/>
                  </a:lnTo>
                  <a:lnTo>
                    <a:pt x="902550" y="1228712"/>
                  </a:lnTo>
                  <a:lnTo>
                    <a:pt x="902550" y="412140"/>
                  </a:lnTo>
                  <a:lnTo>
                    <a:pt x="193649" y="0"/>
                  </a:lnTo>
                  <a:lnTo>
                    <a:pt x="0" y="112344"/>
                  </a:lnTo>
                  <a:lnTo>
                    <a:pt x="0" y="121132"/>
                  </a:lnTo>
                  <a:lnTo>
                    <a:pt x="193649" y="8801"/>
                  </a:lnTo>
                  <a:lnTo>
                    <a:pt x="895096" y="416877"/>
                  </a:lnTo>
                  <a:lnTo>
                    <a:pt x="895096" y="1233043"/>
                  </a:lnTo>
                  <a:lnTo>
                    <a:pt x="193649" y="1641792"/>
                  </a:lnTo>
                  <a:lnTo>
                    <a:pt x="0" y="1528775"/>
                  </a:lnTo>
                  <a:lnTo>
                    <a:pt x="0" y="1537576"/>
                  </a:lnTo>
                  <a:lnTo>
                    <a:pt x="191617" y="1649234"/>
                  </a:lnTo>
                  <a:lnTo>
                    <a:pt x="193649" y="1650593"/>
                  </a:lnTo>
                  <a:lnTo>
                    <a:pt x="895096" y="1242288"/>
                  </a:lnTo>
                  <a:lnTo>
                    <a:pt x="895096" y="2058670"/>
                  </a:lnTo>
                  <a:lnTo>
                    <a:pt x="1604010" y="2471496"/>
                  </a:lnTo>
                  <a:lnTo>
                    <a:pt x="1620278" y="2462022"/>
                  </a:lnTo>
                  <a:lnTo>
                    <a:pt x="2312911" y="2058670"/>
                  </a:lnTo>
                  <a:lnTo>
                    <a:pt x="2312911" y="1233043"/>
                  </a:lnTo>
                  <a:close/>
                </a:path>
              </a:pathLst>
            </a:custGeom>
            <a:solidFill>
              <a:srgbClr val="D9D9D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2894932" y="915606"/>
              <a:ext cx="252549" cy="73765"/>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2312643" y="979897"/>
              <a:ext cx="1417955" cy="1651635"/>
            </a:xfrm>
            <a:custGeom>
              <a:avLst/>
              <a:gdLst/>
              <a:ahLst/>
              <a:cxnLst/>
              <a:rect l="l" t="t" r="r" b="b"/>
              <a:pathLst>
                <a:path w="1417954" h="1651635">
                  <a:moveTo>
                    <a:pt x="708902" y="0"/>
                  </a:moveTo>
                  <a:lnTo>
                    <a:pt x="0" y="412817"/>
                  </a:lnTo>
                  <a:lnTo>
                    <a:pt x="0" y="1238451"/>
                  </a:lnTo>
                  <a:lnTo>
                    <a:pt x="706870" y="1649916"/>
                  </a:lnTo>
                  <a:lnTo>
                    <a:pt x="708902" y="1651270"/>
                  </a:lnTo>
                  <a:lnTo>
                    <a:pt x="725180" y="1641795"/>
                  </a:lnTo>
                  <a:lnTo>
                    <a:pt x="708902" y="1641795"/>
                  </a:lnTo>
                  <a:lnTo>
                    <a:pt x="7447" y="1233714"/>
                  </a:lnTo>
                  <a:lnTo>
                    <a:pt x="7447" y="417554"/>
                  </a:lnTo>
                  <a:lnTo>
                    <a:pt x="708902" y="9474"/>
                  </a:lnTo>
                  <a:lnTo>
                    <a:pt x="725171" y="9474"/>
                  </a:lnTo>
                  <a:lnTo>
                    <a:pt x="708902" y="0"/>
                  </a:lnTo>
                  <a:close/>
                </a:path>
                <a:path w="1417954" h="1651635">
                  <a:moveTo>
                    <a:pt x="725171" y="9474"/>
                  </a:moveTo>
                  <a:lnTo>
                    <a:pt x="708902" y="9474"/>
                  </a:lnTo>
                  <a:lnTo>
                    <a:pt x="1410356" y="417554"/>
                  </a:lnTo>
                  <a:lnTo>
                    <a:pt x="1410356" y="1233714"/>
                  </a:lnTo>
                  <a:lnTo>
                    <a:pt x="708902" y="1641795"/>
                  </a:lnTo>
                  <a:lnTo>
                    <a:pt x="725180" y="1641795"/>
                  </a:lnTo>
                  <a:lnTo>
                    <a:pt x="1415773" y="1239805"/>
                  </a:lnTo>
                  <a:lnTo>
                    <a:pt x="1417803" y="1238451"/>
                  </a:lnTo>
                  <a:lnTo>
                    <a:pt x="1417803" y="412817"/>
                  </a:lnTo>
                  <a:lnTo>
                    <a:pt x="725171" y="9474"/>
                  </a:lnTo>
                  <a:close/>
                </a:path>
              </a:pathLst>
            </a:custGeom>
            <a:solidFill>
              <a:srgbClr val="D9D9D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2894932" y="915606"/>
              <a:ext cx="252549" cy="73765"/>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2312632" y="915606"/>
              <a:ext cx="5647690" cy="4999355"/>
            </a:xfrm>
            <a:custGeom>
              <a:avLst/>
              <a:gdLst/>
              <a:ahLst/>
              <a:cxnLst/>
              <a:rect l="l" t="t" r="r" b="b"/>
              <a:pathLst>
                <a:path w="5647690" h="4999355">
                  <a:moveTo>
                    <a:pt x="3884409" y="3966438"/>
                  </a:moveTo>
                  <a:lnTo>
                    <a:pt x="3876967" y="3962120"/>
                  </a:lnTo>
                  <a:lnTo>
                    <a:pt x="3876967" y="3971175"/>
                  </a:lnTo>
                  <a:lnTo>
                    <a:pt x="3876967" y="4377220"/>
                  </a:lnTo>
                  <a:lnTo>
                    <a:pt x="3528263" y="4580229"/>
                  </a:lnTo>
                  <a:lnTo>
                    <a:pt x="3179572" y="4377220"/>
                  </a:lnTo>
                  <a:lnTo>
                    <a:pt x="3179572" y="3971175"/>
                  </a:lnTo>
                  <a:lnTo>
                    <a:pt x="3528263" y="3768153"/>
                  </a:lnTo>
                  <a:lnTo>
                    <a:pt x="3876967" y="3971175"/>
                  </a:lnTo>
                  <a:lnTo>
                    <a:pt x="3876967" y="3962120"/>
                  </a:lnTo>
                  <a:lnTo>
                    <a:pt x="3543401" y="3768153"/>
                  </a:lnTo>
                  <a:lnTo>
                    <a:pt x="3528263" y="3759352"/>
                  </a:lnTo>
                  <a:lnTo>
                    <a:pt x="3172117" y="3966438"/>
                  </a:lnTo>
                  <a:lnTo>
                    <a:pt x="3172117" y="4381284"/>
                  </a:lnTo>
                  <a:lnTo>
                    <a:pt x="3528263" y="4589030"/>
                  </a:lnTo>
                  <a:lnTo>
                    <a:pt x="3543350" y="4580229"/>
                  </a:lnTo>
                  <a:lnTo>
                    <a:pt x="3884409" y="4381284"/>
                  </a:lnTo>
                  <a:lnTo>
                    <a:pt x="3884409" y="3966438"/>
                  </a:lnTo>
                  <a:close/>
                </a:path>
                <a:path w="5647690" h="4999355">
                  <a:moveTo>
                    <a:pt x="5647474" y="0"/>
                  </a:moveTo>
                  <a:lnTo>
                    <a:pt x="5640133" y="0"/>
                  </a:lnTo>
                  <a:lnTo>
                    <a:pt x="5640133" y="477113"/>
                  </a:lnTo>
                  <a:lnTo>
                    <a:pt x="4938788" y="885875"/>
                  </a:lnTo>
                  <a:lnTo>
                    <a:pt x="4237164" y="477113"/>
                  </a:lnTo>
                  <a:lnTo>
                    <a:pt x="4237164" y="0"/>
                  </a:lnTo>
                  <a:lnTo>
                    <a:pt x="4230395" y="0"/>
                  </a:lnTo>
                  <a:lnTo>
                    <a:pt x="4230395" y="485800"/>
                  </a:lnTo>
                  <a:lnTo>
                    <a:pt x="4230395" y="1298016"/>
                  </a:lnTo>
                  <a:lnTo>
                    <a:pt x="3880586" y="1501521"/>
                  </a:lnTo>
                  <a:lnTo>
                    <a:pt x="3876967" y="1499412"/>
                  </a:lnTo>
                  <a:lnTo>
                    <a:pt x="3876967" y="1512595"/>
                  </a:lnTo>
                  <a:lnTo>
                    <a:pt x="3876967" y="1913851"/>
                  </a:lnTo>
                  <a:lnTo>
                    <a:pt x="3532327" y="2114512"/>
                  </a:lnTo>
                  <a:lnTo>
                    <a:pt x="3532327" y="1918258"/>
                  </a:lnTo>
                  <a:lnTo>
                    <a:pt x="3543376" y="1911819"/>
                  </a:lnTo>
                  <a:lnTo>
                    <a:pt x="3708374" y="1815731"/>
                  </a:lnTo>
                  <a:lnTo>
                    <a:pt x="3708374" y="1610728"/>
                  </a:lnTo>
                  <a:lnTo>
                    <a:pt x="3876967" y="1512595"/>
                  </a:lnTo>
                  <a:lnTo>
                    <a:pt x="3876967" y="1499412"/>
                  </a:lnTo>
                  <a:lnTo>
                    <a:pt x="3873373" y="1497317"/>
                  </a:lnTo>
                  <a:lnTo>
                    <a:pt x="3873373" y="1505724"/>
                  </a:lnTo>
                  <a:lnTo>
                    <a:pt x="3704742" y="1603819"/>
                  </a:lnTo>
                  <a:lnTo>
                    <a:pt x="3701605" y="1602003"/>
                  </a:lnTo>
                  <a:lnTo>
                    <a:pt x="3701605" y="1614678"/>
                  </a:lnTo>
                  <a:lnTo>
                    <a:pt x="3701605" y="1811667"/>
                  </a:lnTo>
                  <a:lnTo>
                    <a:pt x="3532327" y="1909864"/>
                  </a:lnTo>
                  <a:lnTo>
                    <a:pt x="3532327" y="1713204"/>
                  </a:lnTo>
                  <a:lnTo>
                    <a:pt x="3544544" y="1706092"/>
                  </a:lnTo>
                  <a:lnTo>
                    <a:pt x="3701605" y="1614678"/>
                  </a:lnTo>
                  <a:lnTo>
                    <a:pt x="3701605" y="1602003"/>
                  </a:lnTo>
                  <a:lnTo>
                    <a:pt x="3697274" y="1599476"/>
                  </a:lnTo>
                  <a:lnTo>
                    <a:pt x="3697274" y="1608162"/>
                  </a:lnTo>
                  <a:lnTo>
                    <a:pt x="3528949" y="1706092"/>
                  </a:lnTo>
                  <a:lnTo>
                    <a:pt x="3524885" y="1703730"/>
                  </a:lnTo>
                  <a:lnTo>
                    <a:pt x="3524885" y="1713433"/>
                  </a:lnTo>
                  <a:lnTo>
                    <a:pt x="3524885" y="1909470"/>
                  </a:lnTo>
                  <a:lnTo>
                    <a:pt x="3524885" y="1918665"/>
                  </a:lnTo>
                  <a:lnTo>
                    <a:pt x="3524885" y="2114918"/>
                  </a:lnTo>
                  <a:lnTo>
                    <a:pt x="3524885" y="2123719"/>
                  </a:lnTo>
                  <a:lnTo>
                    <a:pt x="3524885" y="3349853"/>
                  </a:lnTo>
                  <a:lnTo>
                    <a:pt x="2819362" y="3760711"/>
                  </a:lnTo>
                  <a:lnTo>
                    <a:pt x="2819362" y="3761409"/>
                  </a:lnTo>
                  <a:lnTo>
                    <a:pt x="2118588" y="4169460"/>
                  </a:lnTo>
                  <a:lnTo>
                    <a:pt x="712292" y="3350590"/>
                  </a:lnTo>
                  <a:lnTo>
                    <a:pt x="712292" y="1713611"/>
                  </a:lnTo>
                  <a:lnTo>
                    <a:pt x="725182" y="1706092"/>
                  </a:lnTo>
                  <a:lnTo>
                    <a:pt x="1409687" y="1307655"/>
                  </a:lnTo>
                  <a:lnTo>
                    <a:pt x="1409687" y="2123643"/>
                  </a:lnTo>
                  <a:lnTo>
                    <a:pt x="2118588" y="2536469"/>
                  </a:lnTo>
                  <a:lnTo>
                    <a:pt x="2134857" y="2526995"/>
                  </a:lnTo>
                  <a:lnTo>
                    <a:pt x="2827490" y="2123643"/>
                  </a:lnTo>
                  <a:lnTo>
                    <a:pt x="2827490" y="1307503"/>
                  </a:lnTo>
                  <a:lnTo>
                    <a:pt x="3172117" y="1508086"/>
                  </a:lnTo>
                  <a:lnTo>
                    <a:pt x="3172117" y="1918589"/>
                  </a:lnTo>
                  <a:lnTo>
                    <a:pt x="3524885" y="2123719"/>
                  </a:lnTo>
                  <a:lnTo>
                    <a:pt x="3524885" y="2114918"/>
                  </a:lnTo>
                  <a:lnTo>
                    <a:pt x="3179572" y="1913851"/>
                  </a:lnTo>
                  <a:lnTo>
                    <a:pt x="3179572" y="1512430"/>
                  </a:lnTo>
                  <a:lnTo>
                    <a:pt x="3348164" y="1610563"/>
                  </a:lnTo>
                  <a:lnTo>
                    <a:pt x="3348164" y="1815731"/>
                  </a:lnTo>
                  <a:lnTo>
                    <a:pt x="3524885" y="1918665"/>
                  </a:lnTo>
                  <a:lnTo>
                    <a:pt x="3524885" y="1909470"/>
                  </a:lnTo>
                  <a:lnTo>
                    <a:pt x="3356292" y="1811667"/>
                  </a:lnTo>
                  <a:lnTo>
                    <a:pt x="3356292" y="1615300"/>
                  </a:lnTo>
                  <a:lnTo>
                    <a:pt x="3524885" y="1713433"/>
                  </a:lnTo>
                  <a:lnTo>
                    <a:pt x="3524885" y="1703730"/>
                  </a:lnTo>
                  <a:lnTo>
                    <a:pt x="3360610" y="1608162"/>
                  </a:lnTo>
                  <a:lnTo>
                    <a:pt x="3528949" y="1510512"/>
                  </a:lnTo>
                  <a:lnTo>
                    <a:pt x="3697274" y="1608162"/>
                  </a:lnTo>
                  <a:lnTo>
                    <a:pt x="3697274" y="1599476"/>
                  </a:lnTo>
                  <a:lnTo>
                    <a:pt x="3544532" y="1510512"/>
                  </a:lnTo>
                  <a:lnTo>
                    <a:pt x="3528263" y="1501038"/>
                  </a:lnTo>
                  <a:lnTo>
                    <a:pt x="3352457" y="1603425"/>
                  </a:lnTo>
                  <a:lnTo>
                    <a:pt x="3183839" y="1505331"/>
                  </a:lnTo>
                  <a:lnTo>
                    <a:pt x="3528263" y="1304785"/>
                  </a:lnTo>
                  <a:lnTo>
                    <a:pt x="3873373" y="1505724"/>
                  </a:lnTo>
                  <a:lnTo>
                    <a:pt x="3873373" y="1497317"/>
                  </a:lnTo>
                  <a:lnTo>
                    <a:pt x="3543350" y="1304785"/>
                  </a:lnTo>
                  <a:lnTo>
                    <a:pt x="3528263" y="1295984"/>
                  </a:lnTo>
                  <a:lnTo>
                    <a:pt x="3176600" y="1501127"/>
                  </a:lnTo>
                  <a:lnTo>
                    <a:pt x="2827490" y="1298016"/>
                  </a:lnTo>
                  <a:lnTo>
                    <a:pt x="2827490" y="486194"/>
                  </a:lnTo>
                  <a:lnTo>
                    <a:pt x="3528263" y="894664"/>
                  </a:lnTo>
                  <a:lnTo>
                    <a:pt x="4230395" y="485800"/>
                  </a:lnTo>
                  <a:lnTo>
                    <a:pt x="4230395" y="0"/>
                  </a:lnTo>
                  <a:lnTo>
                    <a:pt x="4229722" y="0"/>
                  </a:lnTo>
                  <a:lnTo>
                    <a:pt x="4229722" y="472782"/>
                  </a:lnTo>
                  <a:lnTo>
                    <a:pt x="4225976" y="470611"/>
                  </a:lnTo>
                  <a:lnTo>
                    <a:pt x="4225976" y="479298"/>
                  </a:lnTo>
                  <a:lnTo>
                    <a:pt x="3528263" y="885875"/>
                  </a:lnTo>
                  <a:lnTo>
                    <a:pt x="2831541" y="479488"/>
                  </a:lnTo>
                  <a:lnTo>
                    <a:pt x="3352546" y="176098"/>
                  </a:lnTo>
                  <a:lnTo>
                    <a:pt x="3528263" y="278828"/>
                  </a:lnTo>
                  <a:lnTo>
                    <a:pt x="3704475" y="176199"/>
                  </a:lnTo>
                  <a:lnTo>
                    <a:pt x="4225976" y="479298"/>
                  </a:lnTo>
                  <a:lnTo>
                    <a:pt x="4225976" y="470611"/>
                  </a:lnTo>
                  <a:lnTo>
                    <a:pt x="3708374" y="169189"/>
                  </a:lnTo>
                  <a:lnTo>
                    <a:pt x="3708374" y="0"/>
                  </a:lnTo>
                  <a:lnTo>
                    <a:pt x="3700919" y="0"/>
                  </a:lnTo>
                  <a:lnTo>
                    <a:pt x="3700919" y="164846"/>
                  </a:lnTo>
                  <a:lnTo>
                    <a:pt x="3696678" y="162382"/>
                  </a:lnTo>
                  <a:lnTo>
                    <a:pt x="3696678" y="171665"/>
                  </a:lnTo>
                  <a:lnTo>
                    <a:pt x="3528263" y="270027"/>
                  </a:lnTo>
                  <a:lnTo>
                    <a:pt x="3360331" y="171564"/>
                  </a:lnTo>
                  <a:lnTo>
                    <a:pt x="3528263" y="73774"/>
                  </a:lnTo>
                  <a:lnTo>
                    <a:pt x="3696678" y="171665"/>
                  </a:lnTo>
                  <a:lnTo>
                    <a:pt x="3696678" y="162382"/>
                  </a:lnTo>
                  <a:lnTo>
                    <a:pt x="3544532" y="73774"/>
                  </a:lnTo>
                  <a:lnTo>
                    <a:pt x="3528263" y="64300"/>
                  </a:lnTo>
                  <a:lnTo>
                    <a:pt x="3356292" y="164452"/>
                  </a:lnTo>
                  <a:lnTo>
                    <a:pt x="3356292" y="0"/>
                  </a:lnTo>
                  <a:lnTo>
                    <a:pt x="3348837" y="0"/>
                  </a:lnTo>
                  <a:lnTo>
                    <a:pt x="3348837" y="168795"/>
                  </a:lnTo>
                  <a:lnTo>
                    <a:pt x="2827490" y="472389"/>
                  </a:lnTo>
                  <a:lnTo>
                    <a:pt x="2827490" y="0"/>
                  </a:lnTo>
                  <a:lnTo>
                    <a:pt x="2820047" y="0"/>
                  </a:lnTo>
                  <a:lnTo>
                    <a:pt x="2820047" y="472782"/>
                  </a:lnTo>
                  <a:lnTo>
                    <a:pt x="2820047" y="1307274"/>
                  </a:lnTo>
                  <a:lnTo>
                    <a:pt x="2820047" y="2118906"/>
                  </a:lnTo>
                  <a:lnTo>
                    <a:pt x="2118588" y="2526995"/>
                  </a:lnTo>
                  <a:lnTo>
                    <a:pt x="1417129" y="2118906"/>
                  </a:lnTo>
                  <a:lnTo>
                    <a:pt x="1417129" y="1307096"/>
                  </a:lnTo>
                  <a:lnTo>
                    <a:pt x="1938489" y="1610563"/>
                  </a:lnTo>
                  <a:lnTo>
                    <a:pt x="1938489" y="1815731"/>
                  </a:lnTo>
                  <a:lnTo>
                    <a:pt x="2118588" y="1920621"/>
                  </a:lnTo>
                  <a:lnTo>
                    <a:pt x="2133689" y="1911819"/>
                  </a:lnTo>
                  <a:lnTo>
                    <a:pt x="2298687" y="1815731"/>
                  </a:lnTo>
                  <a:lnTo>
                    <a:pt x="2298687" y="1610741"/>
                  </a:lnTo>
                  <a:lnTo>
                    <a:pt x="2820047" y="1307274"/>
                  </a:lnTo>
                  <a:lnTo>
                    <a:pt x="2820047" y="472782"/>
                  </a:lnTo>
                  <a:lnTo>
                    <a:pt x="2819362" y="472389"/>
                  </a:lnTo>
                  <a:lnTo>
                    <a:pt x="2819362" y="486600"/>
                  </a:lnTo>
                  <a:lnTo>
                    <a:pt x="2819362" y="1293291"/>
                  </a:lnTo>
                  <a:lnTo>
                    <a:pt x="2815971" y="1291323"/>
                  </a:lnTo>
                  <a:lnTo>
                    <a:pt x="2815971" y="1300391"/>
                  </a:lnTo>
                  <a:lnTo>
                    <a:pt x="2294725" y="1603629"/>
                  </a:lnTo>
                  <a:lnTo>
                    <a:pt x="2291245" y="1601609"/>
                  </a:lnTo>
                  <a:lnTo>
                    <a:pt x="2291245" y="1615071"/>
                  </a:lnTo>
                  <a:lnTo>
                    <a:pt x="2291245" y="1811667"/>
                  </a:lnTo>
                  <a:lnTo>
                    <a:pt x="2118588" y="1911819"/>
                  </a:lnTo>
                  <a:lnTo>
                    <a:pt x="1945932" y="1811667"/>
                  </a:lnTo>
                  <a:lnTo>
                    <a:pt x="1945932" y="1614893"/>
                  </a:lnTo>
                  <a:lnTo>
                    <a:pt x="2116556" y="1714207"/>
                  </a:lnTo>
                  <a:lnTo>
                    <a:pt x="2118588" y="1715566"/>
                  </a:lnTo>
                  <a:lnTo>
                    <a:pt x="2134870" y="1706092"/>
                  </a:lnTo>
                  <a:lnTo>
                    <a:pt x="2291245" y="1615071"/>
                  </a:lnTo>
                  <a:lnTo>
                    <a:pt x="2291245" y="1601609"/>
                  </a:lnTo>
                  <a:lnTo>
                    <a:pt x="2286927" y="1599095"/>
                  </a:lnTo>
                  <a:lnTo>
                    <a:pt x="2286927" y="1608162"/>
                  </a:lnTo>
                  <a:lnTo>
                    <a:pt x="2118588" y="1706092"/>
                  </a:lnTo>
                  <a:lnTo>
                    <a:pt x="1950237" y="1608162"/>
                  </a:lnTo>
                  <a:lnTo>
                    <a:pt x="2118588" y="1510512"/>
                  </a:lnTo>
                  <a:lnTo>
                    <a:pt x="2286927" y="1608162"/>
                  </a:lnTo>
                  <a:lnTo>
                    <a:pt x="2286927" y="1599095"/>
                  </a:lnTo>
                  <a:lnTo>
                    <a:pt x="2134857" y="1510512"/>
                  </a:lnTo>
                  <a:lnTo>
                    <a:pt x="2118588" y="1501038"/>
                  </a:lnTo>
                  <a:lnTo>
                    <a:pt x="1942439" y="1603629"/>
                  </a:lnTo>
                  <a:lnTo>
                    <a:pt x="1421193" y="1300391"/>
                  </a:lnTo>
                  <a:lnTo>
                    <a:pt x="2118588" y="894664"/>
                  </a:lnTo>
                  <a:lnTo>
                    <a:pt x="2815971" y="1300391"/>
                  </a:lnTo>
                  <a:lnTo>
                    <a:pt x="2815971" y="1291323"/>
                  </a:lnTo>
                  <a:lnTo>
                    <a:pt x="2134857" y="894664"/>
                  </a:lnTo>
                  <a:lnTo>
                    <a:pt x="2126716" y="889927"/>
                  </a:lnTo>
                  <a:lnTo>
                    <a:pt x="2819362" y="486600"/>
                  </a:lnTo>
                  <a:lnTo>
                    <a:pt x="2819362" y="472389"/>
                  </a:lnTo>
                  <a:lnTo>
                    <a:pt x="2815971" y="470420"/>
                  </a:lnTo>
                  <a:lnTo>
                    <a:pt x="2815971" y="479488"/>
                  </a:lnTo>
                  <a:lnTo>
                    <a:pt x="2119185" y="885545"/>
                  </a:lnTo>
                  <a:lnTo>
                    <a:pt x="2118588" y="885190"/>
                  </a:lnTo>
                  <a:lnTo>
                    <a:pt x="2117991" y="885532"/>
                  </a:lnTo>
                  <a:lnTo>
                    <a:pt x="2110422" y="881126"/>
                  </a:lnTo>
                  <a:lnTo>
                    <a:pt x="2110422" y="889939"/>
                  </a:lnTo>
                  <a:lnTo>
                    <a:pt x="1417815" y="1293291"/>
                  </a:lnTo>
                  <a:lnTo>
                    <a:pt x="1417815" y="486587"/>
                  </a:lnTo>
                  <a:lnTo>
                    <a:pt x="2110422" y="889939"/>
                  </a:lnTo>
                  <a:lnTo>
                    <a:pt x="2110422" y="881126"/>
                  </a:lnTo>
                  <a:lnTo>
                    <a:pt x="1421180" y="479488"/>
                  </a:lnTo>
                  <a:lnTo>
                    <a:pt x="1766023" y="278892"/>
                  </a:lnTo>
                  <a:lnTo>
                    <a:pt x="2118588" y="483882"/>
                  </a:lnTo>
                  <a:lnTo>
                    <a:pt x="2471140" y="278892"/>
                  </a:lnTo>
                  <a:lnTo>
                    <a:pt x="2815971" y="479488"/>
                  </a:lnTo>
                  <a:lnTo>
                    <a:pt x="2815971" y="470420"/>
                  </a:lnTo>
                  <a:lnTo>
                    <a:pt x="2474734" y="271703"/>
                  </a:lnTo>
                  <a:lnTo>
                    <a:pt x="2474734" y="0"/>
                  </a:lnTo>
                  <a:lnTo>
                    <a:pt x="2467279" y="0"/>
                  </a:lnTo>
                  <a:lnTo>
                    <a:pt x="2467279" y="267360"/>
                  </a:lnTo>
                  <a:lnTo>
                    <a:pt x="2463355" y="265087"/>
                  </a:lnTo>
                  <a:lnTo>
                    <a:pt x="2463355" y="274345"/>
                  </a:lnTo>
                  <a:lnTo>
                    <a:pt x="2118588" y="475081"/>
                  </a:lnTo>
                  <a:lnTo>
                    <a:pt x="1773809" y="274345"/>
                  </a:lnTo>
                  <a:lnTo>
                    <a:pt x="1942452" y="176237"/>
                  </a:lnTo>
                  <a:lnTo>
                    <a:pt x="2118588" y="278828"/>
                  </a:lnTo>
                  <a:lnTo>
                    <a:pt x="2294712" y="176250"/>
                  </a:lnTo>
                  <a:lnTo>
                    <a:pt x="2463355" y="274345"/>
                  </a:lnTo>
                  <a:lnTo>
                    <a:pt x="2463355" y="265087"/>
                  </a:lnTo>
                  <a:lnTo>
                    <a:pt x="2298687" y="169189"/>
                  </a:lnTo>
                  <a:lnTo>
                    <a:pt x="2298687" y="0"/>
                  </a:lnTo>
                  <a:lnTo>
                    <a:pt x="2291245" y="0"/>
                  </a:lnTo>
                  <a:lnTo>
                    <a:pt x="2291245" y="164858"/>
                  </a:lnTo>
                  <a:lnTo>
                    <a:pt x="2286927" y="162344"/>
                  </a:lnTo>
                  <a:lnTo>
                    <a:pt x="2286927" y="171716"/>
                  </a:lnTo>
                  <a:lnTo>
                    <a:pt x="2118588" y="270027"/>
                  </a:lnTo>
                  <a:lnTo>
                    <a:pt x="1950237" y="171716"/>
                  </a:lnTo>
                  <a:lnTo>
                    <a:pt x="2118588" y="73774"/>
                  </a:lnTo>
                  <a:lnTo>
                    <a:pt x="2286927" y="171716"/>
                  </a:lnTo>
                  <a:lnTo>
                    <a:pt x="2286927" y="162344"/>
                  </a:lnTo>
                  <a:lnTo>
                    <a:pt x="2134857" y="73774"/>
                  </a:lnTo>
                  <a:lnTo>
                    <a:pt x="2118588" y="64300"/>
                  </a:lnTo>
                  <a:lnTo>
                    <a:pt x="1945932" y="164858"/>
                  </a:lnTo>
                  <a:lnTo>
                    <a:pt x="1945932" y="0"/>
                  </a:lnTo>
                  <a:lnTo>
                    <a:pt x="1938489" y="0"/>
                  </a:lnTo>
                  <a:lnTo>
                    <a:pt x="1938489" y="169189"/>
                  </a:lnTo>
                  <a:lnTo>
                    <a:pt x="1769897" y="267360"/>
                  </a:lnTo>
                  <a:lnTo>
                    <a:pt x="1769897" y="0"/>
                  </a:lnTo>
                  <a:lnTo>
                    <a:pt x="1762442" y="0"/>
                  </a:lnTo>
                  <a:lnTo>
                    <a:pt x="1762442" y="271703"/>
                  </a:lnTo>
                  <a:lnTo>
                    <a:pt x="1417129" y="472782"/>
                  </a:lnTo>
                  <a:lnTo>
                    <a:pt x="1417129" y="0"/>
                  </a:lnTo>
                  <a:lnTo>
                    <a:pt x="1409687" y="0"/>
                  </a:lnTo>
                  <a:lnTo>
                    <a:pt x="1409687" y="472389"/>
                  </a:lnTo>
                  <a:lnTo>
                    <a:pt x="1409687" y="481469"/>
                  </a:lnTo>
                  <a:lnTo>
                    <a:pt x="1409687" y="481850"/>
                  </a:lnTo>
                  <a:lnTo>
                    <a:pt x="1409687" y="1298016"/>
                  </a:lnTo>
                  <a:lnTo>
                    <a:pt x="961199" y="1559331"/>
                  </a:lnTo>
                  <a:lnTo>
                    <a:pt x="708914" y="1706092"/>
                  </a:lnTo>
                  <a:lnTo>
                    <a:pt x="7454" y="1298016"/>
                  </a:lnTo>
                  <a:lnTo>
                    <a:pt x="7454" y="481850"/>
                  </a:lnTo>
                  <a:lnTo>
                    <a:pt x="708914" y="73774"/>
                  </a:lnTo>
                  <a:lnTo>
                    <a:pt x="1409687" y="481469"/>
                  </a:lnTo>
                  <a:lnTo>
                    <a:pt x="1409687" y="472389"/>
                  </a:lnTo>
                  <a:lnTo>
                    <a:pt x="725182" y="73774"/>
                  </a:lnTo>
                  <a:lnTo>
                    <a:pt x="708914" y="64300"/>
                  </a:lnTo>
                  <a:lnTo>
                    <a:pt x="0" y="477113"/>
                  </a:lnTo>
                  <a:lnTo>
                    <a:pt x="0" y="1302753"/>
                  </a:lnTo>
                  <a:lnTo>
                    <a:pt x="704850" y="1713026"/>
                  </a:lnTo>
                  <a:lnTo>
                    <a:pt x="704850" y="3355327"/>
                  </a:lnTo>
                  <a:lnTo>
                    <a:pt x="2116556" y="4176903"/>
                  </a:lnTo>
                  <a:lnTo>
                    <a:pt x="2118588" y="4178262"/>
                  </a:lnTo>
                  <a:lnTo>
                    <a:pt x="2133701" y="4169460"/>
                  </a:lnTo>
                  <a:lnTo>
                    <a:pt x="2819362" y="3770439"/>
                  </a:lnTo>
                  <a:lnTo>
                    <a:pt x="2819362" y="4586325"/>
                  </a:lnTo>
                  <a:lnTo>
                    <a:pt x="3528263" y="4999139"/>
                  </a:lnTo>
                  <a:lnTo>
                    <a:pt x="3543376" y="4990350"/>
                  </a:lnTo>
                  <a:lnTo>
                    <a:pt x="4237164" y="4586325"/>
                  </a:lnTo>
                  <a:lnTo>
                    <a:pt x="4237164" y="3760711"/>
                  </a:lnTo>
                  <a:lnTo>
                    <a:pt x="4230395" y="3756774"/>
                  </a:lnTo>
                  <a:lnTo>
                    <a:pt x="4230395" y="3765448"/>
                  </a:lnTo>
                  <a:lnTo>
                    <a:pt x="4230395" y="4582261"/>
                  </a:lnTo>
                  <a:lnTo>
                    <a:pt x="3528949" y="4990350"/>
                  </a:lnTo>
                  <a:lnTo>
                    <a:pt x="2827490" y="4582261"/>
                  </a:lnTo>
                  <a:lnTo>
                    <a:pt x="2827490" y="3765702"/>
                  </a:lnTo>
                  <a:lnTo>
                    <a:pt x="3529038" y="3357422"/>
                  </a:lnTo>
                  <a:lnTo>
                    <a:pt x="4230395" y="3765448"/>
                  </a:lnTo>
                  <a:lnTo>
                    <a:pt x="4230395" y="3756774"/>
                  </a:lnTo>
                  <a:lnTo>
                    <a:pt x="3544532" y="3357359"/>
                  </a:lnTo>
                  <a:lnTo>
                    <a:pt x="3532327" y="3350260"/>
                  </a:lnTo>
                  <a:lnTo>
                    <a:pt x="3532327" y="2123313"/>
                  </a:lnTo>
                  <a:lnTo>
                    <a:pt x="3543401" y="2116874"/>
                  </a:lnTo>
                  <a:lnTo>
                    <a:pt x="3884409" y="1918589"/>
                  </a:lnTo>
                  <a:lnTo>
                    <a:pt x="3884409" y="1508264"/>
                  </a:lnTo>
                  <a:lnTo>
                    <a:pt x="4235132" y="1304099"/>
                  </a:lnTo>
                  <a:lnTo>
                    <a:pt x="4237164" y="1302753"/>
                  </a:lnTo>
                  <a:lnTo>
                    <a:pt x="4237164" y="486194"/>
                  </a:lnTo>
                  <a:lnTo>
                    <a:pt x="4938788" y="894664"/>
                  </a:lnTo>
                  <a:lnTo>
                    <a:pt x="5645772" y="482523"/>
                  </a:lnTo>
                  <a:lnTo>
                    <a:pt x="5647474" y="481850"/>
                  </a:lnTo>
                  <a:lnTo>
                    <a:pt x="5647474" y="0"/>
                  </a:lnTo>
                  <a:close/>
                </a:path>
              </a:pathLst>
            </a:custGeom>
            <a:solidFill>
              <a:srgbClr val="D9D9D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7125606" y="915606"/>
              <a:ext cx="251647" cy="73765"/>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5837517" y="1800796"/>
              <a:ext cx="3179445" cy="3703954"/>
            </a:xfrm>
            <a:custGeom>
              <a:avLst/>
              <a:gdLst/>
              <a:ahLst/>
              <a:cxnLst/>
              <a:rect l="l" t="t" r="r" b="b"/>
              <a:pathLst>
                <a:path w="3179445" h="3703954">
                  <a:moveTo>
                    <a:pt x="3179394" y="618553"/>
                  </a:moveTo>
                  <a:lnTo>
                    <a:pt x="3172053" y="614273"/>
                  </a:lnTo>
                  <a:lnTo>
                    <a:pt x="3172053" y="622617"/>
                  </a:lnTo>
                  <a:lnTo>
                    <a:pt x="3172053" y="1028661"/>
                  </a:lnTo>
                  <a:lnTo>
                    <a:pt x="2827312" y="1229385"/>
                  </a:lnTo>
                  <a:lnTo>
                    <a:pt x="2827312" y="823607"/>
                  </a:lnTo>
                  <a:lnTo>
                    <a:pt x="2819971" y="819340"/>
                  </a:lnTo>
                  <a:lnTo>
                    <a:pt x="2819971" y="827671"/>
                  </a:lnTo>
                  <a:lnTo>
                    <a:pt x="2819971" y="1229715"/>
                  </a:lnTo>
                  <a:lnTo>
                    <a:pt x="2819971" y="1238516"/>
                  </a:lnTo>
                  <a:lnTo>
                    <a:pt x="2819971" y="2465400"/>
                  </a:lnTo>
                  <a:lnTo>
                    <a:pt x="1766214" y="3079089"/>
                  </a:lnTo>
                  <a:lnTo>
                    <a:pt x="1762607" y="3076994"/>
                  </a:lnTo>
                  <a:lnTo>
                    <a:pt x="1762607" y="3090138"/>
                  </a:lnTo>
                  <a:lnTo>
                    <a:pt x="1762607" y="3492030"/>
                  </a:lnTo>
                  <a:lnTo>
                    <a:pt x="1413903" y="3695039"/>
                  </a:lnTo>
                  <a:lnTo>
                    <a:pt x="1065047" y="3492030"/>
                  </a:lnTo>
                  <a:lnTo>
                    <a:pt x="1065047" y="3089999"/>
                  </a:lnTo>
                  <a:lnTo>
                    <a:pt x="1411655" y="3291713"/>
                  </a:lnTo>
                  <a:lnTo>
                    <a:pt x="1413903" y="3293072"/>
                  </a:lnTo>
                  <a:lnTo>
                    <a:pt x="1429029" y="3284270"/>
                  </a:lnTo>
                  <a:lnTo>
                    <a:pt x="1762607" y="3090138"/>
                  </a:lnTo>
                  <a:lnTo>
                    <a:pt x="1762607" y="3076994"/>
                  </a:lnTo>
                  <a:lnTo>
                    <a:pt x="1758480" y="3074593"/>
                  </a:lnTo>
                  <a:lnTo>
                    <a:pt x="1758480" y="3083598"/>
                  </a:lnTo>
                  <a:lnTo>
                    <a:pt x="1413903" y="3284270"/>
                  </a:lnTo>
                  <a:lnTo>
                    <a:pt x="1069187" y="3083585"/>
                  </a:lnTo>
                  <a:lnTo>
                    <a:pt x="1413903" y="2882963"/>
                  </a:lnTo>
                  <a:lnTo>
                    <a:pt x="1758480" y="3083598"/>
                  </a:lnTo>
                  <a:lnTo>
                    <a:pt x="1758480" y="3074593"/>
                  </a:lnTo>
                  <a:lnTo>
                    <a:pt x="1429029" y="2882963"/>
                  </a:lnTo>
                  <a:lnTo>
                    <a:pt x="1413903" y="2874162"/>
                  </a:lnTo>
                  <a:lnTo>
                    <a:pt x="1061389" y="3079038"/>
                  </a:lnTo>
                  <a:lnTo>
                    <a:pt x="7442" y="2465400"/>
                  </a:lnTo>
                  <a:lnTo>
                    <a:pt x="7442" y="827671"/>
                  </a:lnTo>
                  <a:lnTo>
                    <a:pt x="1413903" y="8801"/>
                  </a:lnTo>
                  <a:lnTo>
                    <a:pt x="2467330" y="622300"/>
                  </a:lnTo>
                  <a:lnTo>
                    <a:pt x="2467330" y="1033399"/>
                  </a:lnTo>
                  <a:lnTo>
                    <a:pt x="2819971" y="1238516"/>
                  </a:lnTo>
                  <a:lnTo>
                    <a:pt x="2819971" y="1229715"/>
                  </a:lnTo>
                  <a:lnTo>
                    <a:pt x="2474671" y="1028661"/>
                  </a:lnTo>
                  <a:lnTo>
                    <a:pt x="2474671" y="626579"/>
                  </a:lnTo>
                  <a:lnTo>
                    <a:pt x="2819971" y="827671"/>
                  </a:lnTo>
                  <a:lnTo>
                    <a:pt x="2819971" y="819340"/>
                  </a:lnTo>
                  <a:lnTo>
                    <a:pt x="2478443" y="620420"/>
                  </a:lnTo>
                  <a:lnTo>
                    <a:pt x="2823362" y="419595"/>
                  </a:lnTo>
                  <a:lnTo>
                    <a:pt x="3172053" y="622617"/>
                  </a:lnTo>
                  <a:lnTo>
                    <a:pt x="3172053" y="614273"/>
                  </a:lnTo>
                  <a:lnTo>
                    <a:pt x="2838437" y="419595"/>
                  </a:lnTo>
                  <a:lnTo>
                    <a:pt x="2823362" y="410794"/>
                  </a:lnTo>
                  <a:lnTo>
                    <a:pt x="2471280" y="616254"/>
                  </a:lnTo>
                  <a:lnTo>
                    <a:pt x="1428381" y="8801"/>
                  </a:lnTo>
                  <a:lnTo>
                    <a:pt x="1415605" y="1358"/>
                  </a:lnTo>
                  <a:lnTo>
                    <a:pt x="1413903" y="0"/>
                  </a:lnTo>
                  <a:lnTo>
                    <a:pt x="2032" y="822261"/>
                  </a:lnTo>
                  <a:lnTo>
                    <a:pt x="0" y="823607"/>
                  </a:lnTo>
                  <a:lnTo>
                    <a:pt x="0" y="2470137"/>
                  </a:lnTo>
                  <a:lnTo>
                    <a:pt x="1057592" y="3085655"/>
                  </a:lnTo>
                  <a:lnTo>
                    <a:pt x="1057592" y="3496094"/>
                  </a:lnTo>
                  <a:lnTo>
                    <a:pt x="1413903" y="3703840"/>
                  </a:lnTo>
                  <a:lnTo>
                    <a:pt x="1428991" y="3695039"/>
                  </a:lnTo>
                  <a:lnTo>
                    <a:pt x="1769935" y="3496094"/>
                  </a:lnTo>
                  <a:lnTo>
                    <a:pt x="1769935" y="3085884"/>
                  </a:lnTo>
                  <a:lnTo>
                    <a:pt x="2825623" y="2471496"/>
                  </a:lnTo>
                  <a:lnTo>
                    <a:pt x="2827312" y="2470137"/>
                  </a:lnTo>
                  <a:lnTo>
                    <a:pt x="2827312" y="1238199"/>
                  </a:lnTo>
                  <a:lnTo>
                    <a:pt x="2838488" y="1231684"/>
                  </a:lnTo>
                  <a:lnTo>
                    <a:pt x="3179394" y="1033399"/>
                  </a:lnTo>
                  <a:lnTo>
                    <a:pt x="3179394" y="618553"/>
                  </a:lnTo>
                  <a:close/>
                </a:path>
              </a:pathLst>
            </a:custGeom>
            <a:solidFill>
              <a:srgbClr val="D9D9D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8535060" y="915606"/>
              <a:ext cx="252776" cy="73765"/>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p:nvPr/>
          </p:nvSpPr>
          <p:spPr>
            <a:xfrm>
              <a:off x="6542354" y="915606"/>
              <a:ext cx="5648325" cy="4589145"/>
            </a:xfrm>
            <a:custGeom>
              <a:avLst/>
              <a:gdLst/>
              <a:ahLst/>
              <a:cxnLst/>
              <a:rect l="l" t="t" r="r" b="b"/>
              <a:pathLst>
                <a:path w="5648325" h="4589145">
                  <a:moveTo>
                    <a:pt x="5647804" y="0"/>
                  </a:moveTo>
                  <a:lnTo>
                    <a:pt x="5639905" y="0"/>
                  </a:lnTo>
                  <a:lnTo>
                    <a:pt x="5639905" y="477113"/>
                  </a:lnTo>
                  <a:lnTo>
                    <a:pt x="4938560" y="885875"/>
                  </a:lnTo>
                  <a:lnTo>
                    <a:pt x="4237787" y="477113"/>
                  </a:lnTo>
                  <a:lnTo>
                    <a:pt x="4237787" y="0"/>
                  </a:lnTo>
                  <a:lnTo>
                    <a:pt x="4229887" y="0"/>
                  </a:lnTo>
                  <a:lnTo>
                    <a:pt x="4229887" y="477113"/>
                  </a:lnTo>
                  <a:lnTo>
                    <a:pt x="3881729" y="680199"/>
                  </a:lnTo>
                  <a:lnTo>
                    <a:pt x="3877805" y="677913"/>
                  </a:lnTo>
                  <a:lnTo>
                    <a:pt x="3877805" y="691553"/>
                  </a:lnTo>
                  <a:lnTo>
                    <a:pt x="3877805" y="1092962"/>
                  </a:lnTo>
                  <a:lnTo>
                    <a:pt x="3532492" y="1294015"/>
                  </a:lnTo>
                  <a:lnTo>
                    <a:pt x="3532492" y="892695"/>
                  </a:lnTo>
                  <a:lnTo>
                    <a:pt x="3877805" y="691553"/>
                  </a:lnTo>
                  <a:lnTo>
                    <a:pt x="3877805" y="677913"/>
                  </a:lnTo>
                  <a:lnTo>
                    <a:pt x="3874008" y="675703"/>
                  </a:lnTo>
                  <a:lnTo>
                    <a:pt x="3874008" y="684707"/>
                  </a:lnTo>
                  <a:lnTo>
                    <a:pt x="3532492" y="883907"/>
                  </a:lnTo>
                  <a:lnTo>
                    <a:pt x="3532492" y="485863"/>
                  </a:lnTo>
                  <a:lnTo>
                    <a:pt x="3874008" y="684707"/>
                  </a:lnTo>
                  <a:lnTo>
                    <a:pt x="3874008" y="675703"/>
                  </a:lnTo>
                  <a:lnTo>
                    <a:pt x="3545344" y="483882"/>
                  </a:lnTo>
                  <a:lnTo>
                    <a:pt x="3532492" y="476389"/>
                  </a:lnTo>
                  <a:lnTo>
                    <a:pt x="3532492" y="67005"/>
                  </a:lnTo>
                  <a:lnTo>
                    <a:pt x="3417951" y="0"/>
                  </a:lnTo>
                  <a:lnTo>
                    <a:pt x="3402152" y="0"/>
                  </a:lnTo>
                  <a:lnTo>
                    <a:pt x="3525151" y="71069"/>
                  </a:lnTo>
                  <a:lnTo>
                    <a:pt x="3525151" y="476719"/>
                  </a:lnTo>
                  <a:lnTo>
                    <a:pt x="3525151" y="486194"/>
                  </a:lnTo>
                  <a:lnTo>
                    <a:pt x="3525151" y="883577"/>
                  </a:lnTo>
                  <a:lnTo>
                    <a:pt x="3525151" y="892365"/>
                  </a:lnTo>
                  <a:lnTo>
                    <a:pt x="3525151" y="1293685"/>
                  </a:lnTo>
                  <a:lnTo>
                    <a:pt x="3180410" y="1092962"/>
                  </a:lnTo>
                  <a:lnTo>
                    <a:pt x="3180410" y="691718"/>
                  </a:lnTo>
                  <a:lnTo>
                    <a:pt x="3525151" y="892365"/>
                  </a:lnTo>
                  <a:lnTo>
                    <a:pt x="3525151" y="883577"/>
                  </a:lnTo>
                  <a:lnTo>
                    <a:pt x="3184055" y="684784"/>
                  </a:lnTo>
                  <a:lnTo>
                    <a:pt x="3525151" y="486194"/>
                  </a:lnTo>
                  <a:lnTo>
                    <a:pt x="3525151" y="476719"/>
                  </a:lnTo>
                  <a:lnTo>
                    <a:pt x="3176320" y="680275"/>
                  </a:lnTo>
                  <a:lnTo>
                    <a:pt x="2827769" y="477113"/>
                  </a:lnTo>
                  <a:lnTo>
                    <a:pt x="2827769" y="0"/>
                  </a:lnTo>
                  <a:lnTo>
                    <a:pt x="2819870" y="0"/>
                  </a:lnTo>
                  <a:lnTo>
                    <a:pt x="2819870" y="481850"/>
                  </a:lnTo>
                  <a:lnTo>
                    <a:pt x="3173082" y="687451"/>
                  </a:lnTo>
                  <a:lnTo>
                    <a:pt x="3173082" y="1097013"/>
                  </a:lnTo>
                  <a:lnTo>
                    <a:pt x="3525151" y="1302486"/>
                  </a:lnTo>
                  <a:lnTo>
                    <a:pt x="3525151" y="1503349"/>
                  </a:lnTo>
                  <a:lnTo>
                    <a:pt x="3525151" y="1512811"/>
                  </a:lnTo>
                  <a:lnTo>
                    <a:pt x="3525151" y="3350590"/>
                  </a:lnTo>
                  <a:lnTo>
                    <a:pt x="2470899" y="3964330"/>
                  </a:lnTo>
                  <a:lnTo>
                    <a:pt x="2467216" y="3962196"/>
                  </a:lnTo>
                  <a:lnTo>
                    <a:pt x="2467216" y="3975328"/>
                  </a:lnTo>
                  <a:lnTo>
                    <a:pt x="2467216" y="4377220"/>
                  </a:lnTo>
                  <a:lnTo>
                    <a:pt x="2118525" y="4580229"/>
                  </a:lnTo>
                  <a:lnTo>
                    <a:pt x="1769833" y="4377220"/>
                  </a:lnTo>
                  <a:lnTo>
                    <a:pt x="1769833" y="3974960"/>
                  </a:lnTo>
                  <a:lnTo>
                    <a:pt x="2116836" y="4176903"/>
                  </a:lnTo>
                  <a:lnTo>
                    <a:pt x="2118525" y="4178262"/>
                  </a:lnTo>
                  <a:lnTo>
                    <a:pt x="2133638" y="4169460"/>
                  </a:lnTo>
                  <a:lnTo>
                    <a:pt x="2467216" y="3975328"/>
                  </a:lnTo>
                  <a:lnTo>
                    <a:pt x="2467216" y="3962196"/>
                  </a:lnTo>
                  <a:lnTo>
                    <a:pt x="2463165" y="3959834"/>
                  </a:lnTo>
                  <a:lnTo>
                    <a:pt x="2463165" y="3968826"/>
                  </a:lnTo>
                  <a:lnTo>
                    <a:pt x="2118525" y="4169460"/>
                  </a:lnTo>
                  <a:lnTo>
                    <a:pt x="1773936" y="3968788"/>
                  </a:lnTo>
                  <a:lnTo>
                    <a:pt x="2118525" y="3768153"/>
                  </a:lnTo>
                  <a:lnTo>
                    <a:pt x="2463165" y="3968826"/>
                  </a:lnTo>
                  <a:lnTo>
                    <a:pt x="2463165" y="3959834"/>
                  </a:lnTo>
                  <a:lnTo>
                    <a:pt x="2133650" y="3768153"/>
                  </a:lnTo>
                  <a:lnTo>
                    <a:pt x="2118525" y="3759352"/>
                  </a:lnTo>
                  <a:lnTo>
                    <a:pt x="1766201" y="3964279"/>
                  </a:lnTo>
                  <a:lnTo>
                    <a:pt x="1417751" y="3761346"/>
                  </a:lnTo>
                  <a:lnTo>
                    <a:pt x="1417751" y="2939808"/>
                  </a:lnTo>
                  <a:lnTo>
                    <a:pt x="1410411" y="2935541"/>
                  </a:lnTo>
                  <a:lnTo>
                    <a:pt x="1410411" y="2944545"/>
                  </a:lnTo>
                  <a:lnTo>
                    <a:pt x="1410411" y="3757079"/>
                  </a:lnTo>
                  <a:lnTo>
                    <a:pt x="1406613" y="3754869"/>
                  </a:lnTo>
                  <a:lnTo>
                    <a:pt x="1406613" y="3763594"/>
                  </a:lnTo>
                  <a:lnTo>
                    <a:pt x="709066" y="4169460"/>
                  </a:lnTo>
                  <a:lnTo>
                    <a:pt x="7442" y="3761384"/>
                  </a:lnTo>
                  <a:lnTo>
                    <a:pt x="7442" y="2944545"/>
                  </a:lnTo>
                  <a:lnTo>
                    <a:pt x="705116" y="2538768"/>
                  </a:lnTo>
                  <a:lnTo>
                    <a:pt x="705116" y="3355327"/>
                  </a:lnTo>
                  <a:lnTo>
                    <a:pt x="1406613" y="3763594"/>
                  </a:lnTo>
                  <a:lnTo>
                    <a:pt x="1406613" y="3754869"/>
                  </a:lnTo>
                  <a:lnTo>
                    <a:pt x="712457" y="3350590"/>
                  </a:lnTo>
                  <a:lnTo>
                    <a:pt x="712457" y="2538450"/>
                  </a:lnTo>
                  <a:lnTo>
                    <a:pt x="1410411" y="2944545"/>
                  </a:lnTo>
                  <a:lnTo>
                    <a:pt x="1410411" y="2935541"/>
                  </a:lnTo>
                  <a:lnTo>
                    <a:pt x="724712" y="2536469"/>
                  </a:lnTo>
                  <a:lnTo>
                    <a:pt x="716889" y="2531922"/>
                  </a:lnTo>
                  <a:lnTo>
                    <a:pt x="725347" y="2526995"/>
                  </a:lnTo>
                  <a:lnTo>
                    <a:pt x="1414513" y="2125891"/>
                  </a:lnTo>
                  <a:lnTo>
                    <a:pt x="2117394" y="2535110"/>
                  </a:lnTo>
                  <a:lnTo>
                    <a:pt x="2118525" y="2536469"/>
                  </a:lnTo>
                  <a:lnTo>
                    <a:pt x="3352495" y="1817712"/>
                  </a:lnTo>
                  <a:lnTo>
                    <a:pt x="3525151" y="1918322"/>
                  </a:lnTo>
                  <a:lnTo>
                    <a:pt x="3525151" y="1909533"/>
                  </a:lnTo>
                  <a:lnTo>
                    <a:pt x="3359658" y="1813534"/>
                  </a:lnTo>
                  <a:lnTo>
                    <a:pt x="3525151" y="1717141"/>
                  </a:lnTo>
                  <a:lnTo>
                    <a:pt x="3525151" y="1704530"/>
                  </a:lnTo>
                  <a:lnTo>
                    <a:pt x="3521659" y="1702498"/>
                  </a:lnTo>
                  <a:lnTo>
                    <a:pt x="3521659" y="1710842"/>
                  </a:lnTo>
                  <a:lnTo>
                    <a:pt x="3356457" y="1807006"/>
                  </a:lnTo>
                  <a:lnTo>
                    <a:pt x="3356457" y="1614665"/>
                  </a:lnTo>
                  <a:lnTo>
                    <a:pt x="3521659" y="1710842"/>
                  </a:lnTo>
                  <a:lnTo>
                    <a:pt x="3521659" y="1702498"/>
                  </a:lnTo>
                  <a:lnTo>
                    <a:pt x="3360229" y="1608480"/>
                  </a:lnTo>
                  <a:lnTo>
                    <a:pt x="3525151" y="1512811"/>
                  </a:lnTo>
                  <a:lnTo>
                    <a:pt x="3525151" y="1503349"/>
                  </a:lnTo>
                  <a:lnTo>
                    <a:pt x="3352495" y="1603959"/>
                  </a:lnTo>
                  <a:lnTo>
                    <a:pt x="3349117" y="1602003"/>
                  </a:lnTo>
                  <a:lnTo>
                    <a:pt x="3349117" y="1610385"/>
                  </a:lnTo>
                  <a:lnTo>
                    <a:pt x="3349117" y="1811286"/>
                  </a:lnTo>
                  <a:lnTo>
                    <a:pt x="2118525" y="2527668"/>
                  </a:lnTo>
                  <a:lnTo>
                    <a:pt x="1417751" y="2119553"/>
                  </a:lnTo>
                  <a:lnTo>
                    <a:pt x="1417751" y="1302118"/>
                  </a:lnTo>
                  <a:lnTo>
                    <a:pt x="2118525" y="893991"/>
                  </a:lnTo>
                  <a:lnTo>
                    <a:pt x="3349117" y="1610385"/>
                  </a:lnTo>
                  <a:lnTo>
                    <a:pt x="3349117" y="1602003"/>
                  </a:lnTo>
                  <a:lnTo>
                    <a:pt x="2133562" y="893991"/>
                  </a:lnTo>
                  <a:lnTo>
                    <a:pt x="2120785" y="886548"/>
                  </a:lnTo>
                  <a:lnTo>
                    <a:pt x="2118525" y="885190"/>
                  </a:lnTo>
                  <a:lnTo>
                    <a:pt x="1413751" y="1295692"/>
                  </a:lnTo>
                  <a:lnTo>
                    <a:pt x="1410411" y="1293749"/>
                  </a:lnTo>
                  <a:lnTo>
                    <a:pt x="1410411" y="1306385"/>
                  </a:lnTo>
                  <a:lnTo>
                    <a:pt x="1410411" y="2115286"/>
                  </a:lnTo>
                  <a:lnTo>
                    <a:pt x="1406461" y="2112988"/>
                  </a:lnTo>
                  <a:lnTo>
                    <a:pt x="1406461" y="2121204"/>
                  </a:lnTo>
                  <a:lnTo>
                    <a:pt x="712457" y="2525026"/>
                  </a:lnTo>
                  <a:lnTo>
                    <a:pt x="712457" y="1717141"/>
                  </a:lnTo>
                  <a:lnTo>
                    <a:pt x="1406461" y="2121204"/>
                  </a:lnTo>
                  <a:lnTo>
                    <a:pt x="1406461" y="2112988"/>
                  </a:lnTo>
                  <a:lnTo>
                    <a:pt x="715937" y="1710842"/>
                  </a:lnTo>
                  <a:lnTo>
                    <a:pt x="1410411" y="1306385"/>
                  </a:lnTo>
                  <a:lnTo>
                    <a:pt x="1410411" y="1293749"/>
                  </a:lnTo>
                  <a:lnTo>
                    <a:pt x="1406017" y="1291196"/>
                  </a:lnTo>
                  <a:lnTo>
                    <a:pt x="1406017" y="1300200"/>
                  </a:lnTo>
                  <a:lnTo>
                    <a:pt x="712457" y="1704174"/>
                  </a:lnTo>
                  <a:lnTo>
                    <a:pt x="712457" y="896645"/>
                  </a:lnTo>
                  <a:lnTo>
                    <a:pt x="1406017" y="1300200"/>
                  </a:lnTo>
                  <a:lnTo>
                    <a:pt x="1406017" y="1291196"/>
                  </a:lnTo>
                  <a:lnTo>
                    <a:pt x="724712" y="894664"/>
                  </a:lnTo>
                  <a:lnTo>
                    <a:pt x="716889" y="890117"/>
                  </a:lnTo>
                  <a:lnTo>
                    <a:pt x="1416050" y="482523"/>
                  </a:lnTo>
                  <a:lnTo>
                    <a:pt x="1417751" y="481850"/>
                  </a:lnTo>
                  <a:lnTo>
                    <a:pt x="1417751" y="0"/>
                  </a:lnTo>
                  <a:lnTo>
                    <a:pt x="1410411" y="0"/>
                  </a:lnTo>
                  <a:lnTo>
                    <a:pt x="1410411" y="477113"/>
                  </a:lnTo>
                  <a:lnTo>
                    <a:pt x="712457" y="883907"/>
                  </a:lnTo>
                  <a:lnTo>
                    <a:pt x="712457" y="71069"/>
                  </a:lnTo>
                  <a:lnTo>
                    <a:pt x="834898" y="0"/>
                  </a:lnTo>
                  <a:lnTo>
                    <a:pt x="820229" y="0"/>
                  </a:lnTo>
                  <a:lnTo>
                    <a:pt x="706818" y="65646"/>
                  </a:lnTo>
                  <a:lnTo>
                    <a:pt x="705116" y="67005"/>
                  </a:lnTo>
                  <a:lnTo>
                    <a:pt x="705116" y="883577"/>
                  </a:lnTo>
                  <a:lnTo>
                    <a:pt x="705116" y="896962"/>
                  </a:lnTo>
                  <a:lnTo>
                    <a:pt x="705116" y="1708797"/>
                  </a:lnTo>
                  <a:lnTo>
                    <a:pt x="705116" y="1712861"/>
                  </a:lnTo>
                  <a:lnTo>
                    <a:pt x="705116" y="2524709"/>
                  </a:lnTo>
                  <a:lnTo>
                    <a:pt x="7442" y="2118906"/>
                  </a:lnTo>
                  <a:lnTo>
                    <a:pt x="7442" y="1302753"/>
                  </a:lnTo>
                  <a:lnTo>
                    <a:pt x="705116" y="896962"/>
                  </a:lnTo>
                  <a:lnTo>
                    <a:pt x="705116" y="883577"/>
                  </a:lnTo>
                  <a:lnTo>
                    <a:pt x="7442" y="477113"/>
                  </a:lnTo>
                  <a:lnTo>
                    <a:pt x="7442" y="0"/>
                  </a:lnTo>
                  <a:lnTo>
                    <a:pt x="0" y="0"/>
                  </a:lnTo>
                  <a:lnTo>
                    <a:pt x="0" y="481850"/>
                  </a:lnTo>
                  <a:lnTo>
                    <a:pt x="700925" y="889939"/>
                  </a:lnTo>
                  <a:lnTo>
                    <a:pt x="0" y="1298016"/>
                  </a:lnTo>
                  <a:lnTo>
                    <a:pt x="0" y="2123643"/>
                  </a:lnTo>
                  <a:lnTo>
                    <a:pt x="700925" y="2531745"/>
                  </a:lnTo>
                  <a:lnTo>
                    <a:pt x="0" y="2939808"/>
                  </a:lnTo>
                  <a:lnTo>
                    <a:pt x="0" y="3765448"/>
                  </a:lnTo>
                  <a:lnTo>
                    <a:pt x="706818" y="4176903"/>
                  </a:lnTo>
                  <a:lnTo>
                    <a:pt x="709066" y="4178262"/>
                  </a:lnTo>
                  <a:lnTo>
                    <a:pt x="724192" y="4169460"/>
                  </a:lnTo>
                  <a:lnTo>
                    <a:pt x="1414081" y="3767937"/>
                  </a:lnTo>
                  <a:lnTo>
                    <a:pt x="1762493" y="3970693"/>
                  </a:lnTo>
                  <a:lnTo>
                    <a:pt x="1762493" y="4381284"/>
                  </a:lnTo>
                  <a:lnTo>
                    <a:pt x="2118525" y="4589030"/>
                  </a:lnTo>
                  <a:lnTo>
                    <a:pt x="2133600" y="4580229"/>
                  </a:lnTo>
                  <a:lnTo>
                    <a:pt x="2474557" y="4381284"/>
                  </a:lnTo>
                  <a:lnTo>
                    <a:pt x="2474557" y="3971061"/>
                  </a:lnTo>
                  <a:lnTo>
                    <a:pt x="3530231" y="3356686"/>
                  </a:lnTo>
                  <a:lnTo>
                    <a:pt x="3532492" y="3355327"/>
                  </a:lnTo>
                  <a:lnTo>
                    <a:pt x="3532492" y="1918652"/>
                  </a:lnTo>
                  <a:lnTo>
                    <a:pt x="3544201" y="1911819"/>
                  </a:lnTo>
                  <a:lnTo>
                    <a:pt x="3709098" y="1815731"/>
                  </a:lnTo>
                  <a:lnTo>
                    <a:pt x="3709098" y="1605927"/>
                  </a:lnTo>
                  <a:lnTo>
                    <a:pt x="3701758" y="1601660"/>
                  </a:lnTo>
                  <a:lnTo>
                    <a:pt x="3701758" y="1610664"/>
                  </a:lnTo>
                  <a:lnTo>
                    <a:pt x="3701758" y="1811667"/>
                  </a:lnTo>
                  <a:lnTo>
                    <a:pt x="3532492" y="1909864"/>
                  </a:lnTo>
                  <a:lnTo>
                    <a:pt x="3532492" y="1712861"/>
                  </a:lnTo>
                  <a:lnTo>
                    <a:pt x="3532492" y="1708797"/>
                  </a:lnTo>
                  <a:lnTo>
                    <a:pt x="3532492" y="1512481"/>
                  </a:lnTo>
                  <a:lnTo>
                    <a:pt x="3701758" y="1610664"/>
                  </a:lnTo>
                  <a:lnTo>
                    <a:pt x="3701758" y="1601660"/>
                  </a:lnTo>
                  <a:lnTo>
                    <a:pt x="3545370" y="1510512"/>
                  </a:lnTo>
                  <a:lnTo>
                    <a:pt x="3532492" y="1503019"/>
                  </a:lnTo>
                  <a:lnTo>
                    <a:pt x="3532492" y="1302816"/>
                  </a:lnTo>
                  <a:lnTo>
                    <a:pt x="3544176" y="1295984"/>
                  </a:lnTo>
                  <a:lnTo>
                    <a:pt x="3885133" y="1097013"/>
                  </a:lnTo>
                  <a:lnTo>
                    <a:pt x="3885133" y="687285"/>
                  </a:lnTo>
                  <a:lnTo>
                    <a:pt x="4233824" y="484162"/>
                  </a:lnTo>
                  <a:lnTo>
                    <a:pt x="4938560" y="894664"/>
                  </a:lnTo>
                  <a:lnTo>
                    <a:pt x="5647804" y="481850"/>
                  </a:lnTo>
                  <a:lnTo>
                    <a:pt x="5647804" y="0"/>
                  </a:lnTo>
                  <a:close/>
                </a:path>
              </a:pathLst>
            </a:custGeom>
            <a:solidFill>
              <a:srgbClr val="D9D9D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p:cNvSpPr/>
            <p:nvPr/>
          </p:nvSpPr>
          <p:spPr>
            <a:xfrm>
              <a:off x="9944515" y="915606"/>
              <a:ext cx="252775" cy="73765"/>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p:cNvSpPr/>
            <p:nvPr/>
          </p:nvSpPr>
          <p:spPr>
            <a:xfrm>
              <a:off x="7952206" y="915606"/>
              <a:ext cx="4237990" cy="4178300"/>
            </a:xfrm>
            <a:custGeom>
              <a:avLst/>
              <a:gdLst/>
              <a:ahLst/>
              <a:cxnLst/>
              <a:rect l="l" t="t" r="r" b="b"/>
              <a:pathLst>
                <a:path w="4237990" h="4178300">
                  <a:moveTo>
                    <a:pt x="1417916" y="1298016"/>
                  </a:moveTo>
                  <a:lnTo>
                    <a:pt x="1411147" y="1294079"/>
                  </a:lnTo>
                  <a:lnTo>
                    <a:pt x="1411147" y="1302753"/>
                  </a:lnTo>
                  <a:lnTo>
                    <a:pt x="1411147" y="2118906"/>
                  </a:lnTo>
                  <a:lnTo>
                    <a:pt x="709231" y="2526995"/>
                  </a:lnTo>
                  <a:lnTo>
                    <a:pt x="7899" y="2118906"/>
                  </a:lnTo>
                  <a:lnTo>
                    <a:pt x="7899" y="1302753"/>
                  </a:lnTo>
                  <a:lnTo>
                    <a:pt x="709231" y="894664"/>
                  </a:lnTo>
                  <a:lnTo>
                    <a:pt x="1411147" y="1302753"/>
                  </a:lnTo>
                  <a:lnTo>
                    <a:pt x="1411147" y="1294079"/>
                  </a:lnTo>
                  <a:lnTo>
                    <a:pt x="724877" y="894664"/>
                  </a:lnTo>
                  <a:lnTo>
                    <a:pt x="710933" y="886548"/>
                  </a:lnTo>
                  <a:lnTo>
                    <a:pt x="708672" y="885190"/>
                  </a:lnTo>
                  <a:lnTo>
                    <a:pt x="0" y="1298016"/>
                  </a:lnTo>
                  <a:lnTo>
                    <a:pt x="0" y="2123643"/>
                  </a:lnTo>
                  <a:lnTo>
                    <a:pt x="700532" y="2531732"/>
                  </a:lnTo>
                  <a:lnTo>
                    <a:pt x="0" y="2939808"/>
                  </a:lnTo>
                  <a:lnTo>
                    <a:pt x="0" y="3765448"/>
                  </a:lnTo>
                  <a:lnTo>
                    <a:pt x="706983" y="4176903"/>
                  </a:lnTo>
                  <a:lnTo>
                    <a:pt x="708672" y="4178262"/>
                  </a:lnTo>
                  <a:lnTo>
                    <a:pt x="723785" y="4169460"/>
                  </a:lnTo>
                  <a:lnTo>
                    <a:pt x="1415656" y="3766794"/>
                  </a:lnTo>
                  <a:lnTo>
                    <a:pt x="1417916" y="3765448"/>
                  </a:lnTo>
                  <a:lnTo>
                    <a:pt x="1417916" y="2939808"/>
                  </a:lnTo>
                  <a:lnTo>
                    <a:pt x="1411147" y="2935871"/>
                  </a:lnTo>
                  <a:lnTo>
                    <a:pt x="1411147" y="2944545"/>
                  </a:lnTo>
                  <a:lnTo>
                    <a:pt x="1411147" y="3761384"/>
                  </a:lnTo>
                  <a:lnTo>
                    <a:pt x="709231" y="4169460"/>
                  </a:lnTo>
                  <a:lnTo>
                    <a:pt x="7899" y="3761384"/>
                  </a:lnTo>
                  <a:lnTo>
                    <a:pt x="7899" y="2944545"/>
                  </a:lnTo>
                  <a:lnTo>
                    <a:pt x="709231" y="2536469"/>
                  </a:lnTo>
                  <a:lnTo>
                    <a:pt x="1411147" y="2944545"/>
                  </a:lnTo>
                  <a:lnTo>
                    <a:pt x="1411147" y="2935871"/>
                  </a:lnTo>
                  <a:lnTo>
                    <a:pt x="724877" y="2536469"/>
                  </a:lnTo>
                  <a:lnTo>
                    <a:pt x="716775" y="2531757"/>
                  </a:lnTo>
                  <a:lnTo>
                    <a:pt x="724954" y="2526995"/>
                  </a:lnTo>
                  <a:lnTo>
                    <a:pt x="1415656" y="2125002"/>
                  </a:lnTo>
                  <a:lnTo>
                    <a:pt x="1417916" y="2123643"/>
                  </a:lnTo>
                  <a:lnTo>
                    <a:pt x="1417916" y="1298016"/>
                  </a:lnTo>
                  <a:close/>
                </a:path>
                <a:path w="4237990" h="4178300">
                  <a:moveTo>
                    <a:pt x="3884739" y="0"/>
                  </a:moveTo>
                  <a:lnTo>
                    <a:pt x="3877399" y="0"/>
                  </a:lnTo>
                  <a:lnTo>
                    <a:pt x="3877399" y="272059"/>
                  </a:lnTo>
                  <a:lnTo>
                    <a:pt x="3528707" y="475081"/>
                  </a:lnTo>
                  <a:lnTo>
                    <a:pt x="3180016" y="272059"/>
                  </a:lnTo>
                  <a:lnTo>
                    <a:pt x="3180016" y="0"/>
                  </a:lnTo>
                  <a:lnTo>
                    <a:pt x="3172676" y="0"/>
                  </a:lnTo>
                  <a:lnTo>
                    <a:pt x="3172676" y="276796"/>
                  </a:lnTo>
                  <a:lnTo>
                    <a:pt x="3528707" y="483882"/>
                  </a:lnTo>
                  <a:lnTo>
                    <a:pt x="3884739" y="276796"/>
                  </a:lnTo>
                  <a:lnTo>
                    <a:pt x="3884739" y="0"/>
                  </a:lnTo>
                  <a:close/>
                </a:path>
                <a:path w="4237990" h="4178300">
                  <a:moveTo>
                    <a:pt x="4237952" y="2939808"/>
                  </a:moveTo>
                  <a:lnTo>
                    <a:pt x="4231183" y="2935871"/>
                  </a:lnTo>
                  <a:lnTo>
                    <a:pt x="4231183" y="2944545"/>
                  </a:lnTo>
                  <a:lnTo>
                    <a:pt x="4231183" y="3761384"/>
                  </a:lnTo>
                  <a:lnTo>
                    <a:pt x="3529279" y="4169460"/>
                  </a:lnTo>
                  <a:lnTo>
                    <a:pt x="2827934" y="3761384"/>
                  </a:lnTo>
                  <a:lnTo>
                    <a:pt x="2827934" y="2944545"/>
                  </a:lnTo>
                  <a:lnTo>
                    <a:pt x="3529279" y="2536469"/>
                  </a:lnTo>
                  <a:lnTo>
                    <a:pt x="4231183" y="2944545"/>
                  </a:lnTo>
                  <a:lnTo>
                    <a:pt x="4231183" y="2935871"/>
                  </a:lnTo>
                  <a:lnTo>
                    <a:pt x="3544989" y="2536469"/>
                  </a:lnTo>
                  <a:lnTo>
                    <a:pt x="3528707" y="2526995"/>
                  </a:lnTo>
                  <a:lnTo>
                    <a:pt x="2820035" y="2939808"/>
                  </a:lnTo>
                  <a:lnTo>
                    <a:pt x="2820035" y="3765448"/>
                  </a:lnTo>
                  <a:lnTo>
                    <a:pt x="3527018" y="4176903"/>
                  </a:lnTo>
                  <a:lnTo>
                    <a:pt x="3528707" y="4178262"/>
                  </a:lnTo>
                  <a:lnTo>
                    <a:pt x="3543820" y="4169460"/>
                  </a:lnTo>
                  <a:lnTo>
                    <a:pt x="4235691" y="3766794"/>
                  </a:lnTo>
                  <a:lnTo>
                    <a:pt x="4237952" y="3765448"/>
                  </a:lnTo>
                  <a:lnTo>
                    <a:pt x="4237952" y="2939808"/>
                  </a:lnTo>
                  <a:close/>
                </a:path>
                <a:path w="4237990" h="4178300">
                  <a:moveTo>
                    <a:pt x="4237952" y="0"/>
                  </a:moveTo>
                  <a:lnTo>
                    <a:pt x="4230052" y="0"/>
                  </a:lnTo>
                  <a:lnTo>
                    <a:pt x="4230052" y="477113"/>
                  </a:lnTo>
                  <a:lnTo>
                    <a:pt x="3528707" y="885875"/>
                  </a:lnTo>
                  <a:lnTo>
                    <a:pt x="2827934" y="477113"/>
                  </a:lnTo>
                  <a:lnTo>
                    <a:pt x="2827934" y="0"/>
                  </a:lnTo>
                  <a:lnTo>
                    <a:pt x="2820035" y="0"/>
                  </a:lnTo>
                  <a:lnTo>
                    <a:pt x="2820035" y="481850"/>
                  </a:lnTo>
                  <a:lnTo>
                    <a:pt x="3528707" y="894664"/>
                  </a:lnTo>
                  <a:lnTo>
                    <a:pt x="4237952" y="481850"/>
                  </a:lnTo>
                  <a:lnTo>
                    <a:pt x="4237952" y="0"/>
                  </a:lnTo>
                  <a:close/>
                </a:path>
              </a:pathLst>
            </a:custGeom>
            <a:solidFill>
              <a:srgbClr val="D9D9D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p:cNvSpPr/>
            <p:nvPr/>
          </p:nvSpPr>
          <p:spPr>
            <a:xfrm>
              <a:off x="1567178" y="2786820"/>
              <a:ext cx="89373" cy="90684"/>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p:nvPr/>
          </p:nvSpPr>
          <p:spPr>
            <a:xfrm>
              <a:off x="2271341" y="2170977"/>
              <a:ext cx="90050" cy="90684"/>
            </a:xfrm>
            <a:prstGeom prst="rect">
              <a:avLst/>
            </a:prstGeom>
            <a:blipFill>
              <a:blip r:embed="rId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p:cNvSpPr/>
            <p:nvPr/>
          </p:nvSpPr>
          <p:spPr>
            <a:xfrm>
              <a:off x="2976181" y="939291"/>
              <a:ext cx="90050" cy="90684"/>
            </a:xfrm>
            <a:prstGeom prst="rect">
              <a:avLst/>
            </a:prstGeom>
            <a:blipFill>
              <a:blip r:embed="rId1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p:cNvSpPr/>
            <p:nvPr/>
          </p:nvSpPr>
          <p:spPr>
            <a:xfrm>
              <a:off x="2976181" y="2581088"/>
              <a:ext cx="90170" cy="90805"/>
            </a:xfrm>
            <a:custGeom>
              <a:avLst/>
              <a:gdLst/>
              <a:ahLst/>
              <a:cxnLst/>
              <a:rect l="l" t="t" r="r" b="b"/>
              <a:pathLst>
                <a:path w="90169" h="90805">
                  <a:moveTo>
                    <a:pt x="44686" y="0"/>
                  </a:moveTo>
                  <a:lnTo>
                    <a:pt x="27421" y="3563"/>
                  </a:lnTo>
                  <a:lnTo>
                    <a:pt x="13202" y="13281"/>
                  </a:lnTo>
                  <a:lnTo>
                    <a:pt x="3554" y="27693"/>
                  </a:lnTo>
                  <a:lnTo>
                    <a:pt x="0" y="45341"/>
                  </a:lnTo>
                  <a:lnTo>
                    <a:pt x="3459" y="62990"/>
                  </a:lnTo>
                  <a:lnTo>
                    <a:pt x="12949" y="77403"/>
                  </a:lnTo>
                  <a:lnTo>
                    <a:pt x="27135" y="87120"/>
                  </a:lnTo>
                  <a:lnTo>
                    <a:pt x="44686" y="90684"/>
                  </a:lnTo>
                  <a:lnTo>
                    <a:pt x="62343" y="87120"/>
                  </a:lnTo>
                  <a:lnTo>
                    <a:pt x="76762" y="77403"/>
                  </a:lnTo>
                  <a:lnTo>
                    <a:pt x="86485" y="62990"/>
                  </a:lnTo>
                  <a:lnTo>
                    <a:pt x="90050" y="45341"/>
                  </a:lnTo>
                  <a:lnTo>
                    <a:pt x="86485" y="27693"/>
                  </a:lnTo>
                  <a:lnTo>
                    <a:pt x="76762" y="13281"/>
                  </a:lnTo>
                  <a:lnTo>
                    <a:pt x="62343" y="3563"/>
                  </a:lnTo>
                  <a:lnTo>
                    <a:pt x="44686" y="0"/>
                  </a:lnTo>
                  <a:close/>
                </a:path>
              </a:pathLst>
            </a:custGeom>
            <a:solidFill>
              <a:srgbClr val="D9D9D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p:nvPr/>
          </p:nvSpPr>
          <p:spPr>
            <a:xfrm>
              <a:off x="4033778" y="1144347"/>
              <a:ext cx="90051" cy="90684"/>
            </a:xfrm>
            <a:prstGeom prst="rect">
              <a:avLst/>
            </a:prstGeom>
            <a:blipFill>
              <a:blip r:embed="rId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p:nvPr/>
          </p:nvSpPr>
          <p:spPr>
            <a:xfrm>
              <a:off x="4738618" y="1144347"/>
              <a:ext cx="90051" cy="90684"/>
            </a:xfrm>
            <a:prstGeom prst="rect">
              <a:avLst/>
            </a:prstGeom>
            <a:blipFill>
              <a:blip r:embed="rId1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p:cNvSpPr/>
            <p:nvPr/>
          </p:nvSpPr>
          <p:spPr>
            <a:xfrm>
              <a:off x="3681698" y="1350079"/>
              <a:ext cx="89373" cy="90684"/>
            </a:xfrm>
            <a:prstGeom prst="rect">
              <a:avLst/>
            </a:prstGeom>
            <a:blipFill>
              <a:blip r:embed="rId1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p:nvPr/>
          </p:nvSpPr>
          <p:spPr>
            <a:xfrm>
              <a:off x="4385861" y="2786820"/>
              <a:ext cx="90050" cy="90684"/>
            </a:xfrm>
            <a:prstGeom prst="rect">
              <a:avLst/>
            </a:prstGeom>
            <a:blipFill>
              <a:blip r:embed="rId1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p:nvPr/>
          </p:nvSpPr>
          <p:spPr>
            <a:xfrm>
              <a:off x="2976181" y="2581088"/>
              <a:ext cx="90170" cy="90805"/>
            </a:xfrm>
            <a:custGeom>
              <a:avLst/>
              <a:gdLst/>
              <a:ahLst/>
              <a:cxnLst/>
              <a:rect l="l" t="t" r="r" b="b"/>
              <a:pathLst>
                <a:path w="90169" h="90805">
                  <a:moveTo>
                    <a:pt x="44686" y="0"/>
                  </a:moveTo>
                  <a:lnTo>
                    <a:pt x="27421" y="3563"/>
                  </a:lnTo>
                  <a:lnTo>
                    <a:pt x="13202" y="13281"/>
                  </a:lnTo>
                  <a:lnTo>
                    <a:pt x="3554" y="27693"/>
                  </a:lnTo>
                  <a:lnTo>
                    <a:pt x="0" y="45341"/>
                  </a:lnTo>
                  <a:lnTo>
                    <a:pt x="3459" y="62990"/>
                  </a:lnTo>
                  <a:lnTo>
                    <a:pt x="12949" y="77403"/>
                  </a:lnTo>
                  <a:lnTo>
                    <a:pt x="27135" y="87120"/>
                  </a:lnTo>
                  <a:lnTo>
                    <a:pt x="44686" y="90684"/>
                  </a:lnTo>
                  <a:lnTo>
                    <a:pt x="62343" y="87120"/>
                  </a:lnTo>
                  <a:lnTo>
                    <a:pt x="76762" y="77403"/>
                  </a:lnTo>
                  <a:lnTo>
                    <a:pt x="86485" y="62990"/>
                  </a:lnTo>
                  <a:lnTo>
                    <a:pt x="90050" y="45341"/>
                  </a:lnTo>
                  <a:lnTo>
                    <a:pt x="86485" y="27693"/>
                  </a:lnTo>
                  <a:lnTo>
                    <a:pt x="76762" y="13281"/>
                  </a:lnTo>
                  <a:lnTo>
                    <a:pt x="62343" y="3563"/>
                  </a:lnTo>
                  <a:lnTo>
                    <a:pt x="44686" y="0"/>
                  </a:lnTo>
                  <a:close/>
                </a:path>
              </a:pathLst>
            </a:custGeom>
            <a:solidFill>
              <a:srgbClr val="D9D9D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p:nvPr/>
          </p:nvSpPr>
          <p:spPr>
            <a:xfrm>
              <a:off x="3681021" y="2170977"/>
              <a:ext cx="90050" cy="90684"/>
            </a:xfrm>
            <a:prstGeom prst="rect">
              <a:avLst/>
            </a:prstGeom>
            <a:blipFill>
              <a:blip r:embed="rId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5796217" y="1144347"/>
              <a:ext cx="90051" cy="90684"/>
            </a:xfrm>
            <a:prstGeom prst="rect">
              <a:avLst/>
            </a:prstGeom>
            <a:blipFill>
              <a:blip r:embed="rId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p:cNvSpPr/>
            <p:nvPr/>
          </p:nvSpPr>
          <p:spPr>
            <a:xfrm>
              <a:off x="5972257" y="2478899"/>
              <a:ext cx="90051" cy="90684"/>
            </a:xfrm>
            <a:prstGeom prst="rect">
              <a:avLst/>
            </a:prstGeom>
            <a:blipFill>
              <a:blip r:embed="rId1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p:cNvSpPr/>
            <p:nvPr/>
          </p:nvSpPr>
          <p:spPr>
            <a:xfrm>
              <a:off x="4385861" y="5043782"/>
              <a:ext cx="90050" cy="90684"/>
            </a:xfrm>
            <a:prstGeom prst="rect">
              <a:avLst/>
            </a:prstGeom>
            <a:blipFill>
              <a:blip r:embed="rId1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p:cNvSpPr/>
            <p:nvPr/>
          </p:nvSpPr>
          <p:spPr>
            <a:xfrm>
              <a:off x="5796217" y="4222884"/>
              <a:ext cx="90051" cy="90684"/>
            </a:xfrm>
            <a:prstGeom prst="rect">
              <a:avLst/>
            </a:prstGeom>
            <a:blipFill>
              <a:blip r:embed="rId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p:nvPr/>
          </p:nvSpPr>
          <p:spPr>
            <a:xfrm>
              <a:off x="2976181" y="2581088"/>
              <a:ext cx="90170" cy="90805"/>
            </a:xfrm>
            <a:custGeom>
              <a:avLst/>
              <a:gdLst/>
              <a:ahLst/>
              <a:cxnLst/>
              <a:rect l="l" t="t" r="r" b="b"/>
              <a:pathLst>
                <a:path w="90169" h="90805">
                  <a:moveTo>
                    <a:pt x="44686" y="0"/>
                  </a:moveTo>
                  <a:lnTo>
                    <a:pt x="27421" y="3563"/>
                  </a:lnTo>
                  <a:lnTo>
                    <a:pt x="13202" y="13281"/>
                  </a:lnTo>
                  <a:lnTo>
                    <a:pt x="3554" y="27693"/>
                  </a:lnTo>
                  <a:lnTo>
                    <a:pt x="0" y="45341"/>
                  </a:lnTo>
                  <a:lnTo>
                    <a:pt x="3459" y="62990"/>
                  </a:lnTo>
                  <a:lnTo>
                    <a:pt x="12949" y="77403"/>
                  </a:lnTo>
                  <a:lnTo>
                    <a:pt x="27135" y="87120"/>
                  </a:lnTo>
                  <a:lnTo>
                    <a:pt x="44686" y="90684"/>
                  </a:lnTo>
                  <a:lnTo>
                    <a:pt x="62343" y="87120"/>
                  </a:lnTo>
                  <a:lnTo>
                    <a:pt x="76762" y="77403"/>
                  </a:lnTo>
                  <a:lnTo>
                    <a:pt x="86485" y="62990"/>
                  </a:lnTo>
                  <a:lnTo>
                    <a:pt x="90050" y="45341"/>
                  </a:lnTo>
                  <a:lnTo>
                    <a:pt x="86485" y="27693"/>
                  </a:lnTo>
                  <a:lnTo>
                    <a:pt x="76762" y="13281"/>
                  </a:lnTo>
                  <a:lnTo>
                    <a:pt x="62343" y="3563"/>
                  </a:lnTo>
                  <a:lnTo>
                    <a:pt x="44686" y="0"/>
                  </a:lnTo>
                  <a:close/>
                </a:path>
              </a:pathLst>
            </a:custGeom>
            <a:solidFill>
              <a:srgbClr val="D9D9D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p:nvPr/>
          </p:nvSpPr>
          <p:spPr>
            <a:xfrm>
              <a:off x="4385861" y="2581088"/>
              <a:ext cx="90050" cy="90684"/>
            </a:xfrm>
            <a:prstGeom prst="rect">
              <a:avLst/>
            </a:prstGeom>
            <a:blipFill>
              <a:blip r:embed="rId1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object 34"/>
            <p:cNvSpPr/>
            <p:nvPr/>
          </p:nvSpPr>
          <p:spPr>
            <a:xfrm>
              <a:off x="5091377" y="2170977"/>
              <a:ext cx="90170" cy="90805"/>
            </a:xfrm>
            <a:custGeom>
              <a:avLst/>
              <a:gdLst/>
              <a:ahLst/>
              <a:cxnLst/>
              <a:rect l="l" t="t" r="r" b="b"/>
              <a:pathLst>
                <a:path w="90170" h="90805">
                  <a:moveTo>
                    <a:pt x="44687" y="0"/>
                  </a:moveTo>
                  <a:lnTo>
                    <a:pt x="27421" y="3563"/>
                  </a:lnTo>
                  <a:lnTo>
                    <a:pt x="13203" y="13281"/>
                  </a:lnTo>
                  <a:lnTo>
                    <a:pt x="3554" y="27693"/>
                  </a:lnTo>
                  <a:lnTo>
                    <a:pt x="0" y="45342"/>
                  </a:lnTo>
                  <a:lnTo>
                    <a:pt x="3459" y="62990"/>
                  </a:lnTo>
                  <a:lnTo>
                    <a:pt x="12949" y="77403"/>
                  </a:lnTo>
                  <a:lnTo>
                    <a:pt x="27136" y="87120"/>
                  </a:lnTo>
                  <a:lnTo>
                    <a:pt x="44687" y="90684"/>
                  </a:lnTo>
                  <a:lnTo>
                    <a:pt x="62344" y="87120"/>
                  </a:lnTo>
                  <a:lnTo>
                    <a:pt x="76764" y="77403"/>
                  </a:lnTo>
                  <a:lnTo>
                    <a:pt x="86486" y="62990"/>
                  </a:lnTo>
                  <a:lnTo>
                    <a:pt x="90051" y="45342"/>
                  </a:lnTo>
                  <a:lnTo>
                    <a:pt x="86486" y="27693"/>
                  </a:lnTo>
                  <a:lnTo>
                    <a:pt x="76764" y="13281"/>
                  </a:lnTo>
                  <a:lnTo>
                    <a:pt x="62344" y="3563"/>
                  </a:lnTo>
                  <a:lnTo>
                    <a:pt x="44687" y="0"/>
                  </a:lnTo>
                  <a:close/>
                </a:path>
              </a:pathLst>
            </a:custGeom>
            <a:solidFill>
              <a:srgbClr val="D9D9D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5" name="object 35"/>
            <p:cNvSpPr/>
            <p:nvPr/>
          </p:nvSpPr>
          <p:spPr>
            <a:xfrm>
              <a:off x="5091377" y="1350079"/>
              <a:ext cx="90051" cy="90684"/>
            </a:xfrm>
            <a:prstGeom prst="rect">
              <a:avLst/>
            </a:prstGeom>
            <a:blipFill>
              <a:blip r:embed="rId1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36"/>
            <p:cNvSpPr/>
            <p:nvPr/>
          </p:nvSpPr>
          <p:spPr>
            <a:xfrm>
              <a:off x="6148298" y="2376032"/>
              <a:ext cx="90051" cy="90684"/>
            </a:xfrm>
            <a:prstGeom prst="rect">
              <a:avLst/>
            </a:prstGeom>
            <a:blipFill>
              <a:blip r:embed="rId1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7"/>
            <p:cNvSpPr/>
            <p:nvPr/>
          </p:nvSpPr>
          <p:spPr>
            <a:xfrm>
              <a:off x="4224706" y="915606"/>
              <a:ext cx="3776345" cy="525780"/>
            </a:xfrm>
            <a:custGeom>
              <a:avLst/>
              <a:gdLst/>
              <a:ahLst/>
              <a:cxnLst/>
              <a:rect l="l" t="t" r="r" b="b"/>
              <a:pathLst>
                <a:path w="3776345" h="525780">
                  <a:moveTo>
                    <a:pt x="59588" y="0"/>
                  </a:moveTo>
                  <a:lnTo>
                    <a:pt x="0" y="0"/>
                  </a:lnTo>
                  <a:lnTo>
                    <a:pt x="6464" y="4940"/>
                  </a:lnTo>
                  <a:lnTo>
                    <a:pt x="13627" y="8547"/>
                  </a:lnTo>
                  <a:lnTo>
                    <a:pt x="21424" y="10756"/>
                  </a:lnTo>
                  <a:lnTo>
                    <a:pt x="29794" y="11506"/>
                  </a:lnTo>
                  <a:lnTo>
                    <a:pt x="38265" y="10668"/>
                  </a:lnTo>
                  <a:lnTo>
                    <a:pt x="46215" y="8293"/>
                  </a:lnTo>
                  <a:lnTo>
                    <a:pt x="53403" y="4660"/>
                  </a:lnTo>
                  <a:lnTo>
                    <a:pt x="59588" y="0"/>
                  </a:lnTo>
                  <a:close/>
                </a:path>
                <a:path w="3776345" h="525780">
                  <a:moveTo>
                    <a:pt x="3776014" y="479818"/>
                  </a:moveTo>
                  <a:lnTo>
                    <a:pt x="3772547" y="462178"/>
                  </a:lnTo>
                  <a:lnTo>
                    <a:pt x="3763048" y="447763"/>
                  </a:lnTo>
                  <a:lnTo>
                    <a:pt x="3748887" y="438048"/>
                  </a:lnTo>
                  <a:lnTo>
                    <a:pt x="3731450" y="434479"/>
                  </a:lnTo>
                  <a:lnTo>
                    <a:pt x="3714242" y="438048"/>
                  </a:lnTo>
                  <a:lnTo>
                    <a:pt x="3700056" y="447763"/>
                  </a:lnTo>
                  <a:lnTo>
                    <a:pt x="3690429" y="462178"/>
                  </a:lnTo>
                  <a:lnTo>
                    <a:pt x="3686873" y="479818"/>
                  </a:lnTo>
                  <a:lnTo>
                    <a:pt x="3690340" y="497471"/>
                  </a:lnTo>
                  <a:lnTo>
                    <a:pt x="3699853" y="511886"/>
                  </a:lnTo>
                  <a:lnTo>
                    <a:pt x="3714013" y="521601"/>
                  </a:lnTo>
                  <a:lnTo>
                    <a:pt x="3731450" y="525157"/>
                  </a:lnTo>
                  <a:lnTo>
                    <a:pt x="3748646" y="521601"/>
                  </a:lnTo>
                  <a:lnTo>
                    <a:pt x="3762832" y="511886"/>
                  </a:lnTo>
                  <a:lnTo>
                    <a:pt x="3772471" y="497471"/>
                  </a:lnTo>
                  <a:lnTo>
                    <a:pt x="3776014" y="479818"/>
                  </a:lnTo>
                  <a:close/>
                </a:path>
              </a:pathLst>
            </a:custGeom>
            <a:solidFill>
              <a:srgbClr val="D9D9D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p:cNvSpPr/>
            <p:nvPr/>
          </p:nvSpPr>
          <p:spPr>
            <a:xfrm>
              <a:off x="7206856" y="1760189"/>
              <a:ext cx="89148" cy="90685"/>
            </a:xfrm>
            <a:prstGeom prst="rect">
              <a:avLst/>
            </a:prstGeom>
            <a:blipFill>
              <a:blip r:embed="rId1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p:cNvSpPr/>
            <p:nvPr/>
          </p:nvSpPr>
          <p:spPr>
            <a:xfrm>
              <a:off x="5091377" y="2170977"/>
              <a:ext cx="90170" cy="90805"/>
            </a:xfrm>
            <a:custGeom>
              <a:avLst/>
              <a:gdLst/>
              <a:ahLst/>
              <a:cxnLst/>
              <a:rect l="l" t="t" r="r" b="b"/>
              <a:pathLst>
                <a:path w="90170" h="90805">
                  <a:moveTo>
                    <a:pt x="44687" y="0"/>
                  </a:moveTo>
                  <a:lnTo>
                    <a:pt x="27421" y="3563"/>
                  </a:lnTo>
                  <a:lnTo>
                    <a:pt x="13203" y="13281"/>
                  </a:lnTo>
                  <a:lnTo>
                    <a:pt x="3554" y="27693"/>
                  </a:lnTo>
                  <a:lnTo>
                    <a:pt x="0" y="45342"/>
                  </a:lnTo>
                  <a:lnTo>
                    <a:pt x="3459" y="62990"/>
                  </a:lnTo>
                  <a:lnTo>
                    <a:pt x="12949" y="77403"/>
                  </a:lnTo>
                  <a:lnTo>
                    <a:pt x="27136" y="87120"/>
                  </a:lnTo>
                  <a:lnTo>
                    <a:pt x="44687" y="90684"/>
                  </a:lnTo>
                  <a:lnTo>
                    <a:pt x="62344" y="87120"/>
                  </a:lnTo>
                  <a:lnTo>
                    <a:pt x="76764" y="77403"/>
                  </a:lnTo>
                  <a:lnTo>
                    <a:pt x="86486" y="62990"/>
                  </a:lnTo>
                  <a:lnTo>
                    <a:pt x="90051" y="45342"/>
                  </a:lnTo>
                  <a:lnTo>
                    <a:pt x="86486" y="27693"/>
                  </a:lnTo>
                  <a:lnTo>
                    <a:pt x="76764" y="13281"/>
                  </a:lnTo>
                  <a:lnTo>
                    <a:pt x="62344" y="3563"/>
                  </a:lnTo>
                  <a:lnTo>
                    <a:pt x="44687" y="0"/>
                  </a:lnTo>
                  <a:close/>
                </a:path>
              </a:pathLst>
            </a:custGeom>
            <a:solidFill>
              <a:srgbClr val="D9D9D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object 40"/>
            <p:cNvSpPr/>
            <p:nvPr/>
          </p:nvSpPr>
          <p:spPr>
            <a:xfrm>
              <a:off x="6148298" y="5249514"/>
              <a:ext cx="90051" cy="90684"/>
            </a:xfrm>
            <a:prstGeom prst="rect">
              <a:avLst/>
            </a:prstGeom>
            <a:blipFill>
              <a:blip r:embed="rId1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object 41"/>
            <p:cNvSpPr/>
            <p:nvPr/>
          </p:nvSpPr>
          <p:spPr>
            <a:xfrm>
              <a:off x="5796217" y="4633671"/>
              <a:ext cx="90051" cy="90684"/>
            </a:xfrm>
            <a:prstGeom prst="rect">
              <a:avLst/>
            </a:prstGeom>
            <a:blipFill>
              <a:blip r:embed="rId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object 42"/>
            <p:cNvSpPr/>
            <p:nvPr/>
          </p:nvSpPr>
          <p:spPr>
            <a:xfrm>
              <a:off x="5444135" y="4838726"/>
              <a:ext cx="89374" cy="90684"/>
            </a:xfrm>
            <a:prstGeom prst="rect">
              <a:avLst/>
            </a:prstGeom>
            <a:blipFill>
              <a:blip r:embed="rId1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object 43"/>
            <p:cNvSpPr/>
            <p:nvPr/>
          </p:nvSpPr>
          <p:spPr>
            <a:xfrm>
              <a:off x="5091377" y="5454552"/>
              <a:ext cx="90051" cy="90684"/>
            </a:xfrm>
            <a:prstGeom prst="rect">
              <a:avLst/>
            </a:prstGeom>
            <a:blipFill>
              <a:blip r:embed="rId1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object 44"/>
            <p:cNvSpPr/>
            <p:nvPr/>
          </p:nvSpPr>
          <p:spPr>
            <a:xfrm>
              <a:off x="5796217" y="1760189"/>
              <a:ext cx="90051" cy="90685"/>
            </a:xfrm>
            <a:prstGeom prst="rect">
              <a:avLst/>
            </a:prstGeom>
            <a:blipFill>
              <a:blip r:embed="rId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object 45"/>
            <p:cNvSpPr/>
            <p:nvPr/>
          </p:nvSpPr>
          <p:spPr>
            <a:xfrm>
              <a:off x="6501057" y="1350079"/>
              <a:ext cx="90170" cy="90805"/>
            </a:xfrm>
            <a:custGeom>
              <a:avLst/>
              <a:gdLst/>
              <a:ahLst/>
              <a:cxnLst/>
              <a:rect l="l" t="t" r="r" b="b"/>
              <a:pathLst>
                <a:path w="90170" h="90805">
                  <a:moveTo>
                    <a:pt x="44687" y="0"/>
                  </a:moveTo>
                  <a:lnTo>
                    <a:pt x="27421" y="3563"/>
                  </a:lnTo>
                  <a:lnTo>
                    <a:pt x="13203" y="13281"/>
                  </a:lnTo>
                  <a:lnTo>
                    <a:pt x="3554" y="27693"/>
                  </a:lnTo>
                  <a:lnTo>
                    <a:pt x="0" y="45341"/>
                  </a:lnTo>
                  <a:lnTo>
                    <a:pt x="3459" y="62990"/>
                  </a:lnTo>
                  <a:lnTo>
                    <a:pt x="12949" y="77403"/>
                  </a:lnTo>
                  <a:lnTo>
                    <a:pt x="27136" y="87120"/>
                  </a:lnTo>
                  <a:lnTo>
                    <a:pt x="44687" y="90684"/>
                  </a:lnTo>
                  <a:lnTo>
                    <a:pt x="62344" y="87120"/>
                  </a:lnTo>
                  <a:lnTo>
                    <a:pt x="76764" y="77403"/>
                  </a:lnTo>
                  <a:lnTo>
                    <a:pt x="86486" y="62990"/>
                  </a:lnTo>
                  <a:lnTo>
                    <a:pt x="90051" y="45341"/>
                  </a:lnTo>
                  <a:lnTo>
                    <a:pt x="86486" y="27693"/>
                  </a:lnTo>
                  <a:lnTo>
                    <a:pt x="76764" y="13281"/>
                  </a:lnTo>
                  <a:lnTo>
                    <a:pt x="62344" y="3563"/>
                  </a:lnTo>
                  <a:lnTo>
                    <a:pt x="44687" y="0"/>
                  </a:lnTo>
                  <a:close/>
                </a:path>
              </a:pathLst>
            </a:custGeom>
            <a:solidFill>
              <a:srgbClr val="D9D9D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object 46"/>
            <p:cNvSpPr/>
            <p:nvPr/>
          </p:nvSpPr>
          <p:spPr>
            <a:xfrm>
              <a:off x="8968392" y="2786820"/>
              <a:ext cx="90276" cy="90684"/>
            </a:xfrm>
            <a:prstGeom prst="rect">
              <a:avLst/>
            </a:prstGeom>
            <a:blipFill>
              <a:blip r:embed="rId1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object 47"/>
            <p:cNvSpPr/>
            <p:nvPr/>
          </p:nvSpPr>
          <p:spPr>
            <a:xfrm>
              <a:off x="8968392" y="2376032"/>
              <a:ext cx="90276" cy="90684"/>
            </a:xfrm>
            <a:prstGeom prst="rect">
              <a:avLst/>
            </a:prstGeom>
            <a:blipFill>
              <a:blip r:embed="rId1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object 48"/>
            <p:cNvSpPr/>
            <p:nvPr/>
          </p:nvSpPr>
          <p:spPr>
            <a:xfrm>
              <a:off x="6501053" y="1350085"/>
              <a:ext cx="4319905" cy="90805"/>
            </a:xfrm>
            <a:custGeom>
              <a:avLst/>
              <a:gdLst/>
              <a:ahLst/>
              <a:cxnLst/>
              <a:rect l="l" t="t" r="r" b="b"/>
              <a:pathLst>
                <a:path w="4319905" h="90805">
                  <a:moveTo>
                    <a:pt x="90055" y="45339"/>
                  </a:moveTo>
                  <a:lnTo>
                    <a:pt x="86499" y="27698"/>
                  </a:lnTo>
                  <a:lnTo>
                    <a:pt x="76847" y="13284"/>
                  </a:lnTo>
                  <a:lnTo>
                    <a:pt x="62623" y="3568"/>
                  </a:lnTo>
                  <a:lnTo>
                    <a:pt x="45364" y="0"/>
                  </a:lnTo>
                  <a:lnTo>
                    <a:pt x="27698" y="3568"/>
                  </a:lnTo>
                  <a:lnTo>
                    <a:pt x="13284" y="13284"/>
                  </a:lnTo>
                  <a:lnTo>
                    <a:pt x="3568" y="27698"/>
                  </a:lnTo>
                  <a:lnTo>
                    <a:pt x="0" y="45339"/>
                  </a:lnTo>
                  <a:lnTo>
                    <a:pt x="3568" y="62992"/>
                  </a:lnTo>
                  <a:lnTo>
                    <a:pt x="13284" y="77406"/>
                  </a:lnTo>
                  <a:lnTo>
                    <a:pt x="27698" y="87122"/>
                  </a:lnTo>
                  <a:lnTo>
                    <a:pt x="45364" y="90678"/>
                  </a:lnTo>
                  <a:lnTo>
                    <a:pt x="62623" y="87122"/>
                  </a:lnTo>
                  <a:lnTo>
                    <a:pt x="76847" y="77406"/>
                  </a:lnTo>
                  <a:lnTo>
                    <a:pt x="86499" y="62992"/>
                  </a:lnTo>
                  <a:lnTo>
                    <a:pt x="90055" y="45339"/>
                  </a:lnTo>
                  <a:close/>
                </a:path>
                <a:path w="4319905" h="90805">
                  <a:moveTo>
                    <a:pt x="1499666" y="45339"/>
                  </a:moveTo>
                  <a:lnTo>
                    <a:pt x="1496199" y="27698"/>
                  </a:lnTo>
                  <a:lnTo>
                    <a:pt x="1486700" y="13284"/>
                  </a:lnTo>
                  <a:lnTo>
                    <a:pt x="1472539" y="3568"/>
                  </a:lnTo>
                  <a:lnTo>
                    <a:pt x="1455102" y="0"/>
                  </a:lnTo>
                  <a:lnTo>
                    <a:pt x="1437894" y="3568"/>
                  </a:lnTo>
                  <a:lnTo>
                    <a:pt x="1423708" y="13284"/>
                  </a:lnTo>
                  <a:lnTo>
                    <a:pt x="1414081" y="27698"/>
                  </a:lnTo>
                  <a:lnTo>
                    <a:pt x="1410525" y="45339"/>
                  </a:lnTo>
                  <a:lnTo>
                    <a:pt x="1413992" y="62992"/>
                  </a:lnTo>
                  <a:lnTo>
                    <a:pt x="1423504" y="77406"/>
                  </a:lnTo>
                  <a:lnTo>
                    <a:pt x="1437665" y="87122"/>
                  </a:lnTo>
                  <a:lnTo>
                    <a:pt x="1455102" y="90678"/>
                  </a:lnTo>
                  <a:lnTo>
                    <a:pt x="1472298" y="87122"/>
                  </a:lnTo>
                  <a:lnTo>
                    <a:pt x="1486484" y="77406"/>
                  </a:lnTo>
                  <a:lnTo>
                    <a:pt x="1496123" y="62992"/>
                  </a:lnTo>
                  <a:lnTo>
                    <a:pt x="1499666" y="45339"/>
                  </a:lnTo>
                  <a:close/>
                </a:path>
                <a:path w="4319905" h="90805">
                  <a:moveTo>
                    <a:pt x="4319714" y="45339"/>
                  </a:moveTo>
                  <a:lnTo>
                    <a:pt x="4316222" y="27698"/>
                  </a:lnTo>
                  <a:lnTo>
                    <a:pt x="4306659" y="13284"/>
                  </a:lnTo>
                  <a:lnTo>
                    <a:pt x="4292333" y="3568"/>
                  </a:lnTo>
                  <a:lnTo>
                    <a:pt x="4274566" y="0"/>
                  </a:lnTo>
                  <a:lnTo>
                    <a:pt x="4257370" y="3568"/>
                  </a:lnTo>
                  <a:lnTo>
                    <a:pt x="4243184" y="13284"/>
                  </a:lnTo>
                  <a:lnTo>
                    <a:pt x="4233545" y="27698"/>
                  </a:lnTo>
                  <a:lnTo>
                    <a:pt x="4230001" y="45339"/>
                  </a:lnTo>
                  <a:lnTo>
                    <a:pt x="4233392" y="62992"/>
                  </a:lnTo>
                  <a:lnTo>
                    <a:pt x="4242765" y="77406"/>
                  </a:lnTo>
                  <a:lnTo>
                    <a:pt x="4256887" y="87122"/>
                  </a:lnTo>
                  <a:lnTo>
                    <a:pt x="4274566" y="90678"/>
                  </a:lnTo>
                  <a:lnTo>
                    <a:pt x="4292092" y="87122"/>
                  </a:lnTo>
                  <a:lnTo>
                    <a:pt x="4306443" y="77406"/>
                  </a:lnTo>
                  <a:lnTo>
                    <a:pt x="4316146" y="62992"/>
                  </a:lnTo>
                  <a:lnTo>
                    <a:pt x="4319714" y="45339"/>
                  </a:lnTo>
                  <a:close/>
                </a:path>
              </a:pathLst>
            </a:custGeom>
            <a:solidFill>
              <a:srgbClr val="D9D9D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object 49"/>
            <p:cNvSpPr/>
            <p:nvPr/>
          </p:nvSpPr>
          <p:spPr>
            <a:xfrm>
              <a:off x="7206856" y="2581088"/>
              <a:ext cx="89148" cy="90684"/>
            </a:xfrm>
            <a:prstGeom prst="rect">
              <a:avLst/>
            </a:prstGeom>
            <a:blipFill>
              <a:blip r:embed="rId1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object 50"/>
            <p:cNvSpPr/>
            <p:nvPr/>
          </p:nvSpPr>
          <p:spPr>
            <a:xfrm>
              <a:off x="7206856" y="939291"/>
              <a:ext cx="89148" cy="90684"/>
            </a:xfrm>
            <a:prstGeom prst="rect">
              <a:avLst/>
            </a:prstGeom>
            <a:blipFill>
              <a:blip r:embed="rId1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object 51"/>
            <p:cNvSpPr/>
            <p:nvPr/>
          </p:nvSpPr>
          <p:spPr>
            <a:xfrm>
              <a:off x="9849723" y="2683954"/>
              <a:ext cx="90276" cy="90684"/>
            </a:xfrm>
            <a:prstGeom prst="rect">
              <a:avLst/>
            </a:prstGeom>
            <a:blipFill>
              <a:blip r:embed="rId2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object 52"/>
            <p:cNvSpPr/>
            <p:nvPr/>
          </p:nvSpPr>
          <p:spPr>
            <a:xfrm>
              <a:off x="10202933" y="2478899"/>
              <a:ext cx="89712" cy="90684"/>
            </a:xfrm>
            <a:prstGeom prst="rect">
              <a:avLst/>
            </a:prstGeom>
            <a:blipFill>
              <a:blip r:embed="rId2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object 53"/>
            <p:cNvSpPr/>
            <p:nvPr/>
          </p:nvSpPr>
          <p:spPr>
            <a:xfrm>
              <a:off x="10026892" y="2376032"/>
              <a:ext cx="89148" cy="90684"/>
            </a:xfrm>
            <a:prstGeom prst="rect">
              <a:avLst/>
            </a:prstGeom>
            <a:blipFill>
              <a:blip r:embed="rId2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object 54"/>
            <p:cNvSpPr/>
            <p:nvPr/>
          </p:nvSpPr>
          <p:spPr>
            <a:xfrm>
              <a:off x="8616309" y="5454552"/>
              <a:ext cx="90277" cy="90684"/>
            </a:xfrm>
            <a:prstGeom prst="rect">
              <a:avLst/>
            </a:prstGeom>
            <a:blipFill>
              <a:blip r:embed="rId2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5" name="object 55"/>
            <p:cNvSpPr/>
            <p:nvPr/>
          </p:nvSpPr>
          <p:spPr>
            <a:xfrm>
              <a:off x="7911582" y="3812773"/>
              <a:ext cx="89148" cy="90684"/>
            </a:xfrm>
            <a:prstGeom prst="rect">
              <a:avLst/>
            </a:prstGeom>
            <a:blipFill>
              <a:blip r:embed="rId2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6" name="object 56"/>
            <p:cNvSpPr/>
            <p:nvPr/>
          </p:nvSpPr>
          <p:spPr>
            <a:xfrm>
              <a:off x="7206856" y="3401985"/>
              <a:ext cx="89148" cy="90684"/>
            </a:xfrm>
            <a:prstGeom prst="rect">
              <a:avLst/>
            </a:prstGeom>
            <a:blipFill>
              <a:blip r:embed="rId1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object 57"/>
            <p:cNvSpPr/>
            <p:nvPr/>
          </p:nvSpPr>
          <p:spPr>
            <a:xfrm>
              <a:off x="10731055" y="1350079"/>
              <a:ext cx="90170" cy="90805"/>
            </a:xfrm>
            <a:custGeom>
              <a:avLst/>
              <a:gdLst/>
              <a:ahLst/>
              <a:cxnLst/>
              <a:rect l="l" t="t" r="r" b="b"/>
              <a:pathLst>
                <a:path w="90170" h="90805">
                  <a:moveTo>
                    <a:pt x="45138" y="0"/>
                  </a:moveTo>
                  <a:lnTo>
                    <a:pt x="27612" y="3563"/>
                  </a:lnTo>
                  <a:lnTo>
                    <a:pt x="13259" y="13281"/>
                  </a:lnTo>
                  <a:lnTo>
                    <a:pt x="3561" y="27693"/>
                  </a:lnTo>
                  <a:lnTo>
                    <a:pt x="0" y="45341"/>
                  </a:lnTo>
                  <a:lnTo>
                    <a:pt x="3561" y="62990"/>
                  </a:lnTo>
                  <a:lnTo>
                    <a:pt x="13259" y="77403"/>
                  </a:lnTo>
                  <a:lnTo>
                    <a:pt x="27612" y="87120"/>
                  </a:lnTo>
                  <a:lnTo>
                    <a:pt x="45138" y="90684"/>
                  </a:lnTo>
                  <a:lnTo>
                    <a:pt x="62338" y="87120"/>
                  </a:lnTo>
                  <a:lnTo>
                    <a:pt x="76523" y="77403"/>
                  </a:lnTo>
                  <a:lnTo>
                    <a:pt x="86159" y="62990"/>
                  </a:lnTo>
                  <a:lnTo>
                    <a:pt x="89712" y="45341"/>
                  </a:lnTo>
                  <a:lnTo>
                    <a:pt x="86239" y="27693"/>
                  </a:lnTo>
                  <a:lnTo>
                    <a:pt x="76735" y="13281"/>
                  </a:lnTo>
                  <a:lnTo>
                    <a:pt x="62576" y="3563"/>
                  </a:lnTo>
                  <a:lnTo>
                    <a:pt x="45138" y="0"/>
                  </a:lnTo>
                  <a:close/>
                </a:path>
              </a:pathLst>
            </a:custGeom>
            <a:solidFill>
              <a:srgbClr val="D9D9D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object 58"/>
            <p:cNvSpPr/>
            <p:nvPr/>
          </p:nvSpPr>
          <p:spPr>
            <a:xfrm>
              <a:off x="11436911" y="1760189"/>
              <a:ext cx="89712" cy="90685"/>
            </a:xfrm>
            <a:prstGeom prst="rect">
              <a:avLst/>
            </a:prstGeom>
            <a:blipFill>
              <a:blip r:embed="rId2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9" name="object 59"/>
            <p:cNvSpPr/>
            <p:nvPr/>
          </p:nvSpPr>
          <p:spPr>
            <a:xfrm>
              <a:off x="10026892" y="2170977"/>
              <a:ext cx="89148" cy="90684"/>
            </a:xfrm>
            <a:prstGeom prst="rect">
              <a:avLst/>
            </a:prstGeom>
            <a:blipFill>
              <a:blip r:embed="rId2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0" name="object 60"/>
            <p:cNvSpPr/>
            <p:nvPr/>
          </p:nvSpPr>
          <p:spPr>
            <a:xfrm>
              <a:off x="11788992" y="1144347"/>
              <a:ext cx="89712" cy="90684"/>
            </a:xfrm>
            <a:prstGeom prst="rect">
              <a:avLst/>
            </a:prstGeom>
            <a:blipFill>
              <a:blip r:embed="rId2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1" name="object 61"/>
            <p:cNvSpPr/>
            <p:nvPr/>
          </p:nvSpPr>
          <p:spPr>
            <a:xfrm>
              <a:off x="11083701" y="1144347"/>
              <a:ext cx="89712" cy="90684"/>
            </a:xfrm>
            <a:prstGeom prst="rect">
              <a:avLst/>
            </a:prstGeom>
            <a:blipFill>
              <a:blip r:embed="rId2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2" name="object 62"/>
            <p:cNvSpPr/>
            <p:nvPr/>
          </p:nvSpPr>
          <p:spPr>
            <a:xfrm>
              <a:off x="7911582" y="2991874"/>
              <a:ext cx="89148" cy="90685"/>
            </a:xfrm>
            <a:prstGeom prst="rect">
              <a:avLst/>
            </a:prstGeom>
            <a:blipFill>
              <a:blip r:embed="rId2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3" name="object 63"/>
            <p:cNvSpPr/>
            <p:nvPr/>
          </p:nvSpPr>
          <p:spPr>
            <a:xfrm>
              <a:off x="9321036" y="2991874"/>
              <a:ext cx="89714" cy="90685"/>
            </a:xfrm>
            <a:prstGeom prst="rect">
              <a:avLst/>
            </a:prstGeom>
            <a:blipFill>
              <a:blip r:embed="rId2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4" name="object 64"/>
            <p:cNvSpPr/>
            <p:nvPr/>
          </p:nvSpPr>
          <p:spPr>
            <a:xfrm>
              <a:off x="11436346" y="3401985"/>
              <a:ext cx="89148" cy="90684"/>
            </a:xfrm>
            <a:prstGeom prst="rect">
              <a:avLst/>
            </a:prstGeom>
            <a:blipFill>
              <a:blip r:embed="rId2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5" name="object 65"/>
            <p:cNvSpPr/>
            <p:nvPr/>
          </p:nvSpPr>
          <p:spPr>
            <a:xfrm>
              <a:off x="8616309" y="5043782"/>
              <a:ext cx="90277" cy="90684"/>
            </a:xfrm>
            <a:prstGeom prst="rect">
              <a:avLst/>
            </a:prstGeom>
            <a:blipFill>
              <a:blip r:embed="rId2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6" name="object 66"/>
            <p:cNvSpPr/>
            <p:nvPr/>
          </p:nvSpPr>
          <p:spPr>
            <a:xfrm>
              <a:off x="8616309" y="3401985"/>
              <a:ext cx="90277" cy="90684"/>
            </a:xfrm>
            <a:prstGeom prst="rect">
              <a:avLst/>
            </a:prstGeom>
            <a:blipFill>
              <a:blip r:embed="rId2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78" name="TextBox 77">
            <a:extLst>
              <a:ext uri="{FF2B5EF4-FFF2-40B4-BE49-F238E27FC236}">
                <a16:creationId xmlns:a16="http://schemas.microsoft.com/office/drawing/2014/main" id="{1AB5E685-D908-9B44-BC53-2F68D7ABD3F2}"/>
              </a:ext>
            </a:extLst>
          </p:cNvPr>
          <p:cNvSpPr txBox="1"/>
          <p:nvPr/>
        </p:nvSpPr>
        <p:spPr>
          <a:xfrm>
            <a:off x="276231" y="3914905"/>
            <a:ext cx="4684334" cy="792781"/>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600" b="1" dirty="0"/>
              <a:t>DOMESTIC POWER CONSUMPTION DATA ANALYSIS AND REPORTING USING POWER BI</a:t>
            </a:r>
            <a:endParaRPr kumimoji="0" lang="en-US" sz="1600" b="1"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B5C4-D763-6088-8EC7-0D8152B6BCAD}"/>
              </a:ext>
            </a:extLst>
          </p:cNvPr>
          <p:cNvSpPr>
            <a:spLocks noGrp="1"/>
          </p:cNvSpPr>
          <p:nvPr>
            <p:ph type="title"/>
          </p:nvPr>
        </p:nvSpPr>
        <p:spPr>
          <a:xfrm>
            <a:off x="207819" y="401782"/>
            <a:ext cx="11111345" cy="276999"/>
          </a:xfrm>
        </p:spPr>
        <p:txBody>
          <a:bodyPr/>
          <a:lstStyle/>
          <a:p>
            <a:r>
              <a:rPr lang="en-US" b="1" dirty="0">
                <a:latin typeface="Lato-Light"/>
              </a:rPr>
              <a:t>Low-Level and High-Level Design Document find below link</a:t>
            </a:r>
          </a:p>
        </p:txBody>
      </p:sp>
      <p:sp>
        <p:nvSpPr>
          <p:cNvPr id="3" name="Text Placeholder 2">
            <a:extLst>
              <a:ext uri="{FF2B5EF4-FFF2-40B4-BE49-F238E27FC236}">
                <a16:creationId xmlns:a16="http://schemas.microsoft.com/office/drawing/2014/main" id="{E37C8967-61F8-9E11-670F-A14F799BF176}"/>
              </a:ext>
            </a:extLst>
          </p:cNvPr>
          <p:cNvSpPr>
            <a:spLocks noGrp="1"/>
          </p:cNvSpPr>
          <p:nvPr>
            <p:ph type="body" idx="1"/>
          </p:nvPr>
        </p:nvSpPr>
        <p:spPr>
          <a:xfrm>
            <a:off x="332509" y="678782"/>
            <a:ext cx="11249891" cy="830997"/>
          </a:xfrm>
        </p:spPr>
        <p:txBody>
          <a:bodyPr/>
          <a:lstStyle/>
          <a:p>
            <a:pPr algn="l"/>
            <a:endParaRPr lang="en-US" dirty="0">
              <a:hlinkClick r:id="rId2"/>
            </a:endParaRPr>
          </a:p>
          <a:p>
            <a:pPr marL="342900" indent="-342900" algn="l">
              <a:buAutoNum type="arabicPeriod"/>
            </a:pPr>
            <a:r>
              <a:rPr lang="en-US" dirty="0">
                <a:hlinkClick r:id="rId2"/>
              </a:rPr>
              <a:t>Detail level design document.docx</a:t>
            </a:r>
            <a:endParaRPr lang="en-US" dirty="0"/>
          </a:p>
          <a:p>
            <a:pPr marL="342900" indent="-342900" algn="l">
              <a:buAutoNum type="arabicPeriod"/>
            </a:pPr>
            <a:r>
              <a:rPr lang="en-US" dirty="0">
                <a:hlinkClick r:id="rId3"/>
              </a:rPr>
              <a:t>High Level Document</a:t>
            </a:r>
            <a:r>
              <a:rPr lang="en-US">
                <a:hlinkClick r:id="rId3"/>
              </a:rPr>
              <a:t>.docx</a:t>
            </a:r>
            <a:endParaRPr lang="en-US" dirty="0"/>
          </a:p>
        </p:txBody>
      </p:sp>
    </p:spTree>
    <p:extLst>
      <p:ext uri="{BB962C8B-B14F-4D97-AF65-F5344CB8AC3E}">
        <p14:creationId xmlns:p14="http://schemas.microsoft.com/office/powerpoint/2010/main" val="2525309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464612"/>
            <a:ext cx="10972800" cy="276999"/>
          </a:xfrm>
        </p:spPr>
        <p:txBody>
          <a:bodyPr/>
          <a:lstStyle/>
          <a:p>
            <a:r>
              <a:rPr lang="en-US" b="1">
                <a:latin typeface="Lato-Light"/>
              </a:rPr>
              <a:t>QUESTIONS?</a:t>
            </a:r>
          </a:p>
        </p:txBody>
      </p:sp>
      <p:sp>
        <p:nvSpPr>
          <p:cNvPr id="4" name="Text Placeholder 3">
            <a:extLst>
              <a:ext uri="{FF2B5EF4-FFF2-40B4-BE49-F238E27FC236}">
                <a16:creationId xmlns:a16="http://schemas.microsoft.com/office/drawing/2014/main" id="{0544E20F-21B8-4502-808E-51D0B7040DF5}"/>
              </a:ext>
            </a:extLst>
          </p:cNvPr>
          <p:cNvSpPr>
            <a:spLocks noGrp="1"/>
          </p:cNvSpPr>
          <p:nvPr>
            <p:ph type="body" idx="1"/>
          </p:nvPr>
        </p:nvSpPr>
        <p:spPr/>
        <p:txBody>
          <a:bodyPr/>
          <a:lstStyle/>
          <a:p>
            <a:endParaRPr lang="en-IN" dirty="0"/>
          </a:p>
        </p:txBody>
      </p:sp>
      <p:pic>
        <p:nvPicPr>
          <p:cNvPr id="3" name="Graphic 2" descr="Question Mark with solid fill">
            <a:extLst>
              <a:ext uri="{FF2B5EF4-FFF2-40B4-BE49-F238E27FC236}">
                <a16:creationId xmlns:a16="http://schemas.microsoft.com/office/drawing/2014/main" id="{AD85AA86-40DE-8E2E-02EF-5279B135D5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800" y="2971800"/>
            <a:ext cx="914400" cy="914400"/>
          </a:xfrm>
          <a:prstGeom prst="rect">
            <a:avLst/>
          </a:prstGeom>
        </p:spPr>
      </p:pic>
    </p:spTree>
    <p:extLst>
      <p:ext uri="{BB962C8B-B14F-4D97-AF65-F5344CB8AC3E}">
        <p14:creationId xmlns:p14="http://schemas.microsoft.com/office/powerpoint/2010/main" val="1554727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7">
            <a:extLst>
              <a:ext uri="{FF2B5EF4-FFF2-40B4-BE49-F238E27FC236}">
                <a16:creationId xmlns:a16="http://schemas.microsoft.com/office/drawing/2014/main" id="{B56EFD4A-8DEA-3C4E-B322-57DEDCC1FEC8}"/>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0354" y="675765"/>
            <a:ext cx="3663255" cy="5506470"/>
          </a:xfrm>
          <a:custGeom>
            <a:avLst/>
            <a:gdLst>
              <a:gd name="connsiteX0" fmla="*/ 820661 w 3663255"/>
              <a:gd name="connsiteY0" fmla="*/ 0 h 5506470"/>
              <a:gd name="connsiteX1" fmla="*/ 888803 w 3663255"/>
              <a:gd name="connsiteY1" fmla="*/ 0 h 5506470"/>
              <a:gd name="connsiteX2" fmla="*/ 1146246 w 3663255"/>
              <a:gd name="connsiteY2" fmla="*/ 12786 h 5506470"/>
              <a:gd name="connsiteX3" fmla="*/ 3663255 w 3663255"/>
              <a:gd name="connsiteY3" fmla="*/ 2756053 h 5506470"/>
              <a:gd name="connsiteX4" fmla="*/ 1146246 w 3663255"/>
              <a:gd name="connsiteY4" fmla="*/ 5499320 h 5506470"/>
              <a:gd name="connsiteX5" fmla="*/ 1002282 w 3663255"/>
              <a:gd name="connsiteY5" fmla="*/ 5506470 h 5506470"/>
              <a:gd name="connsiteX6" fmla="*/ 669465 w 3663255"/>
              <a:gd name="connsiteY6" fmla="*/ 5506470 h 5506470"/>
              <a:gd name="connsiteX7" fmla="*/ 643872 w 3663255"/>
              <a:gd name="connsiteY7" fmla="*/ 5505516 h 5506470"/>
              <a:gd name="connsiteX8" fmla="*/ 25862 w 3663255"/>
              <a:gd name="connsiteY8" fmla="*/ 5389585 h 5506470"/>
              <a:gd name="connsiteX9" fmla="*/ 0 w 3663255"/>
              <a:gd name="connsiteY9" fmla="*/ 5380276 h 5506470"/>
              <a:gd name="connsiteX10" fmla="*/ 0 w 3663255"/>
              <a:gd name="connsiteY10" fmla="*/ 131831 h 5506470"/>
              <a:gd name="connsiteX11" fmla="*/ 25862 w 3663255"/>
              <a:gd name="connsiteY11" fmla="*/ 122521 h 5506470"/>
              <a:gd name="connsiteX12" fmla="*/ 643872 w 3663255"/>
              <a:gd name="connsiteY12" fmla="*/ 6590 h 550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63255" h="5506470">
                <a:moveTo>
                  <a:pt x="820661" y="0"/>
                </a:moveTo>
                <a:lnTo>
                  <a:pt x="888803" y="0"/>
                </a:lnTo>
                <a:lnTo>
                  <a:pt x="1146246" y="12786"/>
                </a:lnTo>
                <a:cubicBezTo>
                  <a:pt x="2560012" y="153998"/>
                  <a:pt x="3663255" y="1328309"/>
                  <a:pt x="3663255" y="2756053"/>
                </a:cubicBezTo>
                <a:cubicBezTo>
                  <a:pt x="3663255" y="4183798"/>
                  <a:pt x="2560012" y="5358109"/>
                  <a:pt x="1146246" y="5499320"/>
                </a:cubicBezTo>
                <a:lnTo>
                  <a:pt x="1002282" y="5506470"/>
                </a:lnTo>
                <a:lnTo>
                  <a:pt x="669465" y="5506470"/>
                </a:lnTo>
                <a:lnTo>
                  <a:pt x="643872" y="5505516"/>
                </a:lnTo>
                <a:cubicBezTo>
                  <a:pt x="430288" y="5489533"/>
                  <a:pt x="223393" y="5450012"/>
                  <a:pt x="25862" y="5389585"/>
                </a:cubicBezTo>
                <a:lnTo>
                  <a:pt x="0" y="5380276"/>
                </a:lnTo>
                <a:lnTo>
                  <a:pt x="0" y="131831"/>
                </a:lnTo>
                <a:lnTo>
                  <a:pt x="25862" y="122521"/>
                </a:lnTo>
                <a:cubicBezTo>
                  <a:pt x="223393" y="62094"/>
                  <a:pt x="430288" y="22573"/>
                  <a:pt x="643872" y="6590"/>
                </a:cubicBezTo>
                <a:close/>
              </a:path>
            </a:pathLst>
          </a:custGeom>
        </p:spPr>
      </p:pic>
      <p:sp>
        <p:nvSpPr>
          <p:cNvPr id="11" name="TextBox 11">
            <a:extLst>
              <a:ext uri="{FF2B5EF4-FFF2-40B4-BE49-F238E27FC236}">
                <a16:creationId xmlns:a16="http://schemas.microsoft.com/office/drawing/2014/main" id="{A295C174-1603-6D49-8041-9B0DFC868F4C}"/>
              </a:ext>
            </a:extLst>
          </p:cNvPr>
          <p:cNvSpPr txBox="1"/>
          <p:nvPr/>
        </p:nvSpPr>
        <p:spPr>
          <a:xfrm>
            <a:off x="785784" y="6147090"/>
            <a:ext cx="7696200" cy="600164"/>
          </a:xfrm>
          <a:prstGeom prst="rect">
            <a:avLst/>
          </a:prstGeom>
          <a:noFill/>
        </p:spPr>
        <p:txBody>
          <a:bodyPr wrap="square" lIns="0" rtlCol="0">
            <a:sp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IN" sz="11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7F7F7F"/>
                </a:solidFill>
                <a:effectLst/>
                <a:uLnTx/>
                <a:uFillTx/>
                <a:latin typeface="Calibri" panose="020F0502020204030204" pitchFamily="34" charset="0"/>
                <a:ea typeface="Times New Roman" panose="02020603050405020304" pitchFamily="18" charset="0"/>
                <a:cs typeface="Arial" panose="020B0604020202020204" pitchFamily="34" charset="0"/>
              </a:rPr>
              <a:t>The contents of this presentation are confidential and intended solely for the use of the individual or entity to whom they are addressed. The company accepts no liability for any damage caused by using the content of this presentation.</a:t>
            </a:r>
            <a:endParaRPr kumimoji="0" lang="en-IN" sz="11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17" name="object 11">
            <a:extLst>
              <a:ext uri="{FF2B5EF4-FFF2-40B4-BE49-F238E27FC236}">
                <a16:creationId xmlns:a16="http://schemas.microsoft.com/office/drawing/2014/main" id="{0E709FEF-C243-FF4E-B69B-3A142E5901FC}"/>
              </a:ext>
            </a:extLst>
          </p:cNvPr>
          <p:cNvSpPr/>
          <p:nvPr/>
        </p:nvSpPr>
        <p:spPr>
          <a:xfrm>
            <a:off x="186055" y="312827"/>
            <a:ext cx="5647690" cy="4999355"/>
          </a:xfrm>
          <a:custGeom>
            <a:avLst/>
            <a:gdLst/>
            <a:ahLst/>
            <a:cxnLst/>
            <a:rect l="l" t="t" r="r" b="b"/>
            <a:pathLst>
              <a:path w="5647690" h="4999355">
                <a:moveTo>
                  <a:pt x="3884409" y="3966438"/>
                </a:moveTo>
                <a:lnTo>
                  <a:pt x="3876967" y="3962120"/>
                </a:lnTo>
                <a:lnTo>
                  <a:pt x="3876967" y="3971175"/>
                </a:lnTo>
                <a:lnTo>
                  <a:pt x="3876967" y="4377220"/>
                </a:lnTo>
                <a:lnTo>
                  <a:pt x="3528263" y="4580229"/>
                </a:lnTo>
                <a:lnTo>
                  <a:pt x="3179572" y="4377220"/>
                </a:lnTo>
                <a:lnTo>
                  <a:pt x="3179572" y="3971175"/>
                </a:lnTo>
                <a:lnTo>
                  <a:pt x="3528263" y="3768153"/>
                </a:lnTo>
                <a:lnTo>
                  <a:pt x="3876967" y="3971175"/>
                </a:lnTo>
                <a:lnTo>
                  <a:pt x="3876967" y="3962120"/>
                </a:lnTo>
                <a:lnTo>
                  <a:pt x="3543401" y="3768153"/>
                </a:lnTo>
                <a:lnTo>
                  <a:pt x="3528263" y="3759352"/>
                </a:lnTo>
                <a:lnTo>
                  <a:pt x="3172117" y="3966438"/>
                </a:lnTo>
                <a:lnTo>
                  <a:pt x="3172117" y="4381284"/>
                </a:lnTo>
                <a:lnTo>
                  <a:pt x="3528263" y="4589030"/>
                </a:lnTo>
                <a:lnTo>
                  <a:pt x="3543350" y="4580229"/>
                </a:lnTo>
                <a:lnTo>
                  <a:pt x="3884409" y="4381284"/>
                </a:lnTo>
                <a:lnTo>
                  <a:pt x="3884409" y="3966438"/>
                </a:lnTo>
                <a:close/>
              </a:path>
              <a:path w="5647690" h="4999355">
                <a:moveTo>
                  <a:pt x="5647474" y="0"/>
                </a:moveTo>
                <a:lnTo>
                  <a:pt x="5640133" y="0"/>
                </a:lnTo>
                <a:lnTo>
                  <a:pt x="5640133" y="477113"/>
                </a:lnTo>
                <a:lnTo>
                  <a:pt x="4938788" y="885875"/>
                </a:lnTo>
                <a:lnTo>
                  <a:pt x="4237164" y="477113"/>
                </a:lnTo>
                <a:lnTo>
                  <a:pt x="4237164" y="0"/>
                </a:lnTo>
                <a:lnTo>
                  <a:pt x="4230395" y="0"/>
                </a:lnTo>
                <a:lnTo>
                  <a:pt x="4230395" y="485800"/>
                </a:lnTo>
                <a:lnTo>
                  <a:pt x="4230395" y="1298016"/>
                </a:lnTo>
                <a:lnTo>
                  <a:pt x="3880586" y="1501521"/>
                </a:lnTo>
                <a:lnTo>
                  <a:pt x="3876967" y="1499412"/>
                </a:lnTo>
                <a:lnTo>
                  <a:pt x="3876967" y="1512595"/>
                </a:lnTo>
                <a:lnTo>
                  <a:pt x="3876967" y="1913851"/>
                </a:lnTo>
                <a:lnTo>
                  <a:pt x="3532327" y="2114512"/>
                </a:lnTo>
                <a:lnTo>
                  <a:pt x="3532327" y="1918258"/>
                </a:lnTo>
                <a:lnTo>
                  <a:pt x="3543376" y="1911819"/>
                </a:lnTo>
                <a:lnTo>
                  <a:pt x="3708374" y="1815731"/>
                </a:lnTo>
                <a:lnTo>
                  <a:pt x="3708374" y="1610728"/>
                </a:lnTo>
                <a:lnTo>
                  <a:pt x="3876967" y="1512595"/>
                </a:lnTo>
                <a:lnTo>
                  <a:pt x="3876967" y="1499412"/>
                </a:lnTo>
                <a:lnTo>
                  <a:pt x="3873373" y="1497317"/>
                </a:lnTo>
                <a:lnTo>
                  <a:pt x="3873373" y="1505724"/>
                </a:lnTo>
                <a:lnTo>
                  <a:pt x="3704742" y="1603819"/>
                </a:lnTo>
                <a:lnTo>
                  <a:pt x="3701605" y="1602003"/>
                </a:lnTo>
                <a:lnTo>
                  <a:pt x="3701605" y="1614678"/>
                </a:lnTo>
                <a:lnTo>
                  <a:pt x="3701605" y="1811667"/>
                </a:lnTo>
                <a:lnTo>
                  <a:pt x="3532327" y="1909864"/>
                </a:lnTo>
                <a:lnTo>
                  <a:pt x="3532327" y="1713204"/>
                </a:lnTo>
                <a:lnTo>
                  <a:pt x="3544544" y="1706092"/>
                </a:lnTo>
                <a:lnTo>
                  <a:pt x="3701605" y="1614678"/>
                </a:lnTo>
                <a:lnTo>
                  <a:pt x="3701605" y="1602003"/>
                </a:lnTo>
                <a:lnTo>
                  <a:pt x="3697274" y="1599476"/>
                </a:lnTo>
                <a:lnTo>
                  <a:pt x="3697274" y="1608162"/>
                </a:lnTo>
                <a:lnTo>
                  <a:pt x="3528949" y="1706092"/>
                </a:lnTo>
                <a:lnTo>
                  <a:pt x="3524885" y="1703730"/>
                </a:lnTo>
                <a:lnTo>
                  <a:pt x="3524885" y="1713433"/>
                </a:lnTo>
                <a:lnTo>
                  <a:pt x="3524885" y="1909470"/>
                </a:lnTo>
                <a:lnTo>
                  <a:pt x="3524885" y="1918665"/>
                </a:lnTo>
                <a:lnTo>
                  <a:pt x="3524885" y="2114918"/>
                </a:lnTo>
                <a:lnTo>
                  <a:pt x="3524885" y="2123719"/>
                </a:lnTo>
                <a:lnTo>
                  <a:pt x="3524885" y="3349853"/>
                </a:lnTo>
                <a:lnTo>
                  <a:pt x="2819362" y="3760711"/>
                </a:lnTo>
                <a:lnTo>
                  <a:pt x="2819362" y="3761409"/>
                </a:lnTo>
                <a:lnTo>
                  <a:pt x="2118588" y="4169460"/>
                </a:lnTo>
                <a:lnTo>
                  <a:pt x="712292" y="3350590"/>
                </a:lnTo>
                <a:lnTo>
                  <a:pt x="712292" y="1713611"/>
                </a:lnTo>
                <a:lnTo>
                  <a:pt x="725182" y="1706092"/>
                </a:lnTo>
                <a:lnTo>
                  <a:pt x="1409687" y="1307655"/>
                </a:lnTo>
                <a:lnTo>
                  <a:pt x="1409687" y="2123643"/>
                </a:lnTo>
                <a:lnTo>
                  <a:pt x="2118588" y="2536469"/>
                </a:lnTo>
                <a:lnTo>
                  <a:pt x="2134857" y="2526995"/>
                </a:lnTo>
                <a:lnTo>
                  <a:pt x="2827490" y="2123643"/>
                </a:lnTo>
                <a:lnTo>
                  <a:pt x="2827490" y="1307503"/>
                </a:lnTo>
                <a:lnTo>
                  <a:pt x="3172117" y="1508086"/>
                </a:lnTo>
                <a:lnTo>
                  <a:pt x="3172117" y="1918589"/>
                </a:lnTo>
                <a:lnTo>
                  <a:pt x="3524885" y="2123719"/>
                </a:lnTo>
                <a:lnTo>
                  <a:pt x="3524885" y="2114918"/>
                </a:lnTo>
                <a:lnTo>
                  <a:pt x="3179572" y="1913851"/>
                </a:lnTo>
                <a:lnTo>
                  <a:pt x="3179572" y="1512430"/>
                </a:lnTo>
                <a:lnTo>
                  <a:pt x="3348164" y="1610563"/>
                </a:lnTo>
                <a:lnTo>
                  <a:pt x="3348164" y="1815731"/>
                </a:lnTo>
                <a:lnTo>
                  <a:pt x="3524885" y="1918665"/>
                </a:lnTo>
                <a:lnTo>
                  <a:pt x="3524885" y="1909470"/>
                </a:lnTo>
                <a:lnTo>
                  <a:pt x="3356292" y="1811667"/>
                </a:lnTo>
                <a:lnTo>
                  <a:pt x="3356292" y="1615300"/>
                </a:lnTo>
                <a:lnTo>
                  <a:pt x="3524885" y="1713433"/>
                </a:lnTo>
                <a:lnTo>
                  <a:pt x="3524885" y="1703730"/>
                </a:lnTo>
                <a:lnTo>
                  <a:pt x="3360610" y="1608162"/>
                </a:lnTo>
                <a:lnTo>
                  <a:pt x="3528949" y="1510512"/>
                </a:lnTo>
                <a:lnTo>
                  <a:pt x="3697274" y="1608162"/>
                </a:lnTo>
                <a:lnTo>
                  <a:pt x="3697274" y="1599476"/>
                </a:lnTo>
                <a:lnTo>
                  <a:pt x="3544532" y="1510512"/>
                </a:lnTo>
                <a:lnTo>
                  <a:pt x="3528263" y="1501038"/>
                </a:lnTo>
                <a:lnTo>
                  <a:pt x="3352457" y="1603425"/>
                </a:lnTo>
                <a:lnTo>
                  <a:pt x="3183839" y="1505331"/>
                </a:lnTo>
                <a:lnTo>
                  <a:pt x="3528263" y="1304785"/>
                </a:lnTo>
                <a:lnTo>
                  <a:pt x="3873373" y="1505724"/>
                </a:lnTo>
                <a:lnTo>
                  <a:pt x="3873373" y="1497317"/>
                </a:lnTo>
                <a:lnTo>
                  <a:pt x="3543350" y="1304785"/>
                </a:lnTo>
                <a:lnTo>
                  <a:pt x="3528263" y="1295984"/>
                </a:lnTo>
                <a:lnTo>
                  <a:pt x="3176600" y="1501127"/>
                </a:lnTo>
                <a:lnTo>
                  <a:pt x="2827490" y="1298016"/>
                </a:lnTo>
                <a:lnTo>
                  <a:pt x="2827490" y="486194"/>
                </a:lnTo>
                <a:lnTo>
                  <a:pt x="3528263" y="894664"/>
                </a:lnTo>
                <a:lnTo>
                  <a:pt x="4230395" y="485800"/>
                </a:lnTo>
                <a:lnTo>
                  <a:pt x="4230395" y="0"/>
                </a:lnTo>
                <a:lnTo>
                  <a:pt x="4229722" y="0"/>
                </a:lnTo>
                <a:lnTo>
                  <a:pt x="4229722" y="472782"/>
                </a:lnTo>
                <a:lnTo>
                  <a:pt x="4225976" y="470611"/>
                </a:lnTo>
                <a:lnTo>
                  <a:pt x="4225976" y="479298"/>
                </a:lnTo>
                <a:lnTo>
                  <a:pt x="3528263" y="885875"/>
                </a:lnTo>
                <a:lnTo>
                  <a:pt x="2831541" y="479488"/>
                </a:lnTo>
                <a:lnTo>
                  <a:pt x="3352546" y="176098"/>
                </a:lnTo>
                <a:lnTo>
                  <a:pt x="3528263" y="278828"/>
                </a:lnTo>
                <a:lnTo>
                  <a:pt x="3704475" y="176199"/>
                </a:lnTo>
                <a:lnTo>
                  <a:pt x="4225976" y="479298"/>
                </a:lnTo>
                <a:lnTo>
                  <a:pt x="4225976" y="470611"/>
                </a:lnTo>
                <a:lnTo>
                  <a:pt x="3708374" y="169189"/>
                </a:lnTo>
                <a:lnTo>
                  <a:pt x="3708374" y="0"/>
                </a:lnTo>
                <a:lnTo>
                  <a:pt x="3700919" y="0"/>
                </a:lnTo>
                <a:lnTo>
                  <a:pt x="3700919" y="164846"/>
                </a:lnTo>
                <a:lnTo>
                  <a:pt x="3696678" y="162382"/>
                </a:lnTo>
                <a:lnTo>
                  <a:pt x="3696678" y="171665"/>
                </a:lnTo>
                <a:lnTo>
                  <a:pt x="3528263" y="270027"/>
                </a:lnTo>
                <a:lnTo>
                  <a:pt x="3360331" y="171564"/>
                </a:lnTo>
                <a:lnTo>
                  <a:pt x="3528263" y="73774"/>
                </a:lnTo>
                <a:lnTo>
                  <a:pt x="3696678" y="171665"/>
                </a:lnTo>
                <a:lnTo>
                  <a:pt x="3696678" y="162382"/>
                </a:lnTo>
                <a:lnTo>
                  <a:pt x="3544532" y="73774"/>
                </a:lnTo>
                <a:lnTo>
                  <a:pt x="3528263" y="64300"/>
                </a:lnTo>
                <a:lnTo>
                  <a:pt x="3356292" y="164452"/>
                </a:lnTo>
                <a:lnTo>
                  <a:pt x="3356292" y="0"/>
                </a:lnTo>
                <a:lnTo>
                  <a:pt x="3348837" y="0"/>
                </a:lnTo>
                <a:lnTo>
                  <a:pt x="3348837" y="168795"/>
                </a:lnTo>
                <a:lnTo>
                  <a:pt x="2827490" y="472389"/>
                </a:lnTo>
                <a:lnTo>
                  <a:pt x="2827490" y="0"/>
                </a:lnTo>
                <a:lnTo>
                  <a:pt x="2820047" y="0"/>
                </a:lnTo>
                <a:lnTo>
                  <a:pt x="2820047" y="472782"/>
                </a:lnTo>
                <a:lnTo>
                  <a:pt x="2820047" y="1307274"/>
                </a:lnTo>
                <a:lnTo>
                  <a:pt x="2820047" y="2118906"/>
                </a:lnTo>
                <a:lnTo>
                  <a:pt x="2118588" y="2526995"/>
                </a:lnTo>
                <a:lnTo>
                  <a:pt x="1417129" y="2118906"/>
                </a:lnTo>
                <a:lnTo>
                  <a:pt x="1417129" y="1307096"/>
                </a:lnTo>
                <a:lnTo>
                  <a:pt x="1938489" y="1610563"/>
                </a:lnTo>
                <a:lnTo>
                  <a:pt x="1938489" y="1815731"/>
                </a:lnTo>
                <a:lnTo>
                  <a:pt x="2118588" y="1920621"/>
                </a:lnTo>
                <a:lnTo>
                  <a:pt x="2133689" y="1911819"/>
                </a:lnTo>
                <a:lnTo>
                  <a:pt x="2298687" y="1815731"/>
                </a:lnTo>
                <a:lnTo>
                  <a:pt x="2298687" y="1610741"/>
                </a:lnTo>
                <a:lnTo>
                  <a:pt x="2820047" y="1307274"/>
                </a:lnTo>
                <a:lnTo>
                  <a:pt x="2820047" y="472782"/>
                </a:lnTo>
                <a:lnTo>
                  <a:pt x="2819362" y="472389"/>
                </a:lnTo>
                <a:lnTo>
                  <a:pt x="2819362" y="486600"/>
                </a:lnTo>
                <a:lnTo>
                  <a:pt x="2819362" y="1293291"/>
                </a:lnTo>
                <a:lnTo>
                  <a:pt x="2815971" y="1291323"/>
                </a:lnTo>
                <a:lnTo>
                  <a:pt x="2815971" y="1300391"/>
                </a:lnTo>
                <a:lnTo>
                  <a:pt x="2294725" y="1603629"/>
                </a:lnTo>
                <a:lnTo>
                  <a:pt x="2291245" y="1601609"/>
                </a:lnTo>
                <a:lnTo>
                  <a:pt x="2291245" y="1615071"/>
                </a:lnTo>
                <a:lnTo>
                  <a:pt x="2291245" y="1811667"/>
                </a:lnTo>
                <a:lnTo>
                  <a:pt x="2118588" y="1911819"/>
                </a:lnTo>
                <a:lnTo>
                  <a:pt x="1945932" y="1811667"/>
                </a:lnTo>
                <a:lnTo>
                  <a:pt x="1945932" y="1614893"/>
                </a:lnTo>
                <a:lnTo>
                  <a:pt x="2116556" y="1714207"/>
                </a:lnTo>
                <a:lnTo>
                  <a:pt x="2118588" y="1715566"/>
                </a:lnTo>
                <a:lnTo>
                  <a:pt x="2134870" y="1706092"/>
                </a:lnTo>
                <a:lnTo>
                  <a:pt x="2291245" y="1615071"/>
                </a:lnTo>
                <a:lnTo>
                  <a:pt x="2291245" y="1601609"/>
                </a:lnTo>
                <a:lnTo>
                  <a:pt x="2286927" y="1599095"/>
                </a:lnTo>
                <a:lnTo>
                  <a:pt x="2286927" y="1608162"/>
                </a:lnTo>
                <a:lnTo>
                  <a:pt x="2118588" y="1706092"/>
                </a:lnTo>
                <a:lnTo>
                  <a:pt x="1950237" y="1608162"/>
                </a:lnTo>
                <a:lnTo>
                  <a:pt x="2118588" y="1510512"/>
                </a:lnTo>
                <a:lnTo>
                  <a:pt x="2286927" y="1608162"/>
                </a:lnTo>
                <a:lnTo>
                  <a:pt x="2286927" y="1599095"/>
                </a:lnTo>
                <a:lnTo>
                  <a:pt x="2134857" y="1510512"/>
                </a:lnTo>
                <a:lnTo>
                  <a:pt x="2118588" y="1501038"/>
                </a:lnTo>
                <a:lnTo>
                  <a:pt x="1942439" y="1603629"/>
                </a:lnTo>
                <a:lnTo>
                  <a:pt x="1421193" y="1300391"/>
                </a:lnTo>
                <a:lnTo>
                  <a:pt x="2118588" y="894664"/>
                </a:lnTo>
                <a:lnTo>
                  <a:pt x="2815971" y="1300391"/>
                </a:lnTo>
                <a:lnTo>
                  <a:pt x="2815971" y="1291323"/>
                </a:lnTo>
                <a:lnTo>
                  <a:pt x="2134857" y="894664"/>
                </a:lnTo>
                <a:lnTo>
                  <a:pt x="2126716" y="889927"/>
                </a:lnTo>
                <a:lnTo>
                  <a:pt x="2819362" y="486600"/>
                </a:lnTo>
                <a:lnTo>
                  <a:pt x="2819362" y="472389"/>
                </a:lnTo>
                <a:lnTo>
                  <a:pt x="2815971" y="470420"/>
                </a:lnTo>
                <a:lnTo>
                  <a:pt x="2815971" y="479488"/>
                </a:lnTo>
                <a:lnTo>
                  <a:pt x="2119185" y="885545"/>
                </a:lnTo>
                <a:lnTo>
                  <a:pt x="2118588" y="885190"/>
                </a:lnTo>
                <a:lnTo>
                  <a:pt x="2117991" y="885532"/>
                </a:lnTo>
                <a:lnTo>
                  <a:pt x="2110422" y="881126"/>
                </a:lnTo>
                <a:lnTo>
                  <a:pt x="2110422" y="889939"/>
                </a:lnTo>
                <a:lnTo>
                  <a:pt x="1417815" y="1293291"/>
                </a:lnTo>
                <a:lnTo>
                  <a:pt x="1417815" y="486587"/>
                </a:lnTo>
                <a:lnTo>
                  <a:pt x="2110422" y="889939"/>
                </a:lnTo>
                <a:lnTo>
                  <a:pt x="2110422" y="881126"/>
                </a:lnTo>
                <a:lnTo>
                  <a:pt x="1421180" y="479488"/>
                </a:lnTo>
                <a:lnTo>
                  <a:pt x="1766023" y="278892"/>
                </a:lnTo>
                <a:lnTo>
                  <a:pt x="2118588" y="483882"/>
                </a:lnTo>
                <a:lnTo>
                  <a:pt x="2471140" y="278892"/>
                </a:lnTo>
                <a:lnTo>
                  <a:pt x="2815971" y="479488"/>
                </a:lnTo>
                <a:lnTo>
                  <a:pt x="2815971" y="470420"/>
                </a:lnTo>
                <a:lnTo>
                  <a:pt x="2474734" y="271703"/>
                </a:lnTo>
                <a:lnTo>
                  <a:pt x="2474734" y="0"/>
                </a:lnTo>
                <a:lnTo>
                  <a:pt x="2467279" y="0"/>
                </a:lnTo>
                <a:lnTo>
                  <a:pt x="2467279" y="267360"/>
                </a:lnTo>
                <a:lnTo>
                  <a:pt x="2463355" y="265087"/>
                </a:lnTo>
                <a:lnTo>
                  <a:pt x="2463355" y="274345"/>
                </a:lnTo>
                <a:lnTo>
                  <a:pt x="2118588" y="475081"/>
                </a:lnTo>
                <a:lnTo>
                  <a:pt x="1773809" y="274345"/>
                </a:lnTo>
                <a:lnTo>
                  <a:pt x="1942452" y="176237"/>
                </a:lnTo>
                <a:lnTo>
                  <a:pt x="2118588" y="278828"/>
                </a:lnTo>
                <a:lnTo>
                  <a:pt x="2294712" y="176250"/>
                </a:lnTo>
                <a:lnTo>
                  <a:pt x="2463355" y="274345"/>
                </a:lnTo>
                <a:lnTo>
                  <a:pt x="2463355" y="265087"/>
                </a:lnTo>
                <a:lnTo>
                  <a:pt x="2298687" y="169189"/>
                </a:lnTo>
                <a:lnTo>
                  <a:pt x="2298687" y="0"/>
                </a:lnTo>
                <a:lnTo>
                  <a:pt x="2291245" y="0"/>
                </a:lnTo>
                <a:lnTo>
                  <a:pt x="2291245" y="164858"/>
                </a:lnTo>
                <a:lnTo>
                  <a:pt x="2286927" y="162344"/>
                </a:lnTo>
                <a:lnTo>
                  <a:pt x="2286927" y="171716"/>
                </a:lnTo>
                <a:lnTo>
                  <a:pt x="2118588" y="270027"/>
                </a:lnTo>
                <a:lnTo>
                  <a:pt x="1950237" y="171716"/>
                </a:lnTo>
                <a:lnTo>
                  <a:pt x="2118588" y="73774"/>
                </a:lnTo>
                <a:lnTo>
                  <a:pt x="2286927" y="171716"/>
                </a:lnTo>
                <a:lnTo>
                  <a:pt x="2286927" y="162344"/>
                </a:lnTo>
                <a:lnTo>
                  <a:pt x="2134857" y="73774"/>
                </a:lnTo>
                <a:lnTo>
                  <a:pt x="2118588" y="64300"/>
                </a:lnTo>
                <a:lnTo>
                  <a:pt x="1945932" y="164858"/>
                </a:lnTo>
                <a:lnTo>
                  <a:pt x="1945932" y="0"/>
                </a:lnTo>
                <a:lnTo>
                  <a:pt x="1938489" y="0"/>
                </a:lnTo>
                <a:lnTo>
                  <a:pt x="1938489" y="169189"/>
                </a:lnTo>
                <a:lnTo>
                  <a:pt x="1769897" y="267360"/>
                </a:lnTo>
                <a:lnTo>
                  <a:pt x="1769897" y="0"/>
                </a:lnTo>
                <a:lnTo>
                  <a:pt x="1762442" y="0"/>
                </a:lnTo>
                <a:lnTo>
                  <a:pt x="1762442" y="271703"/>
                </a:lnTo>
                <a:lnTo>
                  <a:pt x="1417129" y="472782"/>
                </a:lnTo>
                <a:lnTo>
                  <a:pt x="1417129" y="0"/>
                </a:lnTo>
                <a:lnTo>
                  <a:pt x="1409687" y="0"/>
                </a:lnTo>
                <a:lnTo>
                  <a:pt x="1409687" y="472389"/>
                </a:lnTo>
                <a:lnTo>
                  <a:pt x="1409687" y="481469"/>
                </a:lnTo>
                <a:lnTo>
                  <a:pt x="1409687" y="481850"/>
                </a:lnTo>
                <a:lnTo>
                  <a:pt x="1409687" y="1298016"/>
                </a:lnTo>
                <a:lnTo>
                  <a:pt x="961199" y="1559331"/>
                </a:lnTo>
                <a:lnTo>
                  <a:pt x="708914" y="1706092"/>
                </a:lnTo>
                <a:lnTo>
                  <a:pt x="7454" y="1298016"/>
                </a:lnTo>
                <a:lnTo>
                  <a:pt x="7454" y="481850"/>
                </a:lnTo>
                <a:lnTo>
                  <a:pt x="708914" y="73774"/>
                </a:lnTo>
                <a:lnTo>
                  <a:pt x="1409687" y="481469"/>
                </a:lnTo>
                <a:lnTo>
                  <a:pt x="1409687" y="472389"/>
                </a:lnTo>
                <a:lnTo>
                  <a:pt x="725182" y="73774"/>
                </a:lnTo>
                <a:lnTo>
                  <a:pt x="708914" y="64300"/>
                </a:lnTo>
                <a:lnTo>
                  <a:pt x="0" y="477113"/>
                </a:lnTo>
                <a:lnTo>
                  <a:pt x="0" y="1302753"/>
                </a:lnTo>
                <a:lnTo>
                  <a:pt x="704850" y="1713026"/>
                </a:lnTo>
                <a:lnTo>
                  <a:pt x="704850" y="3355327"/>
                </a:lnTo>
                <a:lnTo>
                  <a:pt x="2116556" y="4176903"/>
                </a:lnTo>
                <a:lnTo>
                  <a:pt x="2118588" y="4178262"/>
                </a:lnTo>
                <a:lnTo>
                  <a:pt x="2133701" y="4169460"/>
                </a:lnTo>
                <a:lnTo>
                  <a:pt x="2819362" y="3770439"/>
                </a:lnTo>
                <a:lnTo>
                  <a:pt x="2819362" y="4586325"/>
                </a:lnTo>
                <a:lnTo>
                  <a:pt x="3528263" y="4999139"/>
                </a:lnTo>
                <a:lnTo>
                  <a:pt x="3543376" y="4990350"/>
                </a:lnTo>
                <a:lnTo>
                  <a:pt x="4237164" y="4586325"/>
                </a:lnTo>
                <a:lnTo>
                  <a:pt x="4237164" y="3760711"/>
                </a:lnTo>
                <a:lnTo>
                  <a:pt x="4230395" y="3756774"/>
                </a:lnTo>
                <a:lnTo>
                  <a:pt x="4230395" y="3765448"/>
                </a:lnTo>
                <a:lnTo>
                  <a:pt x="4230395" y="4582261"/>
                </a:lnTo>
                <a:lnTo>
                  <a:pt x="3528949" y="4990350"/>
                </a:lnTo>
                <a:lnTo>
                  <a:pt x="2827490" y="4582261"/>
                </a:lnTo>
                <a:lnTo>
                  <a:pt x="2827490" y="3765702"/>
                </a:lnTo>
                <a:lnTo>
                  <a:pt x="3529038" y="3357422"/>
                </a:lnTo>
                <a:lnTo>
                  <a:pt x="4230395" y="3765448"/>
                </a:lnTo>
                <a:lnTo>
                  <a:pt x="4230395" y="3756774"/>
                </a:lnTo>
                <a:lnTo>
                  <a:pt x="3544532" y="3357359"/>
                </a:lnTo>
                <a:lnTo>
                  <a:pt x="3532327" y="3350260"/>
                </a:lnTo>
                <a:lnTo>
                  <a:pt x="3532327" y="2123313"/>
                </a:lnTo>
                <a:lnTo>
                  <a:pt x="3543401" y="2116874"/>
                </a:lnTo>
                <a:lnTo>
                  <a:pt x="3884409" y="1918589"/>
                </a:lnTo>
                <a:lnTo>
                  <a:pt x="3884409" y="1508264"/>
                </a:lnTo>
                <a:lnTo>
                  <a:pt x="4235132" y="1304099"/>
                </a:lnTo>
                <a:lnTo>
                  <a:pt x="4237164" y="1302753"/>
                </a:lnTo>
                <a:lnTo>
                  <a:pt x="4237164" y="486194"/>
                </a:lnTo>
                <a:lnTo>
                  <a:pt x="4938788" y="894664"/>
                </a:lnTo>
                <a:lnTo>
                  <a:pt x="5645772" y="482523"/>
                </a:lnTo>
                <a:lnTo>
                  <a:pt x="5647474" y="481850"/>
                </a:lnTo>
                <a:lnTo>
                  <a:pt x="5647474" y="0"/>
                </a:lnTo>
                <a:close/>
              </a:path>
            </a:pathLst>
          </a:custGeom>
          <a:solidFill>
            <a:srgbClr val="D9D9D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1">
            <a:extLst>
              <a:ext uri="{FF2B5EF4-FFF2-40B4-BE49-F238E27FC236}">
                <a16:creationId xmlns:a16="http://schemas.microsoft.com/office/drawing/2014/main" id="{E971AEE0-5518-0A49-8694-169A687579C2}"/>
              </a:ext>
            </a:extLst>
          </p:cNvPr>
          <p:cNvSpPr/>
          <p:nvPr/>
        </p:nvSpPr>
        <p:spPr>
          <a:xfrm>
            <a:off x="338455" y="465227"/>
            <a:ext cx="5647690" cy="4999355"/>
          </a:xfrm>
          <a:custGeom>
            <a:avLst/>
            <a:gdLst/>
            <a:ahLst/>
            <a:cxnLst/>
            <a:rect l="l" t="t" r="r" b="b"/>
            <a:pathLst>
              <a:path w="5647690" h="4999355">
                <a:moveTo>
                  <a:pt x="3884409" y="3966438"/>
                </a:moveTo>
                <a:lnTo>
                  <a:pt x="3876967" y="3962120"/>
                </a:lnTo>
                <a:lnTo>
                  <a:pt x="3876967" y="3971175"/>
                </a:lnTo>
                <a:lnTo>
                  <a:pt x="3876967" y="4377220"/>
                </a:lnTo>
                <a:lnTo>
                  <a:pt x="3528263" y="4580229"/>
                </a:lnTo>
                <a:lnTo>
                  <a:pt x="3179572" y="4377220"/>
                </a:lnTo>
                <a:lnTo>
                  <a:pt x="3179572" y="3971175"/>
                </a:lnTo>
                <a:lnTo>
                  <a:pt x="3528263" y="3768153"/>
                </a:lnTo>
                <a:lnTo>
                  <a:pt x="3876967" y="3971175"/>
                </a:lnTo>
                <a:lnTo>
                  <a:pt x="3876967" y="3962120"/>
                </a:lnTo>
                <a:lnTo>
                  <a:pt x="3543401" y="3768153"/>
                </a:lnTo>
                <a:lnTo>
                  <a:pt x="3528263" y="3759352"/>
                </a:lnTo>
                <a:lnTo>
                  <a:pt x="3172117" y="3966438"/>
                </a:lnTo>
                <a:lnTo>
                  <a:pt x="3172117" y="4381284"/>
                </a:lnTo>
                <a:lnTo>
                  <a:pt x="3528263" y="4589030"/>
                </a:lnTo>
                <a:lnTo>
                  <a:pt x="3543350" y="4580229"/>
                </a:lnTo>
                <a:lnTo>
                  <a:pt x="3884409" y="4381284"/>
                </a:lnTo>
                <a:lnTo>
                  <a:pt x="3884409" y="3966438"/>
                </a:lnTo>
                <a:close/>
              </a:path>
              <a:path w="5647690" h="4999355">
                <a:moveTo>
                  <a:pt x="5647474" y="0"/>
                </a:moveTo>
                <a:lnTo>
                  <a:pt x="5640133" y="0"/>
                </a:lnTo>
                <a:lnTo>
                  <a:pt x="5640133" y="477113"/>
                </a:lnTo>
                <a:lnTo>
                  <a:pt x="4938788" y="885875"/>
                </a:lnTo>
                <a:lnTo>
                  <a:pt x="4237164" y="477113"/>
                </a:lnTo>
                <a:lnTo>
                  <a:pt x="4237164" y="0"/>
                </a:lnTo>
                <a:lnTo>
                  <a:pt x="4230395" y="0"/>
                </a:lnTo>
                <a:lnTo>
                  <a:pt x="4230395" y="485800"/>
                </a:lnTo>
                <a:lnTo>
                  <a:pt x="4230395" y="1298016"/>
                </a:lnTo>
                <a:lnTo>
                  <a:pt x="3880586" y="1501521"/>
                </a:lnTo>
                <a:lnTo>
                  <a:pt x="3876967" y="1499412"/>
                </a:lnTo>
                <a:lnTo>
                  <a:pt x="3876967" y="1512595"/>
                </a:lnTo>
                <a:lnTo>
                  <a:pt x="3876967" y="1913851"/>
                </a:lnTo>
                <a:lnTo>
                  <a:pt x="3532327" y="2114512"/>
                </a:lnTo>
                <a:lnTo>
                  <a:pt x="3532327" y="1918258"/>
                </a:lnTo>
                <a:lnTo>
                  <a:pt x="3543376" y="1911819"/>
                </a:lnTo>
                <a:lnTo>
                  <a:pt x="3708374" y="1815731"/>
                </a:lnTo>
                <a:lnTo>
                  <a:pt x="3708374" y="1610728"/>
                </a:lnTo>
                <a:lnTo>
                  <a:pt x="3876967" y="1512595"/>
                </a:lnTo>
                <a:lnTo>
                  <a:pt x="3876967" y="1499412"/>
                </a:lnTo>
                <a:lnTo>
                  <a:pt x="3873373" y="1497317"/>
                </a:lnTo>
                <a:lnTo>
                  <a:pt x="3873373" y="1505724"/>
                </a:lnTo>
                <a:lnTo>
                  <a:pt x="3704742" y="1603819"/>
                </a:lnTo>
                <a:lnTo>
                  <a:pt x="3701605" y="1602003"/>
                </a:lnTo>
                <a:lnTo>
                  <a:pt x="3701605" y="1614678"/>
                </a:lnTo>
                <a:lnTo>
                  <a:pt x="3701605" y="1811667"/>
                </a:lnTo>
                <a:lnTo>
                  <a:pt x="3532327" y="1909864"/>
                </a:lnTo>
                <a:lnTo>
                  <a:pt x="3532327" y="1713204"/>
                </a:lnTo>
                <a:lnTo>
                  <a:pt x="3544544" y="1706092"/>
                </a:lnTo>
                <a:lnTo>
                  <a:pt x="3701605" y="1614678"/>
                </a:lnTo>
                <a:lnTo>
                  <a:pt x="3701605" y="1602003"/>
                </a:lnTo>
                <a:lnTo>
                  <a:pt x="3697274" y="1599476"/>
                </a:lnTo>
                <a:lnTo>
                  <a:pt x="3697274" y="1608162"/>
                </a:lnTo>
                <a:lnTo>
                  <a:pt x="3528949" y="1706092"/>
                </a:lnTo>
                <a:lnTo>
                  <a:pt x="3524885" y="1703730"/>
                </a:lnTo>
                <a:lnTo>
                  <a:pt x="3524885" y="1713433"/>
                </a:lnTo>
                <a:lnTo>
                  <a:pt x="3524885" y="1909470"/>
                </a:lnTo>
                <a:lnTo>
                  <a:pt x="3524885" y="1918665"/>
                </a:lnTo>
                <a:lnTo>
                  <a:pt x="3524885" y="2114918"/>
                </a:lnTo>
                <a:lnTo>
                  <a:pt x="3524885" y="2123719"/>
                </a:lnTo>
                <a:lnTo>
                  <a:pt x="3524885" y="3349853"/>
                </a:lnTo>
                <a:lnTo>
                  <a:pt x="2819362" y="3760711"/>
                </a:lnTo>
                <a:lnTo>
                  <a:pt x="2819362" y="3761409"/>
                </a:lnTo>
                <a:lnTo>
                  <a:pt x="2118588" y="4169460"/>
                </a:lnTo>
                <a:lnTo>
                  <a:pt x="712292" y="3350590"/>
                </a:lnTo>
                <a:lnTo>
                  <a:pt x="712292" y="1713611"/>
                </a:lnTo>
                <a:lnTo>
                  <a:pt x="725182" y="1706092"/>
                </a:lnTo>
                <a:lnTo>
                  <a:pt x="1409687" y="1307655"/>
                </a:lnTo>
                <a:lnTo>
                  <a:pt x="1409687" y="2123643"/>
                </a:lnTo>
                <a:lnTo>
                  <a:pt x="2118588" y="2536469"/>
                </a:lnTo>
                <a:lnTo>
                  <a:pt x="2134857" y="2526995"/>
                </a:lnTo>
                <a:lnTo>
                  <a:pt x="2827490" y="2123643"/>
                </a:lnTo>
                <a:lnTo>
                  <a:pt x="2827490" y="1307503"/>
                </a:lnTo>
                <a:lnTo>
                  <a:pt x="3172117" y="1508086"/>
                </a:lnTo>
                <a:lnTo>
                  <a:pt x="3172117" y="1918589"/>
                </a:lnTo>
                <a:lnTo>
                  <a:pt x="3524885" y="2123719"/>
                </a:lnTo>
                <a:lnTo>
                  <a:pt x="3524885" y="2114918"/>
                </a:lnTo>
                <a:lnTo>
                  <a:pt x="3179572" y="1913851"/>
                </a:lnTo>
                <a:lnTo>
                  <a:pt x="3179572" y="1512430"/>
                </a:lnTo>
                <a:lnTo>
                  <a:pt x="3348164" y="1610563"/>
                </a:lnTo>
                <a:lnTo>
                  <a:pt x="3348164" y="1815731"/>
                </a:lnTo>
                <a:lnTo>
                  <a:pt x="3524885" y="1918665"/>
                </a:lnTo>
                <a:lnTo>
                  <a:pt x="3524885" y="1909470"/>
                </a:lnTo>
                <a:lnTo>
                  <a:pt x="3356292" y="1811667"/>
                </a:lnTo>
                <a:lnTo>
                  <a:pt x="3356292" y="1615300"/>
                </a:lnTo>
                <a:lnTo>
                  <a:pt x="3524885" y="1713433"/>
                </a:lnTo>
                <a:lnTo>
                  <a:pt x="3524885" y="1703730"/>
                </a:lnTo>
                <a:lnTo>
                  <a:pt x="3360610" y="1608162"/>
                </a:lnTo>
                <a:lnTo>
                  <a:pt x="3528949" y="1510512"/>
                </a:lnTo>
                <a:lnTo>
                  <a:pt x="3697274" y="1608162"/>
                </a:lnTo>
                <a:lnTo>
                  <a:pt x="3697274" y="1599476"/>
                </a:lnTo>
                <a:lnTo>
                  <a:pt x="3544532" y="1510512"/>
                </a:lnTo>
                <a:lnTo>
                  <a:pt x="3528263" y="1501038"/>
                </a:lnTo>
                <a:lnTo>
                  <a:pt x="3352457" y="1603425"/>
                </a:lnTo>
                <a:lnTo>
                  <a:pt x="3183839" y="1505331"/>
                </a:lnTo>
                <a:lnTo>
                  <a:pt x="3528263" y="1304785"/>
                </a:lnTo>
                <a:lnTo>
                  <a:pt x="3873373" y="1505724"/>
                </a:lnTo>
                <a:lnTo>
                  <a:pt x="3873373" y="1497317"/>
                </a:lnTo>
                <a:lnTo>
                  <a:pt x="3543350" y="1304785"/>
                </a:lnTo>
                <a:lnTo>
                  <a:pt x="3528263" y="1295984"/>
                </a:lnTo>
                <a:lnTo>
                  <a:pt x="3176600" y="1501127"/>
                </a:lnTo>
                <a:lnTo>
                  <a:pt x="2827490" y="1298016"/>
                </a:lnTo>
                <a:lnTo>
                  <a:pt x="2827490" y="486194"/>
                </a:lnTo>
                <a:lnTo>
                  <a:pt x="3528263" y="894664"/>
                </a:lnTo>
                <a:lnTo>
                  <a:pt x="4230395" y="485800"/>
                </a:lnTo>
                <a:lnTo>
                  <a:pt x="4230395" y="0"/>
                </a:lnTo>
                <a:lnTo>
                  <a:pt x="4229722" y="0"/>
                </a:lnTo>
                <a:lnTo>
                  <a:pt x="4229722" y="472782"/>
                </a:lnTo>
                <a:lnTo>
                  <a:pt x="4225976" y="470611"/>
                </a:lnTo>
                <a:lnTo>
                  <a:pt x="4225976" y="479298"/>
                </a:lnTo>
                <a:lnTo>
                  <a:pt x="3528263" y="885875"/>
                </a:lnTo>
                <a:lnTo>
                  <a:pt x="2831541" y="479488"/>
                </a:lnTo>
                <a:lnTo>
                  <a:pt x="3352546" y="176098"/>
                </a:lnTo>
                <a:lnTo>
                  <a:pt x="3528263" y="278828"/>
                </a:lnTo>
                <a:lnTo>
                  <a:pt x="3704475" y="176199"/>
                </a:lnTo>
                <a:lnTo>
                  <a:pt x="4225976" y="479298"/>
                </a:lnTo>
                <a:lnTo>
                  <a:pt x="4225976" y="470611"/>
                </a:lnTo>
                <a:lnTo>
                  <a:pt x="3708374" y="169189"/>
                </a:lnTo>
                <a:lnTo>
                  <a:pt x="3708374" y="0"/>
                </a:lnTo>
                <a:lnTo>
                  <a:pt x="3700919" y="0"/>
                </a:lnTo>
                <a:lnTo>
                  <a:pt x="3700919" y="164846"/>
                </a:lnTo>
                <a:lnTo>
                  <a:pt x="3696678" y="162382"/>
                </a:lnTo>
                <a:lnTo>
                  <a:pt x="3696678" y="171665"/>
                </a:lnTo>
                <a:lnTo>
                  <a:pt x="3528263" y="270027"/>
                </a:lnTo>
                <a:lnTo>
                  <a:pt x="3360331" y="171564"/>
                </a:lnTo>
                <a:lnTo>
                  <a:pt x="3528263" y="73774"/>
                </a:lnTo>
                <a:lnTo>
                  <a:pt x="3696678" y="171665"/>
                </a:lnTo>
                <a:lnTo>
                  <a:pt x="3696678" y="162382"/>
                </a:lnTo>
                <a:lnTo>
                  <a:pt x="3544532" y="73774"/>
                </a:lnTo>
                <a:lnTo>
                  <a:pt x="3528263" y="64300"/>
                </a:lnTo>
                <a:lnTo>
                  <a:pt x="3356292" y="164452"/>
                </a:lnTo>
                <a:lnTo>
                  <a:pt x="3356292" y="0"/>
                </a:lnTo>
                <a:lnTo>
                  <a:pt x="3348837" y="0"/>
                </a:lnTo>
                <a:lnTo>
                  <a:pt x="3348837" y="168795"/>
                </a:lnTo>
                <a:lnTo>
                  <a:pt x="2827490" y="472389"/>
                </a:lnTo>
                <a:lnTo>
                  <a:pt x="2827490" y="0"/>
                </a:lnTo>
                <a:lnTo>
                  <a:pt x="2820047" y="0"/>
                </a:lnTo>
                <a:lnTo>
                  <a:pt x="2820047" y="472782"/>
                </a:lnTo>
                <a:lnTo>
                  <a:pt x="2820047" y="1307274"/>
                </a:lnTo>
                <a:lnTo>
                  <a:pt x="2820047" y="2118906"/>
                </a:lnTo>
                <a:lnTo>
                  <a:pt x="2118588" y="2526995"/>
                </a:lnTo>
                <a:lnTo>
                  <a:pt x="1417129" y="2118906"/>
                </a:lnTo>
                <a:lnTo>
                  <a:pt x="1417129" y="1307096"/>
                </a:lnTo>
                <a:lnTo>
                  <a:pt x="1938489" y="1610563"/>
                </a:lnTo>
                <a:lnTo>
                  <a:pt x="1938489" y="1815731"/>
                </a:lnTo>
                <a:lnTo>
                  <a:pt x="2118588" y="1920621"/>
                </a:lnTo>
                <a:lnTo>
                  <a:pt x="2133689" y="1911819"/>
                </a:lnTo>
                <a:lnTo>
                  <a:pt x="2298687" y="1815731"/>
                </a:lnTo>
                <a:lnTo>
                  <a:pt x="2298687" y="1610741"/>
                </a:lnTo>
                <a:lnTo>
                  <a:pt x="2820047" y="1307274"/>
                </a:lnTo>
                <a:lnTo>
                  <a:pt x="2820047" y="472782"/>
                </a:lnTo>
                <a:lnTo>
                  <a:pt x="2819362" y="472389"/>
                </a:lnTo>
                <a:lnTo>
                  <a:pt x="2819362" y="486600"/>
                </a:lnTo>
                <a:lnTo>
                  <a:pt x="2819362" y="1293291"/>
                </a:lnTo>
                <a:lnTo>
                  <a:pt x="2815971" y="1291323"/>
                </a:lnTo>
                <a:lnTo>
                  <a:pt x="2815971" y="1300391"/>
                </a:lnTo>
                <a:lnTo>
                  <a:pt x="2294725" y="1603629"/>
                </a:lnTo>
                <a:lnTo>
                  <a:pt x="2291245" y="1601609"/>
                </a:lnTo>
                <a:lnTo>
                  <a:pt x="2291245" y="1615071"/>
                </a:lnTo>
                <a:lnTo>
                  <a:pt x="2291245" y="1811667"/>
                </a:lnTo>
                <a:lnTo>
                  <a:pt x="2118588" y="1911819"/>
                </a:lnTo>
                <a:lnTo>
                  <a:pt x="1945932" y="1811667"/>
                </a:lnTo>
                <a:lnTo>
                  <a:pt x="1945932" y="1614893"/>
                </a:lnTo>
                <a:lnTo>
                  <a:pt x="2116556" y="1714207"/>
                </a:lnTo>
                <a:lnTo>
                  <a:pt x="2118588" y="1715566"/>
                </a:lnTo>
                <a:lnTo>
                  <a:pt x="2134870" y="1706092"/>
                </a:lnTo>
                <a:lnTo>
                  <a:pt x="2291245" y="1615071"/>
                </a:lnTo>
                <a:lnTo>
                  <a:pt x="2291245" y="1601609"/>
                </a:lnTo>
                <a:lnTo>
                  <a:pt x="2286927" y="1599095"/>
                </a:lnTo>
                <a:lnTo>
                  <a:pt x="2286927" y="1608162"/>
                </a:lnTo>
                <a:lnTo>
                  <a:pt x="2118588" y="1706092"/>
                </a:lnTo>
                <a:lnTo>
                  <a:pt x="1950237" y="1608162"/>
                </a:lnTo>
                <a:lnTo>
                  <a:pt x="2118588" y="1510512"/>
                </a:lnTo>
                <a:lnTo>
                  <a:pt x="2286927" y="1608162"/>
                </a:lnTo>
                <a:lnTo>
                  <a:pt x="2286927" y="1599095"/>
                </a:lnTo>
                <a:lnTo>
                  <a:pt x="2134857" y="1510512"/>
                </a:lnTo>
                <a:lnTo>
                  <a:pt x="2118588" y="1501038"/>
                </a:lnTo>
                <a:lnTo>
                  <a:pt x="1942439" y="1603629"/>
                </a:lnTo>
                <a:lnTo>
                  <a:pt x="1421193" y="1300391"/>
                </a:lnTo>
                <a:lnTo>
                  <a:pt x="2118588" y="894664"/>
                </a:lnTo>
                <a:lnTo>
                  <a:pt x="2815971" y="1300391"/>
                </a:lnTo>
                <a:lnTo>
                  <a:pt x="2815971" y="1291323"/>
                </a:lnTo>
                <a:lnTo>
                  <a:pt x="2134857" y="894664"/>
                </a:lnTo>
                <a:lnTo>
                  <a:pt x="2126716" y="889927"/>
                </a:lnTo>
                <a:lnTo>
                  <a:pt x="2819362" y="486600"/>
                </a:lnTo>
                <a:lnTo>
                  <a:pt x="2819362" y="472389"/>
                </a:lnTo>
                <a:lnTo>
                  <a:pt x="2815971" y="470420"/>
                </a:lnTo>
                <a:lnTo>
                  <a:pt x="2815971" y="479488"/>
                </a:lnTo>
                <a:lnTo>
                  <a:pt x="2119185" y="885545"/>
                </a:lnTo>
                <a:lnTo>
                  <a:pt x="2118588" y="885190"/>
                </a:lnTo>
                <a:lnTo>
                  <a:pt x="2117991" y="885532"/>
                </a:lnTo>
                <a:lnTo>
                  <a:pt x="2110422" y="881126"/>
                </a:lnTo>
                <a:lnTo>
                  <a:pt x="2110422" y="889939"/>
                </a:lnTo>
                <a:lnTo>
                  <a:pt x="1417815" y="1293291"/>
                </a:lnTo>
                <a:lnTo>
                  <a:pt x="1417815" y="486587"/>
                </a:lnTo>
                <a:lnTo>
                  <a:pt x="2110422" y="889939"/>
                </a:lnTo>
                <a:lnTo>
                  <a:pt x="2110422" y="881126"/>
                </a:lnTo>
                <a:lnTo>
                  <a:pt x="1421180" y="479488"/>
                </a:lnTo>
                <a:lnTo>
                  <a:pt x="1766023" y="278892"/>
                </a:lnTo>
                <a:lnTo>
                  <a:pt x="2118588" y="483882"/>
                </a:lnTo>
                <a:lnTo>
                  <a:pt x="2471140" y="278892"/>
                </a:lnTo>
                <a:lnTo>
                  <a:pt x="2815971" y="479488"/>
                </a:lnTo>
                <a:lnTo>
                  <a:pt x="2815971" y="470420"/>
                </a:lnTo>
                <a:lnTo>
                  <a:pt x="2474734" y="271703"/>
                </a:lnTo>
                <a:lnTo>
                  <a:pt x="2474734" y="0"/>
                </a:lnTo>
                <a:lnTo>
                  <a:pt x="2467279" y="0"/>
                </a:lnTo>
                <a:lnTo>
                  <a:pt x="2467279" y="267360"/>
                </a:lnTo>
                <a:lnTo>
                  <a:pt x="2463355" y="265087"/>
                </a:lnTo>
                <a:lnTo>
                  <a:pt x="2463355" y="274345"/>
                </a:lnTo>
                <a:lnTo>
                  <a:pt x="2118588" y="475081"/>
                </a:lnTo>
                <a:lnTo>
                  <a:pt x="1773809" y="274345"/>
                </a:lnTo>
                <a:lnTo>
                  <a:pt x="1942452" y="176237"/>
                </a:lnTo>
                <a:lnTo>
                  <a:pt x="2118588" y="278828"/>
                </a:lnTo>
                <a:lnTo>
                  <a:pt x="2294712" y="176250"/>
                </a:lnTo>
                <a:lnTo>
                  <a:pt x="2463355" y="274345"/>
                </a:lnTo>
                <a:lnTo>
                  <a:pt x="2463355" y="265087"/>
                </a:lnTo>
                <a:lnTo>
                  <a:pt x="2298687" y="169189"/>
                </a:lnTo>
                <a:lnTo>
                  <a:pt x="2298687" y="0"/>
                </a:lnTo>
                <a:lnTo>
                  <a:pt x="2291245" y="0"/>
                </a:lnTo>
                <a:lnTo>
                  <a:pt x="2291245" y="164858"/>
                </a:lnTo>
                <a:lnTo>
                  <a:pt x="2286927" y="162344"/>
                </a:lnTo>
                <a:lnTo>
                  <a:pt x="2286927" y="171716"/>
                </a:lnTo>
                <a:lnTo>
                  <a:pt x="2118588" y="270027"/>
                </a:lnTo>
                <a:lnTo>
                  <a:pt x="1950237" y="171716"/>
                </a:lnTo>
                <a:lnTo>
                  <a:pt x="2118588" y="73774"/>
                </a:lnTo>
                <a:lnTo>
                  <a:pt x="2286927" y="171716"/>
                </a:lnTo>
                <a:lnTo>
                  <a:pt x="2286927" y="162344"/>
                </a:lnTo>
                <a:lnTo>
                  <a:pt x="2134857" y="73774"/>
                </a:lnTo>
                <a:lnTo>
                  <a:pt x="2118588" y="64300"/>
                </a:lnTo>
                <a:lnTo>
                  <a:pt x="1945932" y="164858"/>
                </a:lnTo>
                <a:lnTo>
                  <a:pt x="1945932" y="0"/>
                </a:lnTo>
                <a:lnTo>
                  <a:pt x="1938489" y="0"/>
                </a:lnTo>
                <a:lnTo>
                  <a:pt x="1938489" y="169189"/>
                </a:lnTo>
                <a:lnTo>
                  <a:pt x="1769897" y="267360"/>
                </a:lnTo>
                <a:lnTo>
                  <a:pt x="1769897" y="0"/>
                </a:lnTo>
                <a:lnTo>
                  <a:pt x="1762442" y="0"/>
                </a:lnTo>
                <a:lnTo>
                  <a:pt x="1762442" y="271703"/>
                </a:lnTo>
                <a:lnTo>
                  <a:pt x="1417129" y="472782"/>
                </a:lnTo>
                <a:lnTo>
                  <a:pt x="1417129" y="0"/>
                </a:lnTo>
                <a:lnTo>
                  <a:pt x="1409687" y="0"/>
                </a:lnTo>
                <a:lnTo>
                  <a:pt x="1409687" y="472389"/>
                </a:lnTo>
                <a:lnTo>
                  <a:pt x="1409687" y="481469"/>
                </a:lnTo>
                <a:lnTo>
                  <a:pt x="1409687" y="481850"/>
                </a:lnTo>
                <a:lnTo>
                  <a:pt x="1409687" y="1298016"/>
                </a:lnTo>
                <a:lnTo>
                  <a:pt x="961199" y="1559331"/>
                </a:lnTo>
                <a:lnTo>
                  <a:pt x="708914" y="1706092"/>
                </a:lnTo>
                <a:lnTo>
                  <a:pt x="7454" y="1298016"/>
                </a:lnTo>
                <a:lnTo>
                  <a:pt x="7454" y="481850"/>
                </a:lnTo>
                <a:lnTo>
                  <a:pt x="708914" y="73774"/>
                </a:lnTo>
                <a:lnTo>
                  <a:pt x="1409687" y="481469"/>
                </a:lnTo>
                <a:lnTo>
                  <a:pt x="1409687" y="472389"/>
                </a:lnTo>
                <a:lnTo>
                  <a:pt x="725182" y="73774"/>
                </a:lnTo>
                <a:lnTo>
                  <a:pt x="708914" y="64300"/>
                </a:lnTo>
                <a:lnTo>
                  <a:pt x="0" y="477113"/>
                </a:lnTo>
                <a:lnTo>
                  <a:pt x="0" y="1302753"/>
                </a:lnTo>
                <a:lnTo>
                  <a:pt x="704850" y="1713026"/>
                </a:lnTo>
                <a:lnTo>
                  <a:pt x="704850" y="3355327"/>
                </a:lnTo>
                <a:lnTo>
                  <a:pt x="2116556" y="4176903"/>
                </a:lnTo>
                <a:lnTo>
                  <a:pt x="2118588" y="4178262"/>
                </a:lnTo>
                <a:lnTo>
                  <a:pt x="2133701" y="4169460"/>
                </a:lnTo>
                <a:lnTo>
                  <a:pt x="2819362" y="3770439"/>
                </a:lnTo>
                <a:lnTo>
                  <a:pt x="2819362" y="4586325"/>
                </a:lnTo>
                <a:lnTo>
                  <a:pt x="3528263" y="4999139"/>
                </a:lnTo>
                <a:lnTo>
                  <a:pt x="3543376" y="4990350"/>
                </a:lnTo>
                <a:lnTo>
                  <a:pt x="4237164" y="4586325"/>
                </a:lnTo>
                <a:lnTo>
                  <a:pt x="4237164" y="3760711"/>
                </a:lnTo>
                <a:lnTo>
                  <a:pt x="4230395" y="3756774"/>
                </a:lnTo>
                <a:lnTo>
                  <a:pt x="4230395" y="3765448"/>
                </a:lnTo>
                <a:lnTo>
                  <a:pt x="4230395" y="4582261"/>
                </a:lnTo>
                <a:lnTo>
                  <a:pt x="3528949" y="4990350"/>
                </a:lnTo>
                <a:lnTo>
                  <a:pt x="2827490" y="4582261"/>
                </a:lnTo>
                <a:lnTo>
                  <a:pt x="2827490" y="3765702"/>
                </a:lnTo>
                <a:lnTo>
                  <a:pt x="3529038" y="3357422"/>
                </a:lnTo>
                <a:lnTo>
                  <a:pt x="4230395" y="3765448"/>
                </a:lnTo>
                <a:lnTo>
                  <a:pt x="4230395" y="3756774"/>
                </a:lnTo>
                <a:lnTo>
                  <a:pt x="3544532" y="3357359"/>
                </a:lnTo>
                <a:lnTo>
                  <a:pt x="3532327" y="3350260"/>
                </a:lnTo>
                <a:lnTo>
                  <a:pt x="3532327" y="2123313"/>
                </a:lnTo>
                <a:lnTo>
                  <a:pt x="3543401" y="2116874"/>
                </a:lnTo>
                <a:lnTo>
                  <a:pt x="3884409" y="1918589"/>
                </a:lnTo>
                <a:lnTo>
                  <a:pt x="3884409" y="1508264"/>
                </a:lnTo>
                <a:lnTo>
                  <a:pt x="4235132" y="1304099"/>
                </a:lnTo>
                <a:lnTo>
                  <a:pt x="4237164" y="1302753"/>
                </a:lnTo>
                <a:lnTo>
                  <a:pt x="4237164" y="486194"/>
                </a:lnTo>
                <a:lnTo>
                  <a:pt x="4938788" y="894664"/>
                </a:lnTo>
                <a:lnTo>
                  <a:pt x="5645772" y="482523"/>
                </a:lnTo>
                <a:lnTo>
                  <a:pt x="5647474" y="481850"/>
                </a:lnTo>
                <a:lnTo>
                  <a:pt x="5647474" y="0"/>
                </a:lnTo>
                <a:close/>
              </a:path>
            </a:pathLst>
          </a:custGeom>
          <a:solidFill>
            <a:srgbClr val="D9D9D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08223CCE-8E3E-0040-BD92-03BF19178E13}"/>
              </a:ext>
            </a:extLst>
          </p:cNvPr>
          <p:cNvSpPr/>
          <p:nvPr/>
        </p:nvSpPr>
        <p:spPr>
          <a:xfrm>
            <a:off x="533400" y="1752600"/>
            <a:ext cx="11049000" cy="45719"/>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bject 11">
            <a:extLst>
              <a:ext uri="{FF2B5EF4-FFF2-40B4-BE49-F238E27FC236}">
                <a16:creationId xmlns:a16="http://schemas.microsoft.com/office/drawing/2014/main" id="{4BC11BBE-E07C-9D47-B351-1745ED631C61}"/>
              </a:ext>
            </a:extLst>
          </p:cNvPr>
          <p:cNvSpPr/>
          <p:nvPr/>
        </p:nvSpPr>
        <p:spPr>
          <a:xfrm rot="10800000">
            <a:off x="6544310" y="1828800"/>
            <a:ext cx="5647690" cy="4999355"/>
          </a:xfrm>
          <a:custGeom>
            <a:avLst/>
            <a:gdLst/>
            <a:ahLst/>
            <a:cxnLst/>
            <a:rect l="l" t="t" r="r" b="b"/>
            <a:pathLst>
              <a:path w="5647690" h="4999355">
                <a:moveTo>
                  <a:pt x="3884409" y="3966438"/>
                </a:moveTo>
                <a:lnTo>
                  <a:pt x="3876967" y="3962120"/>
                </a:lnTo>
                <a:lnTo>
                  <a:pt x="3876967" y="3971175"/>
                </a:lnTo>
                <a:lnTo>
                  <a:pt x="3876967" y="4377220"/>
                </a:lnTo>
                <a:lnTo>
                  <a:pt x="3528263" y="4580229"/>
                </a:lnTo>
                <a:lnTo>
                  <a:pt x="3179572" y="4377220"/>
                </a:lnTo>
                <a:lnTo>
                  <a:pt x="3179572" y="3971175"/>
                </a:lnTo>
                <a:lnTo>
                  <a:pt x="3528263" y="3768153"/>
                </a:lnTo>
                <a:lnTo>
                  <a:pt x="3876967" y="3971175"/>
                </a:lnTo>
                <a:lnTo>
                  <a:pt x="3876967" y="3962120"/>
                </a:lnTo>
                <a:lnTo>
                  <a:pt x="3543401" y="3768153"/>
                </a:lnTo>
                <a:lnTo>
                  <a:pt x="3528263" y="3759352"/>
                </a:lnTo>
                <a:lnTo>
                  <a:pt x="3172117" y="3966438"/>
                </a:lnTo>
                <a:lnTo>
                  <a:pt x="3172117" y="4381284"/>
                </a:lnTo>
                <a:lnTo>
                  <a:pt x="3528263" y="4589030"/>
                </a:lnTo>
                <a:lnTo>
                  <a:pt x="3543350" y="4580229"/>
                </a:lnTo>
                <a:lnTo>
                  <a:pt x="3884409" y="4381284"/>
                </a:lnTo>
                <a:lnTo>
                  <a:pt x="3884409" y="3966438"/>
                </a:lnTo>
                <a:close/>
              </a:path>
              <a:path w="5647690" h="4999355">
                <a:moveTo>
                  <a:pt x="5647474" y="0"/>
                </a:moveTo>
                <a:lnTo>
                  <a:pt x="5640133" y="0"/>
                </a:lnTo>
                <a:lnTo>
                  <a:pt x="5640133" y="477113"/>
                </a:lnTo>
                <a:lnTo>
                  <a:pt x="4938788" y="885875"/>
                </a:lnTo>
                <a:lnTo>
                  <a:pt x="4237164" y="477113"/>
                </a:lnTo>
                <a:lnTo>
                  <a:pt x="4237164" y="0"/>
                </a:lnTo>
                <a:lnTo>
                  <a:pt x="4230395" y="0"/>
                </a:lnTo>
                <a:lnTo>
                  <a:pt x="4230395" y="485800"/>
                </a:lnTo>
                <a:lnTo>
                  <a:pt x="4230395" y="1298016"/>
                </a:lnTo>
                <a:lnTo>
                  <a:pt x="3880586" y="1501521"/>
                </a:lnTo>
                <a:lnTo>
                  <a:pt x="3876967" y="1499412"/>
                </a:lnTo>
                <a:lnTo>
                  <a:pt x="3876967" y="1512595"/>
                </a:lnTo>
                <a:lnTo>
                  <a:pt x="3876967" y="1913851"/>
                </a:lnTo>
                <a:lnTo>
                  <a:pt x="3532327" y="2114512"/>
                </a:lnTo>
                <a:lnTo>
                  <a:pt x="3532327" y="1918258"/>
                </a:lnTo>
                <a:lnTo>
                  <a:pt x="3543376" y="1911819"/>
                </a:lnTo>
                <a:lnTo>
                  <a:pt x="3708374" y="1815731"/>
                </a:lnTo>
                <a:lnTo>
                  <a:pt x="3708374" y="1610728"/>
                </a:lnTo>
                <a:lnTo>
                  <a:pt x="3876967" y="1512595"/>
                </a:lnTo>
                <a:lnTo>
                  <a:pt x="3876967" y="1499412"/>
                </a:lnTo>
                <a:lnTo>
                  <a:pt x="3873373" y="1497317"/>
                </a:lnTo>
                <a:lnTo>
                  <a:pt x="3873373" y="1505724"/>
                </a:lnTo>
                <a:lnTo>
                  <a:pt x="3704742" y="1603819"/>
                </a:lnTo>
                <a:lnTo>
                  <a:pt x="3701605" y="1602003"/>
                </a:lnTo>
                <a:lnTo>
                  <a:pt x="3701605" y="1614678"/>
                </a:lnTo>
                <a:lnTo>
                  <a:pt x="3701605" y="1811667"/>
                </a:lnTo>
                <a:lnTo>
                  <a:pt x="3532327" y="1909864"/>
                </a:lnTo>
                <a:lnTo>
                  <a:pt x="3532327" y="1713204"/>
                </a:lnTo>
                <a:lnTo>
                  <a:pt x="3544544" y="1706092"/>
                </a:lnTo>
                <a:lnTo>
                  <a:pt x="3701605" y="1614678"/>
                </a:lnTo>
                <a:lnTo>
                  <a:pt x="3701605" y="1602003"/>
                </a:lnTo>
                <a:lnTo>
                  <a:pt x="3697274" y="1599476"/>
                </a:lnTo>
                <a:lnTo>
                  <a:pt x="3697274" y="1608162"/>
                </a:lnTo>
                <a:lnTo>
                  <a:pt x="3528949" y="1706092"/>
                </a:lnTo>
                <a:lnTo>
                  <a:pt x="3524885" y="1703730"/>
                </a:lnTo>
                <a:lnTo>
                  <a:pt x="3524885" y="1713433"/>
                </a:lnTo>
                <a:lnTo>
                  <a:pt x="3524885" y="1909470"/>
                </a:lnTo>
                <a:lnTo>
                  <a:pt x="3524885" y="1918665"/>
                </a:lnTo>
                <a:lnTo>
                  <a:pt x="3524885" y="2114918"/>
                </a:lnTo>
                <a:lnTo>
                  <a:pt x="3524885" y="2123719"/>
                </a:lnTo>
                <a:lnTo>
                  <a:pt x="3524885" y="3349853"/>
                </a:lnTo>
                <a:lnTo>
                  <a:pt x="2819362" y="3760711"/>
                </a:lnTo>
                <a:lnTo>
                  <a:pt x="2819362" y="3761409"/>
                </a:lnTo>
                <a:lnTo>
                  <a:pt x="2118588" y="4169460"/>
                </a:lnTo>
                <a:lnTo>
                  <a:pt x="712292" y="3350590"/>
                </a:lnTo>
                <a:lnTo>
                  <a:pt x="712292" y="1713611"/>
                </a:lnTo>
                <a:lnTo>
                  <a:pt x="725182" y="1706092"/>
                </a:lnTo>
                <a:lnTo>
                  <a:pt x="1409687" y="1307655"/>
                </a:lnTo>
                <a:lnTo>
                  <a:pt x="1409687" y="2123643"/>
                </a:lnTo>
                <a:lnTo>
                  <a:pt x="2118588" y="2536469"/>
                </a:lnTo>
                <a:lnTo>
                  <a:pt x="2134857" y="2526995"/>
                </a:lnTo>
                <a:lnTo>
                  <a:pt x="2827490" y="2123643"/>
                </a:lnTo>
                <a:lnTo>
                  <a:pt x="2827490" y="1307503"/>
                </a:lnTo>
                <a:lnTo>
                  <a:pt x="3172117" y="1508086"/>
                </a:lnTo>
                <a:lnTo>
                  <a:pt x="3172117" y="1918589"/>
                </a:lnTo>
                <a:lnTo>
                  <a:pt x="3524885" y="2123719"/>
                </a:lnTo>
                <a:lnTo>
                  <a:pt x="3524885" y="2114918"/>
                </a:lnTo>
                <a:lnTo>
                  <a:pt x="3179572" y="1913851"/>
                </a:lnTo>
                <a:lnTo>
                  <a:pt x="3179572" y="1512430"/>
                </a:lnTo>
                <a:lnTo>
                  <a:pt x="3348164" y="1610563"/>
                </a:lnTo>
                <a:lnTo>
                  <a:pt x="3348164" y="1815731"/>
                </a:lnTo>
                <a:lnTo>
                  <a:pt x="3524885" y="1918665"/>
                </a:lnTo>
                <a:lnTo>
                  <a:pt x="3524885" y="1909470"/>
                </a:lnTo>
                <a:lnTo>
                  <a:pt x="3356292" y="1811667"/>
                </a:lnTo>
                <a:lnTo>
                  <a:pt x="3356292" y="1615300"/>
                </a:lnTo>
                <a:lnTo>
                  <a:pt x="3524885" y="1713433"/>
                </a:lnTo>
                <a:lnTo>
                  <a:pt x="3524885" y="1703730"/>
                </a:lnTo>
                <a:lnTo>
                  <a:pt x="3360610" y="1608162"/>
                </a:lnTo>
                <a:lnTo>
                  <a:pt x="3528949" y="1510512"/>
                </a:lnTo>
                <a:lnTo>
                  <a:pt x="3697274" y="1608162"/>
                </a:lnTo>
                <a:lnTo>
                  <a:pt x="3697274" y="1599476"/>
                </a:lnTo>
                <a:lnTo>
                  <a:pt x="3544532" y="1510512"/>
                </a:lnTo>
                <a:lnTo>
                  <a:pt x="3528263" y="1501038"/>
                </a:lnTo>
                <a:lnTo>
                  <a:pt x="3352457" y="1603425"/>
                </a:lnTo>
                <a:lnTo>
                  <a:pt x="3183839" y="1505331"/>
                </a:lnTo>
                <a:lnTo>
                  <a:pt x="3528263" y="1304785"/>
                </a:lnTo>
                <a:lnTo>
                  <a:pt x="3873373" y="1505724"/>
                </a:lnTo>
                <a:lnTo>
                  <a:pt x="3873373" y="1497317"/>
                </a:lnTo>
                <a:lnTo>
                  <a:pt x="3543350" y="1304785"/>
                </a:lnTo>
                <a:lnTo>
                  <a:pt x="3528263" y="1295984"/>
                </a:lnTo>
                <a:lnTo>
                  <a:pt x="3176600" y="1501127"/>
                </a:lnTo>
                <a:lnTo>
                  <a:pt x="2827490" y="1298016"/>
                </a:lnTo>
                <a:lnTo>
                  <a:pt x="2827490" y="486194"/>
                </a:lnTo>
                <a:lnTo>
                  <a:pt x="3528263" y="894664"/>
                </a:lnTo>
                <a:lnTo>
                  <a:pt x="4230395" y="485800"/>
                </a:lnTo>
                <a:lnTo>
                  <a:pt x="4230395" y="0"/>
                </a:lnTo>
                <a:lnTo>
                  <a:pt x="4229722" y="0"/>
                </a:lnTo>
                <a:lnTo>
                  <a:pt x="4229722" y="472782"/>
                </a:lnTo>
                <a:lnTo>
                  <a:pt x="4225976" y="470611"/>
                </a:lnTo>
                <a:lnTo>
                  <a:pt x="4225976" y="479298"/>
                </a:lnTo>
                <a:lnTo>
                  <a:pt x="3528263" y="885875"/>
                </a:lnTo>
                <a:lnTo>
                  <a:pt x="2831541" y="479488"/>
                </a:lnTo>
                <a:lnTo>
                  <a:pt x="3352546" y="176098"/>
                </a:lnTo>
                <a:lnTo>
                  <a:pt x="3528263" y="278828"/>
                </a:lnTo>
                <a:lnTo>
                  <a:pt x="3704475" y="176199"/>
                </a:lnTo>
                <a:lnTo>
                  <a:pt x="4225976" y="479298"/>
                </a:lnTo>
                <a:lnTo>
                  <a:pt x="4225976" y="470611"/>
                </a:lnTo>
                <a:lnTo>
                  <a:pt x="3708374" y="169189"/>
                </a:lnTo>
                <a:lnTo>
                  <a:pt x="3708374" y="0"/>
                </a:lnTo>
                <a:lnTo>
                  <a:pt x="3700919" y="0"/>
                </a:lnTo>
                <a:lnTo>
                  <a:pt x="3700919" y="164846"/>
                </a:lnTo>
                <a:lnTo>
                  <a:pt x="3696678" y="162382"/>
                </a:lnTo>
                <a:lnTo>
                  <a:pt x="3696678" y="171665"/>
                </a:lnTo>
                <a:lnTo>
                  <a:pt x="3528263" y="270027"/>
                </a:lnTo>
                <a:lnTo>
                  <a:pt x="3360331" y="171564"/>
                </a:lnTo>
                <a:lnTo>
                  <a:pt x="3528263" y="73774"/>
                </a:lnTo>
                <a:lnTo>
                  <a:pt x="3696678" y="171665"/>
                </a:lnTo>
                <a:lnTo>
                  <a:pt x="3696678" y="162382"/>
                </a:lnTo>
                <a:lnTo>
                  <a:pt x="3544532" y="73774"/>
                </a:lnTo>
                <a:lnTo>
                  <a:pt x="3528263" y="64300"/>
                </a:lnTo>
                <a:lnTo>
                  <a:pt x="3356292" y="164452"/>
                </a:lnTo>
                <a:lnTo>
                  <a:pt x="3356292" y="0"/>
                </a:lnTo>
                <a:lnTo>
                  <a:pt x="3348837" y="0"/>
                </a:lnTo>
                <a:lnTo>
                  <a:pt x="3348837" y="168795"/>
                </a:lnTo>
                <a:lnTo>
                  <a:pt x="2827490" y="472389"/>
                </a:lnTo>
                <a:lnTo>
                  <a:pt x="2827490" y="0"/>
                </a:lnTo>
                <a:lnTo>
                  <a:pt x="2820047" y="0"/>
                </a:lnTo>
                <a:lnTo>
                  <a:pt x="2820047" y="472782"/>
                </a:lnTo>
                <a:lnTo>
                  <a:pt x="2820047" y="1307274"/>
                </a:lnTo>
                <a:lnTo>
                  <a:pt x="2820047" y="2118906"/>
                </a:lnTo>
                <a:lnTo>
                  <a:pt x="2118588" y="2526995"/>
                </a:lnTo>
                <a:lnTo>
                  <a:pt x="1417129" y="2118906"/>
                </a:lnTo>
                <a:lnTo>
                  <a:pt x="1417129" y="1307096"/>
                </a:lnTo>
                <a:lnTo>
                  <a:pt x="1938489" y="1610563"/>
                </a:lnTo>
                <a:lnTo>
                  <a:pt x="1938489" y="1815731"/>
                </a:lnTo>
                <a:lnTo>
                  <a:pt x="2118588" y="1920621"/>
                </a:lnTo>
                <a:lnTo>
                  <a:pt x="2133689" y="1911819"/>
                </a:lnTo>
                <a:lnTo>
                  <a:pt x="2298687" y="1815731"/>
                </a:lnTo>
                <a:lnTo>
                  <a:pt x="2298687" y="1610741"/>
                </a:lnTo>
                <a:lnTo>
                  <a:pt x="2820047" y="1307274"/>
                </a:lnTo>
                <a:lnTo>
                  <a:pt x="2820047" y="472782"/>
                </a:lnTo>
                <a:lnTo>
                  <a:pt x="2819362" y="472389"/>
                </a:lnTo>
                <a:lnTo>
                  <a:pt x="2819362" y="486600"/>
                </a:lnTo>
                <a:lnTo>
                  <a:pt x="2819362" y="1293291"/>
                </a:lnTo>
                <a:lnTo>
                  <a:pt x="2815971" y="1291323"/>
                </a:lnTo>
                <a:lnTo>
                  <a:pt x="2815971" y="1300391"/>
                </a:lnTo>
                <a:lnTo>
                  <a:pt x="2294725" y="1603629"/>
                </a:lnTo>
                <a:lnTo>
                  <a:pt x="2291245" y="1601609"/>
                </a:lnTo>
                <a:lnTo>
                  <a:pt x="2291245" y="1615071"/>
                </a:lnTo>
                <a:lnTo>
                  <a:pt x="2291245" y="1811667"/>
                </a:lnTo>
                <a:lnTo>
                  <a:pt x="2118588" y="1911819"/>
                </a:lnTo>
                <a:lnTo>
                  <a:pt x="1945932" y="1811667"/>
                </a:lnTo>
                <a:lnTo>
                  <a:pt x="1945932" y="1614893"/>
                </a:lnTo>
                <a:lnTo>
                  <a:pt x="2116556" y="1714207"/>
                </a:lnTo>
                <a:lnTo>
                  <a:pt x="2118588" y="1715566"/>
                </a:lnTo>
                <a:lnTo>
                  <a:pt x="2134870" y="1706092"/>
                </a:lnTo>
                <a:lnTo>
                  <a:pt x="2291245" y="1615071"/>
                </a:lnTo>
                <a:lnTo>
                  <a:pt x="2291245" y="1601609"/>
                </a:lnTo>
                <a:lnTo>
                  <a:pt x="2286927" y="1599095"/>
                </a:lnTo>
                <a:lnTo>
                  <a:pt x="2286927" y="1608162"/>
                </a:lnTo>
                <a:lnTo>
                  <a:pt x="2118588" y="1706092"/>
                </a:lnTo>
                <a:lnTo>
                  <a:pt x="1950237" y="1608162"/>
                </a:lnTo>
                <a:lnTo>
                  <a:pt x="2118588" y="1510512"/>
                </a:lnTo>
                <a:lnTo>
                  <a:pt x="2286927" y="1608162"/>
                </a:lnTo>
                <a:lnTo>
                  <a:pt x="2286927" y="1599095"/>
                </a:lnTo>
                <a:lnTo>
                  <a:pt x="2134857" y="1510512"/>
                </a:lnTo>
                <a:lnTo>
                  <a:pt x="2118588" y="1501038"/>
                </a:lnTo>
                <a:lnTo>
                  <a:pt x="1942439" y="1603629"/>
                </a:lnTo>
                <a:lnTo>
                  <a:pt x="1421193" y="1300391"/>
                </a:lnTo>
                <a:lnTo>
                  <a:pt x="2118588" y="894664"/>
                </a:lnTo>
                <a:lnTo>
                  <a:pt x="2815971" y="1300391"/>
                </a:lnTo>
                <a:lnTo>
                  <a:pt x="2815971" y="1291323"/>
                </a:lnTo>
                <a:lnTo>
                  <a:pt x="2134857" y="894664"/>
                </a:lnTo>
                <a:lnTo>
                  <a:pt x="2126716" y="889927"/>
                </a:lnTo>
                <a:lnTo>
                  <a:pt x="2819362" y="486600"/>
                </a:lnTo>
                <a:lnTo>
                  <a:pt x="2819362" y="472389"/>
                </a:lnTo>
                <a:lnTo>
                  <a:pt x="2815971" y="470420"/>
                </a:lnTo>
                <a:lnTo>
                  <a:pt x="2815971" y="479488"/>
                </a:lnTo>
                <a:lnTo>
                  <a:pt x="2119185" y="885545"/>
                </a:lnTo>
                <a:lnTo>
                  <a:pt x="2118588" y="885190"/>
                </a:lnTo>
                <a:lnTo>
                  <a:pt x="2117991" y="885532"/>
                </a:lnTo>
                <a:lnTo>
                  <a:pt x="2110422" y="881126"/>
                </a:lnTo>
                <a:lnTo>
                  <a:pt x="2110422" y="889939"/>
                </a:lnTo>
                <a:lnTo>
                  <a:pt x="1417815" y="1293291"/>
                </a:lnTo>
                <a:lnTo>
                  <a:pt x="1417815" y="486587"/>
                </a:lnTo>
                <a:lnTo>
                  <a:pt x="2110422" y="889939"/>
                </a:lnTo>
                <a:lnTo>
                  <a:pt x="2110422" y="881126"/>
                </a:lnTo>
                <a:lnTo>
                  <a:pt x="1421180" y="479488"/>
                </a:lnTo>
                <a:lnTo>
                  <a:pt x="1766023" y="278892"/>
                </a:lnTo>
                <a:lnTo>
                  <a:pt x="2118588" y="483882"/>
                </a:lnTo>
                <a:lnTo>
                  <a:pt x="2471140" y="278892"/>
                </a:lnTo>
                <a:lnTo>
                  <a:pt x="2815971" y="479488"/>
                </a:lnTo>
                <a:lnTo>
                  <a:pt x="2815971" y="470420"/>
                </a:lnTo>
                <a:lnTo>
                  <a:pt x="2474734" y="271703"/>
                </a:lnTo>
                <a:lnTo>
                  <a:pt x="2474734" y="0"/>
                </a:lnTo>
                <a:lnTo>
                  <a:pt x="2467279" y="0"/>
                </a:lnTo>
                <a:lnTo>
                  <a:pt x="2467279" y="267360"/>
                </a:lnTo>
                <a:lnTo>
                  <a:pt x="2463355" y="265087"/>
                </a:lnTo>
                <a:lnTo>
                  <a:pt x="2463355" y="274345"/>
                </a:lnTo>
                <a:lnTo>
                  <a:pt x="2118588" y="475081"/>
                </a:lnTo>
                <a:lnTo>
                  <a:pt x="1773809" y="274345"/>
                </a:lnTo>
                <a:lnTo>
                  <a:pt x="1942452" y="176237"/>
                </a:lnTo>
                <a:lnTo>
                  <a:pt x="2118588" y="278828"/>
                </a:lnTo>
                <a:lnTo>
                  <a:pt x="2294712" y="176250"/>
                </a:lnTo>
                <a:lnTo>
                  <a:pt x="2463355" y="274345"/>
                </a:lnTo>
                <a:lnTo>
                  <a:pt x="2463355" y="265087"/>
                </a:lnTo>
                <a:lnTo>
                  <a:pt x="2298687" y="169189"/>
                </a:lnTo>
                <a:lnTo>
                  <a:pt x="2298687" y="0"/>
                </a:lnTo>
                <a:lnTo>
                  <a:pt x="2291245" y="0"/>
                </a:lnTo>
                <a:lnTo>
                  <a:pt x="2291245" y="164858"/>
                </a:lnTo>
                <a:lnTo>
                  <a:pt x="2286927" y="162344"/>
                </a:lnTo>
                <a:lnTo>
                  <a:pt x="2286927" y="171716"/>
                </a:lnTo>
                <a:lnTo>
                  <a:pt x="2118588" y="270027"/>
                </a:lnTo>
                <a:lnTo>
                  <a:pt x="1950237" y="171716"/>
                </a:lnTo>
                <a:lnTo>
                  <a:pt x="2118588" y="73774"/>
                </a:lnTo>
                <a:lnTo>
                  <a:pt x="2286927" y="171716"/>
                </a:lnTo>
                <a:lnTo>
                  <a:pt x="2286927" y="162344"/>
                </a:lnTo>
                <a:lnTo>
                  <a:pt x="2134857" y="73774"/>
                </a:lnTo>
                <a:lnTo>
                  <a:pt x="2118588" y="64300"/>
                </a:lnTo>
                <a:lnTo>
                  <a:pt x="1945932" y="164858"/>
                </a:lnTo>
                <a:lnTo>
                  <a:pt x="1945932" y="0"/>
                </a:lnTo>
                <a:lnTo>
                  <a:pt x="1938489" y="0"/>
                </a:lnTo>
                <a:lnTo>
                  <a:pt x="1938489" y="169189"/>
                </a:lnTo>
                <a:lnTo>
                  <a:pt x="1769897" y="267360"/>
                </a:lnTo>
                <a:lnTo>
                  <a:pt x="1769897" y="0"/>
                </a:lnTo>
                <a:lnTo>
                  <a:pt x="1762442" y="0"/>
                </a:lnTo>
                <a:lnTo>
                  <a:pt x="1762442" y="271703"/>
                </a:lnTo>
                <a:lnTo>
                  <a:pt x="1417129" y="472782"/>
                </a:lnTo>
                <a:lnTo>
                  <a:pt x="1417129" y="0"/>
                </a:lnTo>
                <a:lnTo>
                  <a:pt x="1409687" y="0"/>
                </a:lnTo>
                <a:lnTo>
                  <a:pt x="1409687" y="472389"/>
                </a:lnTo>
                <a:lnTo>
                  <a:pt x="1409687" y="481469"/>
                </a:lnTo>
                <a:lnTo>
                  <a:pt x="1409687" y="481850"/>
                </a:lnTo>
                <a:lnTo>
                  <a:pt x="1409687" y="1298016"/>
                </a:lnTo>
                <a:lnTo>
                  <a:pt x="961199" y="1559331"/>
                </a:lnTo>
                <a:lnTo>
                  <a:pt x="708914" y="1706092"/>
                </a:lnTo>
                <a:lnTo>
                  <a:pt x="7454" y="1298016"/>
                </a:lnTo>
                <a:lnTo>
                  <a:pt x="7454" y="481850"/>
                </a:lnTo>
                <a:lnTo>
                  <a:pt x="708914" y="73774"/>
                </a:lnTo>
                <a:lnTo>
                  <a:pt x="1409687" y="481469"/>
                </a:lnTo>
                <a:lnTo>
                  <a:pt x="1409687" y="472389"/>
                </a:lnTo>
                <a:lnTo>
                  <a:pt x="725182" y="73774"/>
                </a:lnTo>
                <a:lnTo>
                  <a:pt x="708914" y="64300"/>
                </a:lnTo>
                <a:lnTo>
                  <a:pt x="0" y="477113"/>
                </a:lnTo>
                <a:lnTo>
                  <a:pt x="0" y="1302753"/>
                </a:lnTo>
                <a:lnTo>
                  <a:pt x="704850" y="1713026"/>
                </a:lnTo>
                <a:lnTo>
                  <a:pt x="704850" y="3355327"/>
                </a:lnTo>
                <a:lnTo>
                  <a:pt x="2116556" y="4176903"/>
                </a:lnTo>
                <a:lnTo>
                  <a:pt x="2118588" y="4178262"/>
                </a:lnTo>
                <a:lnTo>
                  <a:pt x="2133701" y="4169460"/>
                </a:lnTo>
                <a:lnTo>
                  <a:pt x="2819362" y="3770439"/>
                </a:lnTo>
                <a:lnTo>
                  <a:pt x="2819362" y="4586325"/>
                </a:lnTo>
                <a:lnTo>
                  <a:pt x="3528263" y="4999139"/>
                </a:lnTo>
                <a:lnTo>
                  <a:pt x="3543376" y="4990350"/>
                </a:lnTo>
                <a:lnTo>
                  <a:pt x="4237164" y="4586325"/>
                </a:lnTo>
                <a:lnTo>
                  <a:pt x="4237164" y="3760711"/>
                </a:lnTo>
                <a:lnTo>
                  <a:pt x="4230395" y="3756774"/>
                </a:lnTo>
                <a:lnTo>
                  <a:pt x="4230395" y="3765448"/>
                </a:lnTo>
                <a:lnTo>
                  <a:pt x="4230395" y="4582261"/>
                </a:lnTo>
                <a:lnTo>
                  <a:pt x="3528949" y="4990350"/>
                </a:lnTo>
                <a:lnTo>
                  <a:pt x="2827490" y="4582261"/>
                </a:lnTo>
                <a:lnTo>
                  <a:pt x="2827490" y="3765702"/>
                </a:lnTo>
                <a:lnTo>
                  <a:pt x="3529038" y="3357422"/>
                </a:lnTo>
                <a:lnTo>
                  <a:pt x="4230395" y="3765448"/>
                </a:lnTo>
                <a:lnTo>
                  <a:pt x="4230395" y="3756774"/>
                </a:lnTo>
                <a:lnTo>
                  <a:pt x="3544532" y="3357359"/>
                </a:lnTo>
                <a:lnTo>
                  <a:pt x="3532327" y="3350260"/>
                </a:lnTo>
                <a:lnTo>
                  <a:pt x="3532327" y="2123313"/>
                </a:lnTo>
                <a:lnTo>
                  <a:pt x="3543401" y="2116874"/>
                </a:lnTo>
                <a:lnTo>
                  <a:pt x="3884409" y="1918589"/>
                </a:lnTo>
                <a:lnTo>
                  <a:pt x="3884409" y="1508264"/>
                </a:lnTo>
                <a:lnTo>
                  <a:pt x="4235132" y="1304099"/>
                </a:lnTo>
                <a:lnTo>
                  <a:pt x="4237164" y="1302753"/>
                </a:lnTo>
                <a:lnTo>
                  <a:pt x="4237164" y="486194"/>
                </a:lnTo>
                <a:lnTo>
                  <a:pt x="4938788" y="894664"/>
                </a:lnTo>
                <a:lnTo>
                  <a:pt x="5645772" y="482523"/>
                </a:lnTo>
                <a:lnTo>
                  <a:pt x="5647474" y="481850"/>
                </a:lnTo>
                <a:lnTo>
                  <a:pt x="5647474" y="0"/>
                </a:lnTo>
                <a:close/>
              </a:path>
            </a:pathLst>
          </a:custGeom>
          <a:solidFill>
            <a:srgbClr val="D9D9D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22" name="Group 21">
            <a:extLst>
              <a:ext uri="{FF2B5EF4-FFF2-40B4-BE49-F238E27FC236}">
                <a16:creationId xmlns:a16="http://schemas.microsoft.com/office/drawing/2014/main" id="{02ABF9CA-41E4-4B45-9311-613091BB3E04}"/>
              </a:ext>
            </a:extLst>
          </p:cNvPr>
          <p:cNvGrpSpPr/>
          <p:nvPr/>
        </p:nvGrpSpPr>
        <p:grpSpPr>
          <a:xfrm>
            <a:off x="6802800" y="2027809"/>
            <a:ext cx="4051171" cy="3230605"/>
            <a:chOff x="6802800" y="2027809"/>
            <a:chExt cx="4051171" cy="3230605"/>
          </a:xfrm>
        </p:grpSpPr>
        <p:grpSp>
          <p:nvGrpSpPr>
            <p:cNvPr id="23" name="Group 22">
              <a:extLst>
                <a:ext uri="{FF2B5EF4-FFF2-40B4-BE49-F238E27FC236}">
                  <a16:creationId xmlns:a16="http://schemas.microsoft.com/office/drawing/2014/main" id="{AA7F261B-76F2-694D-9C4B-50BAEC9E9DAD}"/>
                </a:ext>
              </a:extLst>
            </p:cNvPr>
            <p:cNvGrpSpPr/>
            <p:nvPr/>
          </p:nvGrpSpPr>
          <p:grpSpPr>
            <a:xfrm>
              <a:off x="6816663" y="2027809"/>
              <a:ext cx="3809728" cy="1138773"/>
              <a:chOff x="6816663" y="2027809"/>
              <a:chExt cx="3809728" cy="1138773"/>
            </a:xfrm>
          </p:grpSpPr>
          <p:sp>
            <p:nvSpPr>
              <p:cNvPr id="38" name="TextBox 37">
                <a:extLst>
                  <a:ext uri="{FF2B5EF4-FFF2-40B4-BE49-F238E27FC236}">
                    <a16:creationId xmlns:a16="http://schemas.microsoft.com/office/drawing/2014/main" id="{78FBF6A2-0513-6640-B74A-9C9DD99833EA}"/>
                  </a:ext>
                </a:extLst>
              </p:cNvPr>
              <p:cNvSpPr txBox="1"/>
              <p:nvPr/>
            </p:nvSpPr>
            <p:spPr>
              <a:xfrm>
                <a:off x="7726646" y="2027809"/>
                <a:ext cx="2899745" cy="1138773"/>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4F81BD"/>
                    </a:solidFill>
                    <a:effectLst/>
                    <a:uLnTx/>
                    <a:uFillTx/>
                    <a:latin typeface="Calibri" panose="020F0502020204030204" pitchFamily="34" charset="0"/>
                    <a:ea typeface="+mn-ea"/>
                    <a:cs typeface="Calibri" panose="020F0502020204030204" pitchFamily="34" charset="0"/>
                  </a:rPr>
                  <a:t>Address: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838585"/>
                    </a:solidFill>
                    <a:effectLst/>
                    <a:uLnTx/>
                    <a:uFillTx/>
                    <a:latin typeface="Calibri" panose="020F0502020204030204" pitchFamily="34" charset="0"/>
                    <a:ea typeface="+mn-ea"/>
                    <a:cs typeface="Calibri" panose="020F0502020204030204" pitchFamily="34" charset="0"/>
                  </a:rPr>
                  <a:t>222 W. Las Colinas Blvd.</a:t>
                </a:r>
                <a:br>
                  <a:rPr kumimoji="0" 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rPr>
                </a:br>
                <a:r>
                  <a:rPr kumimoji="0" lang="en-US" sz="1600" b="0" i="0" u="none" strike="noStrike" kern="1200" cap="none" spc="0" normalizeH="0" baseline="0" noProof="0">
                    <a:ln>
                      <a:noFill/>
                    </a:ln>
                    <a:solidFill>
                      <a:srgbClr val="838585"/>
                    </a:solidFill>
                    <a:effectLst/>
                    <a:uLnTx/>
                    <a:uFillTx/>
                    <a:latin typeface="Calibri" panose="020F0502020204030204" pitchFamily="34" charset="0"/>
                    <a:ea typeface="+mn-ea"/>
                    <a:cs typeface="Calibri" panose="020F0502020204030204" pitchFamily="34" charset="0"/>
                  </a:rPr>
                  <a:t>Suite 755E</a:t>
                </a:r>
                <a:br>
                  <a:rPr kumimoji="0" 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rPr>
                </a:br>
                <a:r>
                  <a:rPr kumimoji="0" lang="en-US" sz="1600" b="0" i="0" u="none" strike="noStrike" kern="1200" cap="none" spc="0" normalizeH="0" baseline="0" noProof="0">
                    <a:ln>
                      <a:noFill/>
                    </a:ln>
                    <a:solidFill>
                      <a:srgbClr val="838585"/>
                    </a:solidFill>
                    <a:effectLst/>
                    <a:uLnTx/>
                    <a:uFillTx/>
                    <a:latin typeface="Calibri" panose="020F0502020204030204" pitchFamily="34" charset="0"/>
                    <a:ea typeface="+mn-ea"/>
                    <a:cs typeface="Calibri" panose="020F0502020204030204" pitchFamily="34" charset="0"/>
                  </a:rPr>
                  <a:t>Irving, TX 75039</a:t>
                </a:r>
                <a:endParaRPr kumimoji="0" lang="en-US" sz="1600" b="0" i="1" u="none" strike="noStrike" kern="0" cap="none" spc="0" normalizeH="0" baseline="0" noProof="0">
                  <a:ln>
                    <a:noFill/>
                  </a:ln>
                  <a:solidFill>
                    <a:srgbClr val="4BACC6"/>
                  </a:solidFill>
                  <a:effectLst/>
                  <a:uLnTx/>
                  <a:uFillTx/>
                  <a:latin typeface="Calibri" panose="020F0502020204030204" pitchFamily="34" charset="0"/>
                  <a:ea typeface="+mn-ea"/>
                  <a:cs typeface="Calibri" panose="020F0502020204030204" pitchFamily="34" charset="0"/>
                </a:endParaRPr>
              </a:p>
            </p:txBody>
          </p:sp>
          <p:grpSp>
            <p:nvGrpSpPr>
              <p:cNvPr id="39" name="Group 38">
                <a:extLst>
                  <a:ext uri="{FF2B5EF4-FFF2-40B4-BE49-F238E27FC236}">
                    <a16:creationId xmlns:a16="http://schemas.microsoft.com/office/drawing/2014/main" id="{3366222C-D2E7-CE47-B6BA-AC994A624108}"/>
                  </a:ext>
                </a:extLst>
              </p:cNvPr>
              <p:cNvGrpSpPr/>
              <p:nvPr/>
            </p:nvGrpSpPr>
            <p:grpSpPr>
              <a:xfrm>
                <a:off x="6816663" y="2069128"/>
                <a:ext cx="720000" cy="720000"/>
                <a:chOff x="7259342" y="846748"/>
                <a:chExt cx="720000" cy="720000"/>
              </a:xfrm>
            </p:grpSpPr>
            <p:sp>
              <p:nvSpPr>
                <p:cNvPr id="40" name="Oval 39">
                  <a:extLst>
                    <a:ext uri="{FF2B5EF4-FFF2-40B4-BE49-F238E27FC236}">
                      <a16:creationId xmlns:a16="http://schemas.microsoft.com/office/drawing/2014/main" id="{A41EEAEE-DE2B-D645-AF8B-2A79552B2AA6}"/>
                    </a:ext>
                  </a:extLst>
                </p:cNvPr>
                <p:cNvSpPr/>
                <p:nvPr/>
              </p:nvSpPr>
              <p:spPr>
                <a:xfrm>
                  <a:off x="7259342" y="846748"/>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41" name="Freeform 21">
                  <a:extLst>
                    <a:ext uri="{FF2B5EF4-FFF2-40B4-BE49-F238E27FC236}">
                      <a16:creationId xmlns:a16="http://schemas.microsoft.com/office/drawing/2014/main" id="{B5262642-2EDC-D347-8A0B-5D23D4A718D1}"/>
                    </a:ext>
                  </a:extLst>
                </p:cNvPr>
                <p:cNvSpPr/>
                <p:nvPr/>
              </p:nvSpPr>
              <p:spPr>
                <a:xfrm>
                  <a:off x="7425479" y="1021054"/>
                  <a:ext cx="360000" cy="360000"/>
                </a:xfrm>
                <a:custGeom>
                  <a:avLst/>
                  <a:gdLst>
                    <a:gd name="connsiteX0" fmla="*/ 217851 w 422251"/>
                    <a:gd name="connsiteY0" fmla="*/ 89402 h 380987"/>
                    <a:gd name="connsiteX1" fmla="*/ 361424 w 422251"/>
                    <a:gd name="connsiteY1" fmla="*/ 193358 h 380987"/>
                    <a:gd name="connsiteX2" fmla="*/ 359205 w 422251"/>
                    <a:gd name="connsiteY2" fmla="*/ 380987 h 380987"/>
                    <a:gd name="connsiteX3" fmla="*/ 271572 w 422251"/>
                    <a:gd name="connsiteY3" fmla="*/ 380987 h 380987"/>
                    <a:gd name="connsiteX4" fmla="*/ 271572 w 422251"/>
                    <a:gd name="connsiteY4" fmla="*/ 240265 h 380987"/>
                    <a:gd name="connsiteX5" fmla="*/ 162227 w 422251"/>
                    <a:gd name="connsiteY5" fmla="*/ 240266 h 380987"/>
                    <a:gd name="connsiteX6" fmla="*/ 162227 w 422251"/>
                    <a:gd name="connsiteY6" fmla="*/ 380986 h 380987"/>
                    <a:gd name="connsiteX7" fmla="*/ 72376 w 422251"/>
                    <a:gd name="connsiteY7" fmla="*/ 380986 h 380987"/>
                    <a:gd name="connsiteX8" fmla="*/ 72376 w 422251"/>
                    <a:gd name="connsiteY8" fmla="*/ 193358 h 380987"/>
                    <a:gd name="connsiteX9" fmla="*/ 217851 w 422251"/>
                    <a:gd name="connsiteY9" fmla="*/ 89402 h 380987"/>
                    <a:gd name="connsiteX10" fmla="*/ 210365 w 422251"/>
                    <a:gd name="connsiteY10" fmla="*/ 157 h 380987"/>
                    <a:gd name="connsiteX11" fmla="*/ 236248 w 422251"/>
                    <a:gd name="connsiteY11" fmla="*/ 8588 h 380987"/>
                    <a:gd name="connsiteX12" fmla="*/ 410507 w 422251"/>
                    <a:gd name="connsiteY12" fmla="*/ 128456 h 380987"/>
                    <a:gd name="connsiteX13" fmla="*/ 417477 w 422251"/>
                    <a:gd name="connsiteY13" fmla="*/ 166140 h 380987"/>
                    <a:gd name="connsiteX14" fmla="*/ 379792 w 422251"/>
                    <a:gd name="connsiteY14" fmla="*/ 173108 h 380987"/>
                    <a:gd name="connsiteX15" fmla="*/ 213903 w 422251"/>
                    <a:gd name="connsiteY15" fmla="*/ 58998 h 380987"/>
                    <a:gd name="connsiteX16" fmla="*/ 42785 w 422251"/>
                    <a:gd name="connsiteY16" fmla="*/ 180443 h 380987"/>
                    <a:gd name="connsiteX17" fmla="*/ 5003 w 422251"/>
                    <a:gd name="connsiteY17" fmla="*/ 174028 h 380987"/>
                    <a:gd name="connsiteX18" fmla="*/ 11418 w 422251"/>
                    <a:gd name="connsiteY18" fmla="*/ 136246 h 380987"/>
                    <a:gd name="connsiteX19" fmla="*/ 189839 w 422251"/>
                    <a:gd name="connsiteY19" fmla="*/ 9618 h 380987"/>
                    <a:gd name="connsiteX20" fmla="*/ 189860 w 422251"/>
                    <a:gd name="connsiteY20" fmla="*/ 9569 h 380987"/>
                    <a:gd name="connsiteX21" fmla="*/ 210365 w 422251"/>
                    <a:gd name="connsiteY21" fmla="*/ 157 h 380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251" h="380987">
                      <a:moveTo>
                        <a:pt x="217851" y="89402"/>
                      </a:moveTo>
                      <a:lnTo>
                        <a:pt x="361424" y="193358"/>
                      </a:lnTo>
                      <a:lnTo>
                        <a:pt x="359205" y="380987"/>
                      </a:lnTo>
                      <a:lnTo>
                        <a:pt x="271572" y="380987"/>
                      </a:lnTo>
                      <a:lnTo>
                        <a:pt x="271572" y="240265"/>
                      </a:lnTo>
                      <a:lnTo>
                        <a:pt x="162227" y="240266"/>
                      </a:lnTo>
                      <a:lnTo>
                        <a:pt x="162227" y="380986"/>
                      </a:lnTo>
                      <a:lnTo>
                        <a:pt x="72376" y="380986"/>
                      </a:lnTo>
                      <a:lnTo>
                        <a:pt x="72376" y="193358"/>
                      </a:lnTo>
                      <a:cubicBezTo>
                        <a:pt x="122451" y="154691"/>
                        <a:pt x="179818" y="117292"/>
                        <a:pt x="217851" y="89402"/>
                      </a:cubicBezTo>
                      <a:close/>
                      <a:moveTo>
                        <a:pt x="210365" y="157"/>
                      </a:moveTo>
                      <a:cubicBezTo>
                        <a:pt x="217467" y="-643"/>
                        <a:pt x="225467" y="1533"/>
                        <a:pt x="236248" y="8588"/>
                      </a:cubicBezTo>
                      <a:lnTo>
                        <a:pt x="410507" y="128456"/>
                      </a:lnTo>
                      <a:cubicBezTo>
                        <a:pt x="422839" y="136938"/>
                        <a:pt x="425958" y="153809"/>
                        <a:pt x="417477" y="166140"/>
                      </a:cubicBezTo>
                      <a:cubicBezTo>
                        <a:pt x="408994" y="178470"/>
                        <a:pt x="392123" y="181590"/>
                        <a:pt x="379792" y="173108"/>
                      </a:cubicBezTo>
                      <a:lnTo>
                        <a:pt x="213903" y="58998"/>
                      </a:lnTo>
                      <a:lnTo>
                        <a:pt x="42785" y="180443"/>
                      </a:lnTo>
                      <a:cubicBezTo>
                        <a:pt x="30580" y="189104"/>
                        <a:pt x="13664" y="186232"/>
                        <a:pt x="5003" y="174028"/>
                      </a:cubicBezTo>
                      <a:cubicBezTo>
                        <a:pt x="-3659" y="161823"/>
                        <a:pt x="-787" y="144907"/>
                        <a:pt x="11418" y="136246"/>
                      </a:cubicBezTo>
                      <a:lnTo>
                        <a:pt x="189839" y="9618"/>
                      </a:lnTo>
                      <a:cubicBezTo>
                        <a:pt x="189846" y="9602"/>
                        <a:pt x="189852" y="9586"/>
                        <a:pt x="189860" y="9569"/>
                      </a:cubicBezTo>
                      <a:cubicBezTo>
                        <a:pt x="197055" y="4729"/>
                        <a:pt x="203261" y="956"/>
                        <a:pt x="210365" y="157"/>
                      </a:cubicBezTo>
                      <a:close/>
                    </a:path>
                  </a:pathLst>
                </a:custGeom>
                <a:solidFill>
                  <a:schemeClr val="bg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C2C2C"/>
                    </a:solidFill>
                    <a:effectLst/>
                    <a:uLnTx/>
                    <a:uFillTx/>
                    <a:latin typeface="Calibri" panose="020F0502020204030204"/>
                    <a:ea typeface="+mn-ea"/>
                    <a:cs typeface="+mn-cs"/>
                  </a:endParaRPr>
                </a:p>
              </p:txBody>
            </p:sp>
          </p:grpSp>
        </p:grpSp>
        <p:grpSp>
          <p:nvGrpSpPr>
            <p:cNvPr id="24" name="Group 23">
              <a:extLst>
                <a:ext uri="{FF2B5EF4-FFF2-40B4-BE49-F238E27FC236}">
                  <a16:creationId xmlns:a16="http://schemas.microsoft.com/office/drawing/2014/main" id="{B34D82E2-E065-694F-8670-49EBE530572D}"/>
                </a:ext>
              </a:extLst>
            </p:cNvPr>
            <p:cNvGrpSpPr/>
            <p:nvPr/>
          </p:nvGrpSpPr>
          <p:grpSpPr>
            <a:xfrm>
              <a:off x="6816663" y="3301916"/>
              <a:ext cx="4037308" cy="1067821"/>
              <a:chOff x="6816663" y="3301916"/>
              <a:chExt cx="4037308" cy="1067821"/>
            </a:xfrm>
          </p:grpSpPr>
          <p:sp>
            <p:nvSpPr>
              <p:cNvPr id="34" name="TextBox 33">
                <a:extLst>
                  <a:ext uri="{FF2B5EF4-FFF2-40B4-BE49-F238E27FC236}">
                    <a16:creationId xmlns:a16="http://schemas.microsoft.com/office/drawing/2014/main" id="{BCA3DA2A-0B79-FF40-A3B3-AAB4EB421AAA}"/>
                  </a:ext>
                </a:extLst>
              </p:cNvPr>
              <p:cNvSpPr txBox="1"/>
              <p:nvPr/>
            </p:nvSpPr>
            <p:spPr>
              <a:xfrm>
                <a:off x="7726646" y="3415630"/>
                <a:ext cx="3127325" cy="954107"/>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C0504D"/>
                    </a:solidFill>
                    <a:effectLst/>
                    <a:uLnTx/>
                    <a:uFillTx/>
                    <a:latin typeface="Arial" panose="020B0604020202020204" pitchFamily="34" charset="0"/>
                    <a:ea typeface="+mn-ea"/>
                    <a:cs typeface="Arial" panose="020B0604020202020204" pitchFamily="34" charset="0"/>
                  </a:rPr>
                  <a:t>Contact Numbers: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lumMod val="75000"/>
                      </a:prstClr>
                    </a:solidFill>
                    <a:effectLst/>
                    <a:uLnTx/>
                    <a:uFillTx/>
                    <a:latin typeface="Calibri"/>
                    <a:ea typeface="Calibri" panose="020F0502020204030204" pitchFamily="34" charset="0"/>
                    <a:cs typeface="+mn-cs"/>
                  </a:rPr>
                  <a:t>© +1 469-393-0278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lumMod val="75000"/>
                      </a:prstClr>
                    </a:solidFill>
                    <a:effectLst/>
                    <a:uLnTx/>
                    <a:uFillTx/>
                    <a:latin typeface="Calibri"/>
                    <a:ea typeface="+mn-ea"/>
                    <a:cs typeface="+mn-cs"/>
                  </a:rPr>
                  <a:t>    </a:t>
                </a: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mn-cs"/>
                </a:endParaRPr>
              </a:p>
            </p:txBody>
          </p:sp>
          <p:grpSp>
            <p:nvGrpSpPr>
              <p:cNvPr id="35" name="Group 34">
                <a:extLst>
                  <a:ext uri="{FF2B5EF4-FFF2-40B4-BE49-F238E27FC236}">
                    <a16:creationId xmlns:a16="http://schemas.microsoft.com/office/drawing/2014/main" id="{BB4975D4-CF9D-5849-AF3F-98A867866E41}"/>
                  </a:ext>
                </a:extLst>
              </p:cNvPr>
              <p:cNvGrpSpPr/>
              <p:nvPr/>
            </p:nvGrpSpPr>
            <p:grpSpPr>
              <a:xfrm>
                <a:off x="6816663" y="3301916"/>
                <a:ext cx="720000" cy="720000"/>
                <a:chOff x="7259342" y="2641511"/>
                <a:chExt cx="720000" cy="720000"/>
              </a:xfrm>
            </p:grpSpPr>
            <p:sp>
              <p:nvSpPr>
                <p:cNvPr id="36" name="Oval 35">
                  <a:extLst>
                    <a:ext uri="{FF2B5EF4-FFF2-40B4-BE49-F238E27FC236}">
                      <a16:creationId xmlns:a16="http://schemas.microsoft.com/office/drawing/2014/main" id="{3022623C-D243-5746-B5B5-1DA817E1E7CE}"/>
                    </a:ext>
                  </a:extLst>
                </p:cNvPr>
                <p:cNvSpPr/>
                <p:nvPr/>
              </p:nvSpPr>
              <p:spPr>
                <a:xfrm>
                  <a:off x="7259342" y="2641511"/>
                  <a:ext cx="720000" cy="7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Freeform 17">
                  <a:extLst>
                    <a:ext uri="{FF2B5EF4-FFF2-40B4-BE49-F238E27FC236}">
                      <a16:creationId xmlns:a16="http://schemas.microsoft.com/office/drawing/2014/main" id="{F3D9269F-72EA-644C-9B5F-EC24361CCD4D}"/>
                    </a:ext>
                  </a:extLst>
                </p:cNvPr>
                <p:cNvSpPr>
                  <a:spLocks/>
                </p:cNvSpPr>
                <p:nvPr/>
              </p:nvSpPr>
              <p:spPr bwMode="auto">
                <a:xfrm>
                  <a:off x="7453079" y="2789595"/>
                  <a:ext cx="360000" cy="360000"/>
                </a:xfrm>
                <a:custGeom>
                  <a:avLst/>
                  <a:gdLst>
                    <a:gd name="connsiteX0" fmla="*/ 635731 w 2840325"/>
                    <a:gd name="connsiteY0" fmla="*/ 0 h 2761002"/>
                    <a:gd name="connsiteX1" fmla="*/ 729847 w 2840325"/>
                    <a:gd name="connsiteY1" fmla="*/ 3774 h 2761002"/>
                    <a:gd name="connsiteX2" fmla="*/ 1173306 w 2840325"/>
                    <a:gd name="connsiteY2" fmla="*/ 727041 h 2761002"/>
                    <a:gd name="connsiteX3" fmla="*/ 1154081 w 2840325"/>
                    <a:gd name="connsiteY3" fmla="*/ 759764 h 2761002"/>
                    <a:gd name="connsiteX4" fmla="*/ 697279 w 2840325"/>
                    <a:gd name="connsiteY4" fmla="*/ 987452 h 2761002"/>
                    <a:gd name="connsiteX5" fmla="*/ 1805584 w 2840325"/>
                    <a:gd name="connsiteY5" fmla="*/ 2170143 h 2761002"/>
                    <a:gd name="connsiteX6" fmla="*/ 2031669 w 2840325"/>
                    <a:gd name="connsiteY6" fmla="*/ 1788252 h 2761002"/>
                    <a:gd name="connsiteX7" fmla="*/ 2815144 w 2840325"/>
                    <a:gd name="connsiteY7" fmla="*/ 2141835 h 2761002"/>
                    <a:gd name="connsiteX8" fmla="*/ 2259643 w 2840325"/>
                    <a:gd name="connsiteY8" fmla="*/ 2681871 h 2761002"/>
                    <a:gd name="connsiteX9" fmla="*/ 185214 w 2840325"/>
                    <a:gd name="connsiteY9" fmla="*/ 538873 h 2761002"/>
                    <a:gd name="connsiteX10" fmla="*/ 635731 w 2840325"/>
                    <a:gd name="connsiteY10" fmla="*/ 0 h 2761002"/>
                    <a:gd name="connsiteX0" fmla="*/ 634951 w 2840042"/>
                    <a:gd name="connsiteY0" fmla="*/ 0 h 2779288"/>
                    <a:gd name="connsiteX1" fmla="*/ 729067 w 2840042"/>
                    <a:gd name="connsiteY1" fmla="*/ 3774 h 2779288"/>
                    <a:gd name="connsiteX2" fmla="*/ 1172526 w 2840042"/>
                    <a:gd name="connsiteY2" fmla="*/ 727041 h 2779288"/>
                    <a:gd name="connsiteX3" fmla="*/ 1153301 w 2840042"/>
                    <a:gd name="connsiteY3" fmla="*/ 759764 h 2779288"/>
                    <a:gd name="connsiteX4" fmla="*/ 696499 w 2840042"/>
                    <a:gd name="connsiteY4" fmla="*/ 987452 h 2779288"/>
                    <a:gd name="connsiteX5" fmla="*/ 1804804 w 2840042"/>
                    <a:gd name="connsiteY5" fmla="*/ 2170143 h 2779288"/>
                    <a:gd name="connsiteX6" fmla="*/ 2030889 w 2840042"/>
                    <a:gd name="connsiteY6" fmla="*/ 1788252 h 2779288"/>
                    <a:gd name="connsiteX7" fmla="*/ 2814364 w 2840042"/>
                    <a:gd name="connsiteY7" fmla="*/ 2141835 h 2779288"/>
                    <a:gd name="connsiteX8" fmla="*/ 2268388 w 2840042"/>
                    <a:gd name="connsiteY8" fmla="*/ 2700921 h 2779288"/>
                    <a:gd name="connsiteX9" fmla="*/ 184434 w 2840042"/>
                    <a:gd name="connsiteY9" fmla="*/ 538873 h 2779288"/>
                    <a:gd name="connsiteX10" fmla="*/ 634951 w 2840042"/>
                    <a:gd name="connsiteY10" fmla="*/ 0 h 2779288"/>
                    <a:gd name="connsiteX0" fmla="*/ 634951 w 2841036"/>
                    <a:gd name="connsiteY0" fmla="*/ 0 h 2779288"/>
                    <a:gd name="connsiteX1" fmla="*/ 729067 w 2841036"/>
                    <a:gd name="connsiteY1" fmla="*/ 3774 h 2779288"/>
                    <a:gd name="connsiteX2" fmla="*/ 1172526 w 2841036"/>
                    <a:gd name="connsiteY2" fmla="*/ 727041 h 2779288"/>
                    <a:gd name="connsiteX3" fmla="*/ 1153301 w 2841036"/>
                    <a:gd name="connsiteY3" fmla="*/ 759764 h 2779288"/>
                    <a:gd name="connsiteX4" fmla="*/ 696499 w 2841036"/>
                    <a:gd name="connsiteY4" fmla="*/ 987452 h 2779288"/>
                    <a:gd name="connsiteX5" fmla="*/ 1804804 w 2841036"/>
                    <a:gd name="connsiteY5" fmla="*/ 2170143 h 2779288"/>
                    <a:gd name="connsiteX6" fmla="*/ 2030889 w 2841036"/>
                    <a:gd name="connsiteY6" fmla="*/ 1788252 h 2779288"/>
                    <a:gd name="connsiteX7" fmla="*/ 2814364 w 2841036"/>
                    <a:gd name="connsiteY7" fmla="*/ 2141835 h 2779288"/>
                    <a:gd name="connsiteX8" fmla="*/ 2268388 w 2841036"/>
                    <a:gd name="connsiteY8" fmla="*/ 2700921 h 2779288"/>
                    <a:gd name="connsiteX9" fmla="*/ 184434 w 2841036"/>
                    <a:gd name="connsiteY9" fmla="*/ 538873 h 2779288"/>
                    <a:gd name="connsiteX10" fmla="*/ 634951 w 2841036"/>
                    <a:gd name="connsiteY10" fmla="*/ 0 h 2779288"/>
                    <a:gd name="connsiteX0" fmla="*/ 634951 w 2839113"/>
                    <a:gd name="connsiteY0" fmla="*/ 0 h 2779288"/>
                    <a:gd name="connsiteX1" fmla="*/ 729067 w 2839113"/>
                    <a:gd name="connsiteY1" fmla="*/ 3774 h 2779288"/>
                    <a:gd name="connsiteX2" fmla="*/ 1172526 w 2839113"/>
                    <a:gd name="connsiteY2" fmla="*/ 727041 h 2779288"/>
                    <a:gd name="connsiteX3" fmla="*/ 1153301 w 2839113"/>
                    <a:gd name="connsiteY3" fmla="*/ 759764 h 2779288"/>
                    <a:gd name="connsiteX4" fmla="*/ 696499 w 2839113"/>
                    <a:gd name="connsiteY4" fmla="*/ 987452 h 2779288"/>
                    <a:gd name="connsiteX5" fmla="*/ 1804804 w 2839113"/>
                    <a:gd name="connsiteY5" fmla="*/ 2170143 h 2779288"/>
                    <a:gd name="connsiteX6" fmla="*/ 2030889 w 2839113"/>
                    <a:gd name="connsiteY6" fmla="*/ 1788252 h 2779288"/>
                    <a:gd name="connsiteX7" fmla="*/ 2814364 w 2839113"/>
                    <a:gd name="connsiteY7" fmla="*/ 2141835 h 2779288"/>
                    <a:gd name="connsiteX8" fmla="*/ 2268388 w 2839113"/>
                    <a:gd name="connsiteY8" fmla="*/ 2700921 h 2779288"/>
                    <a:gd name="connsiteX9" fmla="*/ 184434 w 2839113"/>
                    <a:gd name="connsiteY9" fmla="*/ 538873 h 2779288"/>
                    <a:gd name="connsiteX10" fmla="*/ 634951 w 2839113"/>
                    <a:gd name="connsiteY10" fmla="*/ 0 h 2779288"/>
                    <a:gd name="connsiteX0" fmla="*/ 634951 w 2839113"/>
                    <a:gd name="connsiteY0" fmla="*/ 0 h 2779288"/>
                    <a:gd name="connsiteX1" fmla="*/ 729067 w 2839113"/>
                    <a:gd name="connsiteY1" fmla="*/ 3774 h 2779288"/>
                    <a:gd name="connsiteX2" fmla="*/ 1172526 w 2839113"/>
                    <a:gd name="connsiteY2" fmla="*/ 727041 h 2779288"/>
                    <a:gd name="connsiteX3" fmla="*/ 696499 w 2839113"/>
                    <a:gd name="connsiteY3" fmla="*/ 987452 h 2779288"/>
                    <a:gd name="connsiteX4" fmla="*/ 1804804 w 2839113"/>
                    <a:gd name="connsiteY4" fmla="*/ 2170143 h 2779288"/>
                    <a:gd name="connsiteX5" fmla="*/ 2030889 w 2839113"/>
                    <a:gd name="connsiteY5" fmla="*/ 1788252 h 2779288"/>
                    <a:gd name="connsiteX6" fmla="*/ 2814364 w 2839113"/>
                    <a:gd name="connsiteY6" fmla="*/ 2141835 h 2779288"/>
                    <a:gd name="connsiteX7" fmla="*/ 2268388 w 2839113"/>
                    <a:gd name="connsiteY7" fmla="*/ 2700921 h 2779288"/>
                    <a:gd name="connsiteX8" fmla="*/ 184434 w 2839113"/>
                    <a:gd name="connsiteY8" fmla="*/ 538873 h 2779288"/>
                    <a:gd name="connsiteX9" fmla="*/ 634951 w 2839113"/>
                    <a:gd name="connsiteY9" fmla="*/ 0 h 2779288"/>
                    <a:gd name="connsiteX0" fmla="*/ 634951 w 2839113"/>
                    <a:gd name="connsiteY0" fmla="*/ 0 h 2779288"/>
                    <a:gd name="connsiteX1" fmla="*/ 729067 w 2839113"/>
                    <a:gd name="connsiteY1" fmla="*/ 3774 h 2779288"/>
                    <a:gd name="connsiteX2" fmla="*/ 1172526 w 2839113"/>
                    <a:gd name="connsiteY2" fmla="*/ 727041 h 2779288"/>
                    <a:gd name="connsiteX3" fmla="*/ 696499 w 2839113"/>
                    <a:gd name="connsiteY3" fmla="*/ 987452 h 2779288"/>
                    <a:gd name="connsiteX4" fmla="*/ 1804804 w 2839113"/>
                    <a:gd name="connsiteY4" fmla="*/ 2170143 h 2779288"/>
                    <a:gd name="connsiteX5" fmla="*/ 2030889 w 2839113"/>
                    <a:gd name="connsiteY5" fmla="*/ 1788252 h 2779288"/>
                    <a:gd name="connsiteX6" fmla="*/ 2814364 w 2839113"/>
                    <a:gd name="connsiteY6" fmla="*/ 2141835 h 2779288"/>
                    <a:gd name="connsiteX7" fmla="*/ 2268388 w 2839113"/>
                    <a:gd name="connsiteY7" fmla="*/ 2700921 h 2779288"/>
                    <a:gd name="connsiteX8" fmla="*/ 184434 w 2839113"/>
                    <a:gd name="connsiteY8" fmla="*/ 538873 h 2779288"/>
                    <a:gd name="connsiteX9" fmla="*/ 634951 w 2839113"/>
                    <a:gd name="connsiteY9" fmla="*/ 0 h 2779288"/>
                    <a:gd name="connsiteX0" fmla="*/ 634951 w 2839113"/>
                    <a:gd name="connsiteY0" fmla="*/ 0 h 2779288"/>
                    <a:gd name="connsiteX1" fmla="*/ 729067 w 2839113"/>
                    <a:gd name="connsiteY1" fmla="*/ 3774 h 2779288"/>
                    <a:gd name="connsiteX2" fmla="*/ 1172526 w 2839113"/>
                    <a:gd name="connsiteY2" fmla="*/ 727041 h 2779288"/>
                    <a:gd name="connsiteX3" fmla="*/ 696499 w 2839113"/>
                    <a:gd name="connsiteY3" fmla="*/ 987452 h 2779288"/>
                    <a:gd name="connsiteX4" fmla="*/ 1804804 w 2839113"/>
                    <a:gd name="connsiteY4" fmla="*/ 2170143 h 2779288"/>
                    <a:gd name="connsiteX5" fmla="*/ 2030889 w 2839113"/>
                    <a:gd name="connsiteY5" fmla="*/ 1788252 h 2779288"/>
                    <a:gd name="connsiteX6" fmla="*/ 2814364 w 2839113"/>
                    <a:gd name="connsiteY6" fmla="*/ 2141835 h 2779288"/>
                    <a:gd name="connsiteX7" fmla="*/ 2268388 w 2839113"/>
                    <a:gd name="connsiteY7" fmla="*/ 2700921 h 2779288"/>
                    <a:gd name="connsiteX8" fmla="*/ 184434 w 2839113"/>
                    <a:gd name="connsiteY8" fmla="*/ 538873 h 2779288"/>
                    <a:gd name="connsiteX9" fmla="*/ 634951 w 2839113"/>
                    <a:gd name="connsiteY9" fmla="*/ 0 h 2779288"/>
                    <a:gd name="connsiteX0" fmla="*/ 634951 w 2839113"/>
                    <a:gd name="connsiteY0" fmla="*/ 0 h 2779288"/>
                    <a:gd name="connsiteX1" fmla="*/ 729067 w 2839113"/>
                    <a:gd name="connsiteY1" fmla="*/ 3774 h 2779288"/>
                    <a:gd name="connsiteX2" fmla="*/ 1172526 w 2839113"/>
                    <a:gd name="connsiteY2" fmla="*/ 727041 h 2779288"/>
                    <a:gd name="connsiteX3" fmla="*/ 696499 w 2839113"/>
                    <a:gd name="connsiteY3" fmla="*/ 987452 h 2779288"/>
                    <a:gd name="connsiteX4" fmla="*/ 1804804 w 2839113"/>
                    <a:gd name="connsiteY4" fmla="*/ 2170143 h 2779288"/>
                    <a:gd name="connsiteX5" fmla="*/ 2030889 w 2839113"/>
                    <a:gd name="connsiteY5" fmla="*/ 1788252 h 2779288"/>
                    <a:gd name="connsiteX6" fmla="*/ 2814364 w 2839113"/>
                    <a:gd name="connsiteY6" fmla="*/ 2141835 h 2779288"/>
                    <a:gd name="connsiteX7" fmla="*/ 2268388 w 2839113"/>
                    <a:gd name="connsiteY7" fmla="*/ 2700921 h 2779288"/>
                    <a:gd name="connsiteX8" fmla="*/ 184434 w 2839113"/>
                    <a:gd name="connsiteY8" fmla="*/ 538873 h 2779288"/>
                    <a:gd name="connsiteX9" fmla="*/ 634951 w 2839113"/>
                    <a:gd name="connsiteY9" fmla="*/ 0 h 2779288"/>
                    <a:gd name="connsiteX0" fmla="*/ 634951 w 2839113"/>
                    <a:gd name="connsiteY0" fmla="*/ 0 h 2779288"/>
                    <a:gd name="connsiteX1" fmla="*/ 1172526 w 2839113"/>
                    <a:gd name="connsiteY1" fmla="*/ 727041 h 2779288"/>
                    <a:gd name="connsiteX2" fmla="*/ 696499 w 2839113"/>
                    <a:gd name="connsiteY2" fmla="*/ 987452 h 2779288"/>
                    <a:gd name="connsiteX3" fmla="*/ 1804804 w 2839113"/>
                    <a:gd name="connsiteY3" fmla="*/ 2170143 h 2779288"/>
                    <a:gd name="connsiteX4" fmla="*/ 2030889 w 2839113"/>
                    <a:gd name="connsiteY4" fmla="*/ 1788252 h 2779288"/>
                    <a:gd name="connsiteX5" fmla="*/ 2814364 w 2839113"/>
                    <a:gd name="connsiteY5" fmla="*/ 2141835 h 2779288"/>
                    <a:gd name="connsiteX6" fmla="*/ 2268388 w 2839113"/>
                    <a:gd name="connsiteY6" fmla="*/ 2700921 h 2779288"/>
                    <a:gd name="connsiteX7" fmla="*/ 184434 w 2839113"/>
                    <a:gd name="connsiteY7" fmla="*/ 538873 h 2779288"/>
                    <a:gd name="connsiteX8" fmla="*/ 634951 w 2839113"/>
                    <a:gd name="connsiteY8" fmla="*/ 0 h 277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9113" h="2779288">
                      <a:moveTo>
                        <a:pt x="634951" y="0"/>
                      </a:moveTo>
                      <a:lnTo>
                        <a:pt x="1172526" y="727041"/>
                      </a:lnTo>
                      <a:cubicBezTo>
                        <a:pt x="1061475" y="975770"/>
                        <a:pt x="874225" y="1005423"/>
                        <a:pt x="696499" y="987452"/>
                      </a:cubicBezTo>
                      <a:cubicBezTo>
                        <a:pt x="251073" y="1846230"/>
                        <a:pt x="1559023" y="2431995"/>
                        <a:pt x="1804804" y="2170143"/>
                      </a:cubicBezTo>
                      <a:cubicBezTo>
                        <a:pt x="1811009" y="1988316"/>
                        <a:pt x="1835290" y="1864195"/>
                        <a:pt x="2030889" y="1788252"/>
                      </a:cubicBezTo>
                      <a:lnTo>
                        <a:pt x="2814364" y="2141835"/>
                      </a:lnTo>
                      <a:cubicBezTo>
                        <a:pt x="2940357" y="2610284"/>
                        <a:pt x="2558789" y="2740386"/>
                        <a:pt x="2268388" y="2700921"/>
                      </a:cubicBezTo>
                      <a:cubicBezTo>
                        <a:pt x="1034091" y="3148684"/>
                        <a:pt x="-543194" y="1577028"/>
                        <a:pt x="184434" y="538873"/>
                      </a:cubicBezTo>
                      <a:cubicBezTo>
                        <a:pt x="195816" y="545508"/>
                        <a:pt x="49512" y="10994"/>
                        <a:pt x="634951" y="0"/>
                      </a:cubicBezTo>
                      <a:close/>
                    </a:path>
                  </a:pathLst>
                </a:custGeom>
                <a:solidFill>
                  <a:schemeClr val="bg2"/>
                </a:solidFill>
                <a:ln w="19050">
                  <a:noFill/>
                  <a:prstDash val="solid"/>
                  <a:round/>
                  <a:headEnd/>
                  <a:tailEnd/>
                </a:ln>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C2C2C"/>
                    </a:solidFill>
                    <a:effectLst/>
                    <a:uLnTx/>
                    <a:uFillTx/>
                    <a:latin typeface="Arial" panose="020B0604020202020204" pitchFamily="34" charset="0"/>
                    <a:ea typeface="+mn-ea"/>
                    <a:cs typeface="Arial" panose="020B0604020202020204" pitchFamily="34" charset="0"/>
                  </a:endParaRPr>
                </a:p>
              </p:txBody>
            </p:sp>
          </p:grpSp>
        </p:grpSp>
        <p:grpSp>
          <p:nvGrpSpPr>
            <p:cNvPr id="25" name="Group 24">
              <a:extLst>
                <a:ext uri="{FF2B5EF4-FFF2-40B4-BE49-F238E27FC236}">
                  <a16:creationId xmlns:a16="http://schemas.microsoft.com/office/drawing/2014/main" id="{10812655-760E-A04D-88FA-6BECA31A941D}"/>
                </a:ext>
              </a:extLst>
            </p:cNvPr>
            <p:cNvGrpSpPr/>
            <p:nvPr/>
          </p:nvGrpSpPr>
          <p:grpSpPr>
            <a:xfrm>
              <a:off x="6802800" y="4480535"/>
              <a:ext cx="3818171" cy="777879"/>
              <a:chOff x="7245479" y="4382105"/>
              <a:chExt cx="3818171" cy="777879"/>
            </a:xfrm>
          </p:grpSpPr>
          <p:sp>
            <p:nvSpPr>
              <p:cNvPr id="26" name="TextBox 25">
                <a:extLst>
                  <a:ext uri="{FF2B5EF4-FFF2-40B4-BE49-F238E27FC236}">
                    <a16:creationId xmlns:a16="http://schemas.microsoft.com/office/drawing/2014/main" id="{20092C63-6BAD-634E-8A0B-2C1FAC6FC464}"/>
                  </a:ext>
                </a:extLst>
              </p:cNvPr>
              <p:cNvSpPr txBox="1"/>
              <p:nvPr/>
            </p:nvSpPr>
            <p:spPr>
              <a:xfrm>
                <a:off x="8163905" y="4382105"/>
                <a:ext cx="2899745" cy="646331"/>
              </a:xfrm>
              <a:prstGeom prst="rect">
                <a:avLst/>
              </a:prstGeom>
              <a:noFill/>
              <a:ln>
                <a:noFill/>
              </a:ln>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9BBB59"/>
                    </a:solidFill>
                    <a:effectLst/>
                    <a:uLnTx/>
                    <a:uFillTx/>
                    <a:latin typeface="Calibri" panose="020F0502020204030204" pitchFamily="34" charset="0"/>
                    <a:ea typeface="+mn-ea"/>
                    <a:cs typeface="Calibri" panose="020F0502020204030204" pitchFamily="34" charset="0"/>
                  </a:rPr>
                  <a:t>Email Address: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0" cap="none" spc="0" normalizeH="0" baseline="0" noProof="0" err="1">
                    <a:ln>
                      <a:noFill/>
                    </a:ln>
                    <a:solidFill>
                      <a:srgbClr val="4BACC6"/>
                    </a:solidFill>
                    <a:effectLst/>
                    <a:uLnTx/>
                    <a:uFillTx/>
                    <a:latin typeface="Calibri" panose="020F0502020204030204" pitchFamily="34" charset="0"/>
                    <a:ea typeface="+mn-ea"/>
                    <a:cs typeface="Calibri" panose="020F0502020204030204" pitchFamily="34" charset="0"/>
                  </a:rPr>
                  <a:t>pavan.nair@motivitylabs.com</a:t>
                </a:r>
                <a:endParaRPr kumimoji="0" lang="en-US" sz="1600" b="0" i="1" u="none" strike="noStrike" kern="0" cap="none" spc="0" normalizeH="0" baseline="0" noProof="0">
                  <a:ln>
                    <a:noFill/>
                  </a:ln>
                  <a:solidFill>
                    <a:srgbClr val="4BACC6"/>
                  </a:solidFill>
                  <a:effectLst/>
                  <a:uLnTx/>
                  <a:uFillTx/>
                  <a:latin typeface="Calibri" panose="020F0502020204030204" pitchFamily="34" charset="0"/>
                  <a:ea typeface="+mn-ea"/>
                  <a:cs typeface="Calibri" panose="020F0502020204030204" pitchFamily="34" charset="0"/>
                </a:endParaRPr>
              </a:p>
            </p:txBody>
          </p:sp>
          <p:grpSp>
            <p:nvGrpSpPr>
              <p:cNvPr id="27" name="Group 26">
                <a:extLst>
                  <a:ext uri="{FF2B5EF4-FFF2-40B4-BE49-F238E27FC236}">
                    <a16:creationId xmlns:a16="http://schemas.microsoft.com/office/drawing/2014/main" id="{C332EBA0-37FA-3245-9B10-1218F583164F}"/>
                  </a:ext>
                </a:extLst>
              </p:cNvPr>
              <p:cNvGrpSpPr/>
              <p:nvPr/>
            </p:nvGrpSpPr>
            <p:grpSpPr>
              <a:xfrm>
                <a:off x="7245479" y="4439984"/>
                <a:ext cx="720000" cy="720000"/>
                <a:chOff x="7245479" y="4439984"/>
                <a:chExt cx="720000" cy="720000"/>
              </a:xfrm>
            </p:grpSpPr>
            <p:sp>
              <p:nvSpPr>
                <p:cNvPr id="28" name="Oval 27">
                  <a:extLst>
                    <a:ext uri="{FF2B5EF4-FFF2-40B4-BE49-F238E27FC236}">
                      <a16:creationId xmlns:a16="http://schemas.microsoft.com/office/drawing/2014/main" id="{65887451-5E71-C44C-BF2C-05CC82D0B77B}"/>
                    </a:ext>
                  </a:extLst>
                </p:cNvPr>
                <p:cNvSpPr/>
                <p:nvPr/>
              </p:nvSpPr>
              <p:spPr>
                <a:xfrm>
                  <a:off x="7245479" y="4439984"/>
                  <a:ext cx="720000" cy="7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33" name="Freeform 19">
                  <a:extLst>
                    <a:ext uri="{FF2B5EF4-FFF2-40B4-BE49-F238E27FC236}">
                      <a16:creationId xmlns:a16="http://schemas.microsoft.com/office/drawing/2014/main" id="{F68D627C-03B5-E448-9A68-775E5EDF2243}"/>
                    </a:ext>
                  </a:extLst>
                </p:cNvPr>
                <p:cNvSpPr/>
                <p:nvPr/>
              </p:nvSpPr>
              <p:spPr>
                <a:xfrm>
                  <a:off x="7395447" y="4613170"/>
                  <a:ext cx="360000" cy="360000"/>
                </a:xfrm>
                <a:custGeom>
                  <a:avLst/>
                  <a:gdLst/>
                  <a:ahLst/>
                  <a:cxnLst/>
                  <a:rect l="l" t="t" r="r" b="b"/>
                  <a:pathLst>
                    <a:path w="211410" h="214759">
                      <a:moveTo>
                        <a:pt x="110616" y="0"/>
                      </a:moveTo>
                      <a:cubicBezTo>
                        <a:pt x="129071" y="0"/>
                        <a:pt x="145647" y="3776"/>
                        <a:pt x="160343" y="11329"/>
                      </a:cubicBezTo>
                      <a:cubicBezTo>
                        <a:pt x="175040" y="18882"/>
                        <a:pt x="186630" y="30137"/>
                        <a:pt x="195113" y="45095"/>
                      </a:cubicBezTo>
                      <a:cubicBezTo>
                        <a:pt x="202331" y="57968"/>
                        <a:pt x="205940" y="71958"/>
                        <a:pt x="205940" y="87064"/>
                      </a:cubicBezTo>
                      <a:cubicBezTo>
                        <a:pt x="205940" y="108644"/>
                        <a:pt x="198350" y="127806"/>
                        <a:pt x="183170" y="144549"/>
                      </a:cubicBezTo>
                      <a:cubicBezTo>
                        <a:pt x="169626" y="159581"/>
                        <a:pt x="154818" y="167097"/>
                        <a:pt x="138745" y="167097"/>
                      </a:cubicBezTo>
                      <a:cubicBezTo>
                        <a:pt x="133610" y="167097"/>
                        <a:pt x="129461" y="166315"/>
                        <a:pt x="126299" y="164753"/>
                      </a:cubicBezTo>
                      <a:cubicBezTo>
                        <a:pt x="123136" y="163190"/>
                        <a:pt x="120811" y="160957"/>
                        <a:pt x="119323" y="158055"/>
                      </a:cubicBezTo>
                      <a:cubicBezTo>
                        <a:pt x="118355" y="156195"/>
                        <a:pt x="117648" y="152995"/>
                        <a:pt x="117202" y="148456"/>
                      </a:cubicBezTo>
                      <a:cubicBezTo>
                        <a:pt x="112365" y="154037"/>
                        <a:pt x="106951" y="158520"/>
                        <a:pt x="100961" y="161906"/>
                      </a:cubicBezTo>
                      <a:cubicBezTo>
                        <a:pt x="94971" y="165292"/>
                        <a:pt x="88962" y="166985"/>
                        <a:pt x="82934" y="166985"/>
                      </a:cubicBezTo>
                      <a:cubicBezTo>
                        <a:pt x="76311" y="166985"/>
                        <a:pt x="69874" y="165050"/>
                        <a:pt x="63624" y="161181"/>
                      </a:cubicBezTo>
                      <a:cubicBezTo>
                        <a:pt x="57373" y="157311"/>
                        <a:pt x="52294" y="151358"/>
                        <a:pt x="48387" y="143321"/>
                      </a:cubicBezTo>
                      <a:cubicBezTo>
                        <a:pt x="44481" y="135285"/>
                        <a:pt x="42527" y="126466"/>
                        <a:pt x="42527" y="116867"/>
                      </a:cubicBezTo>
                      <a:cubicBezTo>
                        <a:pt x="42527" y="105035"/>
                        <a:pt x="45560" y="93185"/>
                        <a:pt x="51624" y="81316"/>
                      </a:cubicBezTo>
                      <a:cubicBezTo>
                        <a:pt x="57689" y="69447"/>
                        <a:pt x="65224" y="60536"/>
                        <a:pt x="74228" y="54582"/>
                      </a:cubicBezTo>
                      <a:cubicBezTo>
                        <a:pt x="83232" y="48629"/>
                        <a:pt x="91975" y="45653"/>
                        <a:pt x="100459" y="45653"/>
                      </a:cubicBezTo>
                      <a:cubicBezTo>
                        <a:pt x="106933" y="45653"/>
                        <a:pt x="113109" y="47346"/>
                        <a:pt x="118988" y="50732"/>
                      </a:cubicBezTo>
                      <a:cubicBezTo>
                        <a:pt x="124866" y="54117"/>
                        <a:pt x="129927" y="59271"/>
                        <a:pt x="134168" y="66191"/>
                      </a:cubicBezTo>
                      <a:lnTo>
                        <a:pt x="137963" y="48890"/>
                      </a:lnTo>
                      <a:lnTo>
                        <a:pt x="157943" y="48890"/>
                      </a:lnTo>
                      <a:lnTo>
                        <a:pt x="141870" y="123788"/>
                      </a:lnTo>
                      <a:cubicBezTo>
                        <a:pt x="139638" y="134206"/>
                        <a:pt x="138521" y="139973"/>
                        <a:pt x="138521" y="141089"/>
                      </a:cubicBezTo>
                      <a:cubicBezTo>
                        <a:pt x="138521" y="143098"/>
                        <a:pt x="139284" y="144828"/>
                        <a:pt x="140810" y="146279"/>
                      </a:cubicBezTo>
                      <a:cubicBezTo>
                        <a:pt x="142335" y="147730"/>
                        <a:pt x="144177" y="148456"/>
                        <a:pt x="146335" y="148456"/>
                      </a:cubicBezTo>
                      <a:cubicBezTo>
                        <a:pt x="150279" y="148456"/>
                        <a:pt x="155451" y="146186"/>
                        <a:pt x="161850" y="141647"/>
                      </a:cubicBezTo>
                      <a:cubicBezTo>
                        <a:pt x="170333" y="135694"/>
                        <a:pt x="177049" y="127713"/>
                        <a:pt x="181998" y="117704"/>
                      </a:cubicBezTo>
                      <a:cubicBezTo>
                        <a:pt x="186946" y="107696"/>
                        <a:pt x="189421" y="97371"/>
                        <a:pt x="189421" y="86729"/>
                      </a:cubicBezTo>
                      <a:cubicBezTo>
                        <a:pt x="189421" y="74302"/>
                        <a:pt x="186239" y="62694"/>
                        <a:pt x="179877" y="51904"/>
                      </a:cubicBezTo>
                      <a:cubicBezTo>
                        <a:pt x="173515" y="41114"/>
                        <a:pt x="164027" y="32482"/>
                        <a:pt x="151414" y="26007"/>
                      </a:cubicBezTo>
                      <a:cubicBezTo>
                        <a:pt x="138800" y="19533"/>
                        <a:pt x="124866" y="16296"/>
                        <a:pt x="109611" y="16296"/>
                      </a:cubicBezTo>
                      <a:cubicBezTo>
                        <a:pt x="92199" y="16296"/>
                        <a:pt x="76293" y="20371"/>
                        <a:pt x="61893" y="28519"/>
                      </a:cubicBezTo>
                      <a:cubicBezTo>
                        <a:pt x="47494" y="36667"/>
                        <a:pt x="36332" y="48350"/>
                        <a:pt x="28407" y="63568"/>
                      </a:cubicBezTo>
                      <a:cubicBezTo>
                        <a:pt x="20482" y="78786"/>
                        <a:pt x="16519" y="95101"/>
                        <a:pt x="16519" y="112514"/>
                      </a:cubicBezTo>
                      <a:cubicBezTo>
                        <a:pt x="16519" y="130745"/>
                        <a:pt x="20482" y="146447"/>
                        <a:pt x="28407" y="159618"/>
                      </a:cubicBezTo>
                      <a:cubicBezTo>
                        <a:pt x="36332" y="172789"/>
                        <a:pt x="47792" y="182519"/>
                        <a:pt x="62786" y="188807"/>
                      </a:cubicBezTo>
                      <a:cubicBezTo>
                        <a:pt x="77781" y="195095"/>
                        <a:pt x="94394" y="198239"/>
                        <a:pt x="112625" y="198239"/>
                      </a:cubicBezTo>
                      <a:cubicBezTo>
                        <a:pt x="132122" y="198239"/>
                        <a:pt x="148456" y="194965"/>
                        <a:pt x="161627" y="188416"/>
                      </a:cubicBezTo>
                      <a:cubicBezTo>
                        <a:pt x="174798" y="181868"/>
                        <a:pt x="184658" y="173905"/>
                        <a:pt x="191207" y="164529"/>
                      </a:cubicBezTo>
                      <a:lnTo>
                        <a:pt x="211410" y="164529"/>
                      </a:lnTo>
                      <a:cubicBezTo>
                        <a:pt x="207615" y="172343"/>
                        <a:pt x="201104" y="180305"/>
                        <a:pt x="191876" y="188416"/>
                      </a:cubicBezTo>
                      <a:cubicBezTo>
                        <a:pt x="182649" y="196527"/>
                        <a:pt x="171673" y="202946"/>
                        <a:pt x="158948" y="207671"/>
                      </a:cubicBezTo>
                      <a:cubicBezTo>
                        <a:pt x="146223" y="212396"/>
                        <a:pt x="130894" y="214759"/>
                        <a:pt x="112960" y="214759"/>
                      </a:cubicBezTo>
                      <a:cubicBezTo>
                        <a:pt x="96440" y="214759"/>
                        <a:pt x="81204" y="212638"/>
                        <a:pt x="67251" y="208396"/>
                      </a:cubicBezTo>
                      <a:cubicBezTo>
                        <a:pt x="53299" y="204155"/>
                        <a:pt x="41411" y="197774"/>
                        <a:pt x="31588" y="189253"/>
                      </a:cubicBezTo>
                      <a:cubicBezTo>
                        <a:pt x="21766" y="180733"/>
                        <a:pt x="14361" y="170929"/>
                        <a:pt x="9376" y="159841"/>
                      </a:cubicBezTo>
                      <a:cubicBezTo>
                        <a:pt x="3125" y="145777"/>
                        <a:pt x="0" y="130596"/>
                        <a:pt x="0" y="114300"/>
                      </a:cubicBezTo>
                      <a:cubicBezTo>
                        <a:pt x="0" y="96143"/>
                        <a:pt x="3720" y="78841"/>
                        <a:pt x="11162" y="62396"/>
                      </a:cubicBezTo>
                      <a:cubicBezTo>
                        <a:pt x="20240" y="42230"/>
                        <a:pt x="33132" y="26789"/>
                        <a:pt x="49838" y="16073"/>
                      </a:cubicBezTo>
                      <a:cubicBezTo>
                        <a:pt x="66544" y="5358"/>
                        <a:pt x="86804" y="0"/>
                        <a:pt x="110616" y="0"/>
                      </a:cubicBezTo>
                      <a:close/>
                      <a:moveTo>
                        <a:pt x="101910" y="62284"/>
                      </a:moveTo>
                      <a:cubicBezTo>
                        <a:pt x="97147" y="62284"/>
                        <a:pt x="92664" y="63494"/>
                        <a:pt x="88459" y="65912"/>
                      </a:cubicBezTo>
                      <a:cubicBezTo>
                        <a:pt x="84255" y="68331"/>
                        <a:pt x="80181" y="72219"/>
                        <a:pt x="76237" y="77576"/>
                      </a:cubicBezTo>
                      <a:cubicBezTo>
                        <a:pt x="72293" y="82934"/>
                        <a:pt x="69130" y="89445"/>
                        <a:pt x="66749" y="97110"/>
                      </a:cubicBezTo>
                      <a:cubicBezTo>
                        <a:pt x="64368" y="104775"/>
                        <a:pt x="63177" y="111807"/>
                        <a:pt x="63177" y="118207"/>
                      </a:cubicBezTo>
                      <a:cubicBezTo>
                        <a:pt x="63177" y="128401"/>
                        <a:pt x="65596" y="136326"/>
                        <a:pt x="70432" y="141982"/>
                      </a:cubicBezTo>
                      <a:cubicBezTo>
                        <a:pt x="75269" y="147637"/>
                        <a:pt x="80813" y="150465"/>
                        <a:pt x="87064" y="150465"/>
                      </a:cubicBezTo>
                      <a:cubicBezTo>
                        <a:pt x="91231" y="150465"/>
                        <a:pt x="95622" y="149219"/>
                        <a:pt x="100235" y="146726"/>
                      </a:cubicBezTo>
                      <a:cubicBezTo>
                        <a:pt x="104849" y="144233"/>
                        <a:pt x="109258" y="140531"/>
                        <a:pt x="113462" y="135619"/>
                      </a:cubicBezTo>
                      <a:cubicBezTo>
                        <a:pt x="117667" y="130708"/>
                        <a:pt x="121108" y="124476"/>
                        <a:pt x="123787" y="116923"/>
                      </a:cubicBezTo>
                      <a:cubicBezTo>
                        <a:pt x="126466" y="109370"/>
                        <a:pt x="127806" y="101798"/>
                        <a:pt x="127806" y="94208"/>
                      </a:cubicBezTo>
                      <a:cubicBezTo>
                        <a:pt x="127806" y="84088"/>
                        <a:pt x="125294" y="76237"/>
                        <a:pt x="120271" y="70656"/>
                      </a:cubicBezTo>
                      <a:cubicBezTo>
                        <a:pt x="115248" y="65075"/>
                        <a:pt x="109128" y="62284"/>
                        <a:pt x="101910" y="62284"/>
                      </a:cubicBezTo>
                      <a:close/>
                    </a:path>
                  </a:pathLst>
                </a:custGeom>
                <a:solidFill>
                  <a:schemeClr val="bg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C2C2C"/>
                    </a:solidFill>
                    <a:effectLst/>
                    <a:uLnTx/>
                    <a:uFillTx/>
                    <a:latin typeface="Arial" panose="020B0604020202020204" pitchFamily="34" charset="0"/>
                    <a:ea typeface="+mn-ea"/>
                    <a:cs typeface="Arial" panose="020B0604020202020204" pitchFamily="34" charset="0"/>
                  </a:endParaRPr>
                </a:p>
              </p:txBody>
            </p:sp>
          </p:grpSp>
        </p:grpSp>
      </p:grpSp>
      <p:sp>
        <p:nvSpPr>
          <p:cNvPr id="12" name="object 5">
            <a:extLst>
              <a:ext uri="{FF2B5EF4-FFF2-40B4-BE49-F238E27FC236}">
                <a16:creationId xmlns:a16="http://schemas.microsoft.com/office/drawing/2014/main" id="{3374AF70-A317-3D4F-B609-0C4D491D35A1}"/>
              </a:ext>
            </a:extLst>
          </p:cNvPr>
          <p:cNvSpPr/>
          <p:nvPr/>
        </p:nvSpPr>
        <p:spPr>
          <a:xfrm>
            <a:off x="4006883" y="972232"/>
            <a:ext cx="3155917" cy="609335"/>
          </a:xfrm>
          <a:prstGeom prst="rect">
            <a:avLst/>
          </a:prstGeom>
          <a:blipFill>
            <a:blip r:embed="rId3" cstate="print"/>
            <a:stretch>
              <a:fillRect/>
            </a:stretch>
          </a:blipFill>
          <a:effectLst>
            <a:outerShdw blurRad="50800" dist="38100" dir="2700000" algn="tl" rotWithShape="0">
              <a:prstClr val="black">
                <a:alpha val="40000"/>
              </a:prstClr>
            </a:outerShdw>
          </a:effectLst>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26283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3489DA-1ED4-8A7C-1EA6-8EDBDCABBF10}"/>
              </a:ext>
            </a:extLst>
          </p:cNvPr>
          <p:cNvSpPr txBox="1"/>
          <p:nvPr/>
        </p:nvSpPr>
        <p:spPr>
          <a:xfrm>
            <a:off x="4533122" y="2659559"/>
            <a:ext cx="3125755" cy="769441"/>
          </a:xfrm>
          <a:prstGeom prst="rect">
            <a:avLst/>
          </a:prstGeom>
          <a:noFill/>
        </p:spPr>
        <p:txBody>
          <a:bodyPr wrap="square" rtlCol="0">
            <a:spAutoFit/>
          </a:bodyPr>
          <a:lstStyle/>
          <a:p>
            <a:pPr algn="ctr"/>
            <a:r>
              <a:rPr lang="en-IN" sz="4400" b="1" dirty="0"/>
              <a:t>THANK YOU</a:t>
            </a:r>
          </a:p>
        </p:txBody>
      </p:sp>
    </p:spTree>
    <p:extLst>
      <p:ext uri="{BB962C8B-B14F-4D97-AF65-F5344CB8AC3E}">
        <p14:creationId xmlns:p14="http://schemas.microsoft.com/office/powerpoint/2010/main" val="329636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2935" y="454714"/>
            <a:ext cx="1741931" cy="290766"/>
          </a:xfrm>
          <a:prstGeom prst="rect">
            <a:avLst/>
          </a:prstGeom>
        </p:spPr>
        <p:txBody>
          <a:bodyPr vert="horz" wrap="square" lIns="0" tIns="13634" rIns="0" bIns="0" rtlCol="0">
            <a:spAutoFit/>
          </a:bodyPr>
          <a:lstStyle/>
          <a:p>
            <a:pPr marL="13635">
              <a:spcBef>
                <a:spcPts val="107"/>
              </a:spcBef>
            </a:pPr>
            <a:r>
              <a:rPr b="1">
                <a:solidFill>
                  <a:srgbClr val="3B3A3B"/>
                </a:solidFill>
                <a:latin typeface="Lato-Light"/>
                <a:cs typeface="Lato-Light"/>
              </a:rPr>
              <a:t>WHO</a:t>
            </a:r>
            <a:r>
              <a:rPr b="1" spc="-86">
                <a:solidFill>
                  <a:srgbClr val="3B3A3B"/>
                </a:solidFill>
                <a:latin typeface="Lato-Light"/>
                <a:cs typeface="Lato-Light"/>
              </a:rPr>
              <a:t> </a:t>
            </a:r>
            <a:r>
              <a:rPr b="1">
                <a:solidFill>
                  <a:srgbClr val="3B3A3B"/>
                </a:solidFill>
                <a:latin typeface="Lato-Light"/>
                <a:cs typeface="Lato-Light"/>
              </a:rPr>
              <a:t>WE</a:t>
            </a:r>
            <a:r>
              <a:rPr b="1" spc="-97">
                <a:solidFill>
                  <a:srgbClr val="3B3A3B"/>
                </a:solidFill>
                <a:latin typeface="Lato-Light"/>
                <a:cs typeface="Lato-Light"/>
              </a:rPr>
              <a:t> </a:t>
            </a:r>
            <a:r>
              <a:rPr b="1" spc="-5">
                <a:solidFill>
                  <a:srgbClr val="3B3A3B"/>
                </a:solidFill>
                <a:latin typeface="Lato-Light"/>
                <a:cs typeface="Lato-Light"/>
              </a:rPr>
              <a:t>ARE</a:t>
            </a:r>
            <a:endParaRPr b="1">
              <a:latin typeface="Lato-Light"/>
              <a:cs typeface="Lato-Light"/>
            </a:endParaRPr>
          </a:p>
        </p:txBody>
      </p:sp>
      <p:sp>
        <p:nvSpPr>
          <p:cNvPr id="3" name="object 3"/>
          <p:cNvSpPr txBox="1">
            <a:spLocks noGrp="1"/>
          </p:cNvSpPr>
          <p:nvPr>
            <p:ph type="title"/>
          </p:nvPr>
        </p:nvSpPr>
        <p:spPr>
          <a:xfrm>
            <a:off x="1325686" y="1420805"/>
            <a:ext cx="4509724" cy="198433"/>
          </a:xfrm>
          <a:prstGeom prst="rect">
            <a:avLst/>
          </a:prstGeom>
        </p:spPr>
        <p:txBody>
          <a:bodyPr vert="horz" wrap="square" lIns="0" tIns="13634" rIns="0" bIns="0" rtlCol="0" anchor="ctr">
            <a:spAutoFit/>
          </a:bodyPr>
          <a:lstStyle/>
          <a:p>
            <a:pPr marL="13635">
              <a:lnSpc>
                <a:spcPct val="100000"/>
              </a:lnSpc>
              <a:spcBef>
                <a:spcPts val="107"/>
              </a:spcBef>
            </a:pPr>
            <a:r>
              <a:rPr sz="1200" spc="-263" dirty="0">
                <a:solidFill>
                  <a:srgbClr val="3D3D3D"/>
                </a:solidFill>
                <a:latin typeface="Lato-Light"/>
                <a:cs typeface="Lato-Light"/>
              </a:rPr>
              <a:t>T</a:t>
            </a:r>
            <a:r>
              <a:rPr sz="1200" spc="-54" dirty="0">
                <a:solidFill>
                  <a:srgbClr val="3D3D3D"/>
                </a:solidFill>
                <a:latin typeface="Lato-Light"/>
                <a:cs typeface="Lato-Light"/>
              </a:rPr>
              <a:t>rus</a:t>
            </a:r>
            <a:r>
              <a:rPr sz="1200" spc="-59" dirty="0">
                <a:solidFill>
                  <a:srgbClr val="3D3D3D"/>
                </a:solidFill>
                <a:latin typeface="Lato-Light"/>
                <a:cs typeface="Lato-Light"/>
              </a:rPr>
              <a:t>t</a:t>
            </a:r>
            <a:r>
              <a:rPr sz="1200" spc="-54" dirty="0">
                <a:solidFill>
                  <a:srgbClr val="3D3D3D"/>
                </a:solidFill>
                <a:latin typeface="Lato-Light"/>
                <a:cs typeface="Lato-Light"/>
              </a:rPr>
              <a:t>e</a:t>
            </a:r>
            <a:r>
              <a:rPr sz="1200" dirty="0">
                <a:solidFill>
                  <a:srgbClr val="3D3D3D"/>
                </a:solidFill>
                <a:latin typeface="Lato-Light"/>
                <a:cs typeface="Lato-Light"/>
              </a:rPr>
              <a:t>d</a:t>
            </a:r>
            <a:r>
              <a:rPr sz="1200" spc="-107" dirty="0">
                <a:solidFill>
                  <a:srgbClr val="3D3D3D"/>
                </a:solidFill>
                <a:latin typeface="Lato-Light"/>
                <a:cs typeface="Lato-Light"/>
              </a:rPr>
              <a:t> </a:t>
            </a:r>
            <a:r>
              <a:rPr sz="1200" spc="-122" dirty="0">
                <a:solidFill>
                  <a:srgbClr val="3D3D3D"/>
                </a:solidFill>
                <a:latin typeface="Lato-Light"/>
                <a:cs typeface="Lato-Light"/>
              </a:rPr>
              <a:t>F</a:t>
            </a:r>
            <a:r>
              <a:rPr sz="1200" spc="-54" dirty="0">
                <a:solidFill>
                  <a:srgbClr val="3D3D3D"/>
                </a:solidFill>
                <a:latin typeface="Lato-Light"/>
                <a:cs typeface="Lato-Light"/>
              </a:rPr>
              <a:t>ul</a:t>
            </a:r>
            <a:r>
              <a:rPr sz="1200" dirty="0">
                <a:solidFill>
                  <a:srgbClr val="3D3D3D"/>
                </a:solidFill>
                <a:latin typeface="Lato-Light"/>
                <a:cs typeface="Lato-Light"/>
              </a:rPr>
              <a:t>l</a:t>
            </a:r>
            <a:r>
              <a:rPr sz="1200" spc="-107" dirty="0">
                <a:solidFill>
                  <a:srgbClr val="3D3D3D"/>
                </a:solidFill>
                <a:latin typeface="Lato-Light"/>
                <a:cs typeface="Lato-Light"/>
              </a:rPr>
              <a:t> </a:t>
            </a:r>
            <a:r>
              <a:rPr sz="1200" spc="-54" dirty="0">
                <a:solidFill>
                  <a:srgbClr val="3D3D3D"/>
                </a:solidFill>
                <a:latin typeface="Lato-Light"/>
                <a:cs typeface="Lato-Light"/>
              </a:rPr>
              <a:t>I</a:t>
            </a:r>
            <a:r>
              <a:rPr sz="1200" dirty="0">
                <a:solidFill>
                  <a:srgbClr val="3D3D3D"/>
                </a:solidFill>
                <a:latin typeface="Lato-Light"/>
                <a:cs typeface="Lato-Light"/>
              </a:rPr>
              <a:t>T </a:t>
            </a:r>
            <a:r>
              <a:rPr sz="1200" spc="-209" dirty="0">
                <a:solidFill>
                  <a:srgbClr val="3D3D3D"/>
                </a:solidFill>
                <a:latin typeface="Lato-Light"/>
                <a:cs typeface="Lato-Light"/>
              </a:rPr>
              <a:t> </a:t>
            </a:r>
            <a:r>
              <a:rPr sz="1200" spc="-64" dirty="0">
                <a:solidFill>
                  <a:srgbClr val="3D3D3D"/>
                </a:solidFill>
                <a:latin typeface="Lato-Light"/>
                <a:cs typeface="Lato-Light"/>
              </a:rPr>
              <a:t>S</a:t>
            </a:r>
            <a:r>
              <a:rPr sz="1200" spc="-54" dirty="0">
                <a:solidFill>
                  <a:srgbClr val="3D3D3D"/>
                </a:solidFill>
                <a:latin typeface="Lato-Light"/>
                <a:cs typeface="Lato-Light"/>
              </a:rPr>
              <a:t>ervi</a:t>
            </a:r>
            <a:r>
              <a:rPr sz="1200" spc="-70" dirty="0">
                <a:solidFill>
                  <a:srgbClr val="3D3D3D"/>
                </a:solidFill>
                <a:latin typeface="Lato-Light"/>
                <a:cs typeface="Lato-Light"/>
              </a:rPr>
              <a:t>c</a:t>
            </a:r>
            <a:r>
              <a:rPr sz="1200" spc="-54" dirty="0">
                <a:solidFill>
                  <a:srgbClr val="3D3D3D"/>
                </a:solidFill>
                <a:latin typeface="Lato-Light"/>
                <a:cs typeface="Lato-Light"/>
              </a:rPr>
              <a:t>e</a:t>
            </a:r>
            <a:r>
              <a:rPr sz="1200" dirty="0">
                <a:solidFill>
                  <a:srgbClr val="3D3D3D"/>
                </a:solidFill>
                <a:latin typeface="Lato-Light"/>
                <a:cs typeface="Lato-Light"/>
              </a:rPr>
              <a:t>s</a:t>
            </a:r>
            <a:r>
              <a:rPr sz="1200" spc="-107" dirty="0">
                <a:solidFill>
                  <a:srgbClr val="3D3D3D"/>
                </a:solidFill>
                <a:latin typeface="Lato-Light"/>
                <a:cs typeface="Lato-Light"/>
              </a:rPr>
              <a:t> </a:t>
            </a:r>
            <a:r>
              <a:rPr sz="1200" spc="-86" dirty="0">
                <a:solidFill>
                  <a:srgbClr val="3D3D3D"/>
                </a:solidFill>
                <a:latin typeface="Lato-Light"/>
                <a:cs typeface="Lato-Light"/>
              </a:rPr>
              <a:t>P</a:t>
            </a:r>
            <a:r>
              <a:rPr sz="1200" spc="-54" dirty="0">
                <a:solidFill>
                  <a:srgbClr val="3D3D3D"/>
                </a:solidFill>
                <a:latin typeface="Lato-Light"/>
                <a:cs typeface="Lato-Light"/>
              </a:rPr>
              <a:t>artne</a:t>
            </a:r>
            <a:r>
              <a:rPr sz="1200" dirty="0">
                <a:solidFill>
                  <a:srgbClr val="3D3D3D"/>
                </a:solidFill>
                <a:latin typeface="Lato-Light"/>
                <a:cs typeface="Lato-Light"/>
              </a:rPr>
              <a:t>r</a:t>
            </a:r>
            <a:r>
              <a:rPr sz="1200" spc="-145" dirty="0">
                <a:solidFill>
                  <a:srgbClr val="3D3D3D"/>
                </a:solidFill>
                <a:latin typeface="Lato-Light"/>
                <a:cs typeface="Lato-Light"/>
              </a:rPr>
              <a:t> </a:t>
            </a:r>
            <a:r>
              <a:rPr sz="1200" spc="-54" dirty="0">
                <a:solidFill>
                  <a:srgbClr val="3D3D3D"/>
                </a:solidFill>
                <a:latin typeface="Lato-Light"/>
                <a:cs typeface="Lato-Light"/>
              </a:rPr>
              <a:t>sin</a:t>
            </a:r>
            <a:r>
              <a:rPr sz="1200" spc="-70" dirty="0">
                <a:solidFill>
                  <a:srgbClr val="3D3D3D"/>
                </a:solidFill>
                <a:latin typeface="Lato-Light"/>
                <a:cs typeface="Lato-Light"/>
              </a:rPr>
              <a:t>c</a:t>
            </a:r>
            <a:r>
              <a:rPr sz="1200" dirty="0">
                <a:solidFill>
                  <a:srgbClr val="3D3D3D"/>
                </a:solidFill>
                <a:latin typeface="Lato-Light"/>
                <a:cs typeface="Lato-Light"/>
              </a:rPr>
              <a:t>e</a:t>
            </a:r>
            <a:r>
              <a:rPr sz="1200" spc="-107" dirty="0">
                <a:solidFill>
                  <a:srgbClr val="3D3D3D"/>
                </a:solidFill>
                <a:latin typeface="Lato-Light"/>
                <a:cs typeface="Lato-Light"/>
              </a:rPr>
              <a:t> </a:t>
            </a:r>
            <a:r>
              <a:rPr sz="1200" spc="-54" dirty="0">
                <a:solidFill>
                  <a:srgbClr val="3D3D3D"/>
                </a:solidFill>
                <a:latin typeface="Lato-Light"/>
                <a:cs typeface="Lato-Light"/>
              </a:rPr>
              <a:t>2010</a:t>
            </a:r>
            <a:endParaRPr sz="1200" dirty="0">
              <a:latin typeface="Lato-Light"/>
              <a:cs typeface="Lato-Light"/>
            </a:endParaRPr>
          </a:p>
        </p:txBody>
      </p:sp>
      <p:sp>
        <p:nvSpPr>
          <p:cNvPr id="4" name="object 4"/>
          <p:cNvSpPr txBox="1"/>
          <p:nvPr/>
        </p:nvSpPr>
        <p:spPr>
          <a:xfrm>
            <a:off x="1296610" y="1894560"/>
            <a:ext cx="6064022" cy="1675761"/>
          </a:xfrm>
          <a:prstGeom prst="rect">
            <a:avLst/>
          </a:prstGeom>
        </p:spPr>
        <p:txBody>
          <a:bodyPr vert="horz" wrap="square" lIns="0" tIns="13634" rIns="0" bIns="0" rtlCol="0">
            <a:spAutoFit/>
          </a:bodyPr>
          <a:lstStyle/>
          <a:p>
            <a:pPr marL="13635">
              <a:spcBef>
                <a:spcPts val="107"/>
              </a:spcBef>
            </a:pPr>
            <a:r>
              <a:rPr sz="1200" spc="-54">
                <a:solidFill>
                  <a:srgbClr val="3D3D3D"/>
                </a:solidFill>
                <a:latin typeface="Lato-Light"/>
                <a:cs typeface="Lato-Light"/>
              </a:rPr>
              <a:t>50</a:t>
            </a:r>
            <a:r>
              <a:rPr sz="1200">
                <a:solidFill>
                  <a:srgbClr val="3D3D3D"/>
                </a:solidFill>
                <a:latin typeface="Lato-Light"/>
                <a:cs typeface="Lato-Light"/>
              </a:rPr>
              <a:t>+</a:t>
            </a:r>
            <a:r>
              <a:rPr sz="1200" spc="-107">
                <a:solidFill>
                  <a:srgbClr val="3D3D3D"/>
                </a:solidFill>
                <a:latin typeface="Lato-Light"/>
                <a:cs typeface="Lato-Light"/>
              </a:rPr>
              <a:t> </a:t>
            </a:r>
            <a:r>
              <a:rPr sz="1200" spc="-54">
                <a:solidFill>
                  <a:srgbClr val="3D3D3D"/>
                </a:solidFill>
                <a:latin typeface="Lato-Light"/>
                <a:cs typeface="Lato-Light"/>
              </a:rPr>
              <a:t>Clie</a:t>
            </a:r>
            <a:r>
              <a:rPr sz="1200" spc="-64">
                <a:solidFill>
                  <a:srgbClr val="3D3D3D"/>
                </a:solidFill>
                <a:latin typeface="Lato-Light"/>
                <a:cs typeface="Lato-Light"/>
              </a:rPr>
              <a:t>n</a:t>
            </a:r>
            <a:r>
              <a:rPr sz="1200" spc="-54">
                <a:solidFill>
                  <a:srgbClr val="3D3D3D"/>
                </a:solidFill>
                <a:latin typeface="Lato-Light"/>
                <a:cs typeface="Lato-Light"/>
              </a:rPr>
              <a:t>ts</a:t>
            </a:r>
            <a:r>
              <a:rPr sz="1200">
                <a:solidFill>
                  <a:srgbClr val="3D3D3D"/>
                </a:solidFill>
                <a:latin typeface="Lato-Light"/>
                <a:cs typeface="Lato-Light"/>
              </a:rPr>
              <a:t>,</a:t>
            </a:r>
            <a:r>
              <a:rPr sz="1200" spc="-107">
                <a:solidFill>
                  <a:srgbClr val="3D3D3D"/>
                </a:solidFill>
                <a:latin typeface="Lato-Light"/>
                <a:cs typeface="Lato-Light"/>
              </a:rPr>
              <a:t> </a:t>
            </a:r>
            <a:r>
              <a:rPr sz="1200" spc="-54">
                <a:solidFill>
                  <a:srgbClr val="3D3D3D"/>
                </a:solidFill>
                <a:latin typeface="Lato-Light"/>
                <a:cs typeface="Lato-Light"/>
              </a:rPr>
              <a:t>3000</a:t>
            </a:r>
            <a:r>
              <a:rPr sz="1200">
                <a:solidFill>
                  <a:srgbClr val="3D3D3D"/>
                </a:solidFill>
                <a:latin typeface="Lato-Light"/>
                <a:cs typeface="Lato-Light"/>
              </a:rPr>
              <a:t>+</a:t>
            </a:r>
            <a:r>
              <a:rPr sz="1200" spc="-107">
                <a:solidFill>
                  <a:srgbClr val="3D3D3D"/>
                </a:solidFill>
                <a:latin typeface="Lato-Light"/>
                <a:cs typeface="Lato-Light"/>
              </a:rPr>
              <a:t> </a:t>
            </a:r>
            <a:r>
              <a:rPr sz="1200" spc="-54">
                <a:solidFill>
                  <a:srgbClr val="3D3D3D"/>
                </a:solidFill>
                <a:latin typeface="Lato-Light"/>
                <a:cs typeface="Lato-Light"/>
              </a:rPr>
              <a:t>p</a:t>
            </a:r>
            <a:r>
              <a:rPr sz="1200" spc="-102">
                <a:solidFill>
                  <a:srgbClr val="3D3D3D"/>
                </a:solidFill>
                <a:latin typeface="Lato-Light"/>
                <a:cs typeface="Lato-Light"/>
              </a:rPr>
              <a:t>r</a:t>
            </a:r>
            <a:r>
              <a:rPr sz="1200" spc="-54">
                <a:solidFill>
                  <a:srgbClr val="3D3D3D"/>
                </a:solidFill>
                <a:latin typeface="Lato-Light"/>
                <a:cs typeface="Lato-Light"/>
              </a:rPr>
              <a:t>oject</a:t>
            </a:r>
            <a:r>
              <a:rPr sz="1200">
                <a:solidFill>
                  <a:srgbClr val="3D3D3D"/>
                </a:solidFill>
                <a:latin typeface="Lato-Light"/>
                <a:cs typeface="Lato-Light"/>
              </a:rPr>
              <a:t>s</a:t>
            </a:r>
            <a:r>
              <a:rPr sz="1200" spc="-107">
                <a:solidFill>
                  <a:srgbClr val="3D3D3D"/>
                </a:solidFill>
                <a:latin typeface="Lato-Light"/>
                <a:cs typeface="Lato-Light"/>
              </a:rPr>
              <a:t> </a:t>
            </a:r>
            <a:r>
              <a:rPr sz="1200" spc="-54">
                <a:solidFill>
                  <a:srgbClr val="3D3D3D"/>
                </a:solidFill>
                <a:latin typeface="Lato-Light"/>
                <a:cs typeface="Lato-Light"/>
              </a:rPr>
              <a:t>deli</a:t>
            </a:r>
            <a:r>
              <a:rPr sz="1200" spc="-75">
                <a:solidFill>
                  <a:srgbClr val="3D3D3D"/>
                </a:solidFill>
                <a:latin typeface="Lato-Light"/>
                <a:cs typeface="Lato-Light"/>
              </a:rPr>
              <a:t>v</a:t>
            </a:r>
            <a:r>
              <a:rPr sz="1200" spc="-54">
                <a:solidFill>
                  <a:srgbClr val="3D3D3D"/>
                </a:solidFill>
                <a:latin typeface="Lato-Light"/>
                <a:cs typeface="Lato-Light"/>
              </a:rPr>
              <a:t>e</a:t>
            </a:r>
            <a:r>
              <a:rPr sz="1200" spc="-102">
                <a:solidFill>
                  <a:srgbClr val="3D3D3D"/>
                </a:solidFill>
                <a:latin typeface="Lato-Light"/>
                <a:cs typeface="Lato-Light"/>
              </a:rPr>
              <a:t>r</a:t>
            </a:r>
            <a:r>
              <a:rPr sz="1200" spc="-54">
                <a:solidFill>
                  <a:srgbClr val="3D3D3D"/>
                </a:solidFill>
                <a:latin typeface="Lato-Light"/>
                <a:cs typeface="Lato-Light"/>
              </a:rPr>
              <a:t>e</a:t>
            </a:r>
            <a:r>
              <a:rPr sz="1200">
                <a:solidFill>
                  <a:srgbClr val="3D3D3D"/>
                </a:solidFill>
                <a:latin typeface="Lato-Light"/>
                <a:cs typeface="Lato-Light"/>
              </a:rPr>
              <a:t>d</a:t>
            </a:r>
            <a:r>
              <a:rPr sz="1200" spc="-107">
                <a:solidFill>
                  <a:srgbClr val="3D3D3D"/>
                </a:solidFill>
                <a:latin typeface="Lato-Light"/>
                <a:cs typeface="Lato-Light"/>
              </a:rPr>
              <a:t> </a:t>
            </a:r>
            <a:r>
              <a:rPr sz="1200" spc="-54">
                <a:solidFill>
                  <a:srgbClr val="3D3D3D"/>
                </a:solidFill>
                <a:latin typeface="Lato-Light"/>
                <a:cs typeface="Lato-Light"/>
              </a:rPr>
              <a:t>ac</a:t>
            </a:r>
            <a:r>
              <a:rPr sz="1200" spc="-102">
                <a:solidFill>
                  <a:srgbClr val="3D3D3D"/>
                </a:solidFill>
                <a:latin typeface="Lato-Light"/>
                <a:cs typeface="Lato-Light"/>
              </a:rPr>
              <a:t>r</a:t>
            </a:r>
            <a:r>
              <a:rPr sz="1200" spc="-54">
                <a:solidFill>
                  <a:srgbClr val="3D3D3D"/>
                </a:solidFill>
                <a:latin typeface="Lato-Light"/>
                <a:cs typeface="Lato-Light"/>
              </a:rPr>
              <a:t>os</a:t>
            </a:r>
            <a:r>
              <a:rPr sz="1200">
                <a:solidFill>
                  <a:srgbClr val="3D3D3D"/>
                </a:solidFill>
                <a:latin typeface="Lato-Light"/>
                <a:cs typeface="Lato-Light"/>
              </a:rPr>
              <a:t>s</a:t>
            </a:r>
            <a:r>
              <a:rPr sz="1200" spc="-107">
                <a:solidFill>
                  <a:srgbClr val="3D3D3D"/>
                </a:solidFill>
                <a:latin typeface="Lato-Light"/>
                <a:cs typeface="Lato-Light"/>
              </a:rPr>
              <a:t> </a:t>
            </a:r>
            <a:r>
              <a:rPr sz="1200" spc="-54">
                <a:solidFill>
                  <a:srgbClr val="3D3D3D"/>
                </a:solidFill>
                <a:latin typeface="Lato-Light"/>
                <a:cs typeface="Lato-Light"/>
              </a:rPr>
              <a:t>US</a:t>
            </a:r>
            <a:r>
              <a:rPr sz="1200">
                <a:solidFill>
                  <a:srgbClr val="3D3D3D"/>
                </a:solidFill>
                <a:latin typeface="Lato-Light"/>
                <a:cs typeface="Lato-Light"/>
              </a:rPr>
              <a:t>,</a:t>
            </a:r>
            <a:r>
              <a:rPr sz="1200" spc="-107">
                <a:solidFill>
                  <a:srgbClr val="3D3D3D"/>
                </a:solidFill>
                <a:latin typeface="Lato-Light"/>
                <a:cs typeface="Lato-Light"/>
              </a:rPr>
              <a:t> </a:t>
            </a:r>
            <a:r>
              <a:rPr sz="1200" spc="-54">
                <a:solidFill>
                  <a:srgbClr val="3D3D3D"/>
                </a:solidFill>
                <a:latin typeface="Lato-Light"/>
                <a:cs typeface="Lato-Light"/>
              </a:rPr>
              <a:t>UK</a:t>
            </a:r>
            <a:r>
              <a:rPr sz="1200">
                <a:solidFill>
                  <a:srgbClr val="3D3D3D"/>
                </a:solidFill>
                <a:latin typeface="Lato-Light"/>
                <a:cs typeface="Lato-Light"/>
              </a:rPr>
              <a:t>,</a:t>
            </a:r>
            <a:r>
              <a:rPr sz="1200" spc="-107">
                <a:solidFill>
                  <a:srgbClr val="3D3D3D"/>
                </a:solidFill>
                <a:latin typeface="Lato-Light"/>
                <a:cs typeface="Lato-Light"/>
              </a:rPr>
              <a:t> </a:t>
            </a:r>
            <a:r>
              <a:rPr sz="1200" spc="-54">
                <a:solidFill>
                  <a:srgbClr val="3D3D3D"/>
                </a:solidFill>
                <a:latin typeface="Lato-Light"/>
                <a:cs typeface="Lato-Light"/>
              </a:rPr>
              <a:t>Canada,</a:t>
            </a:r>
            <a:endParaRPr sz="1200">
              <a:latin typeface="Lato-Light"/>
              <a:cs typeface="Lato-Light"/>
            </a:endParaRPr>
          </a:p>
          <a:p>
            <a:pPr>
              <a:spcBef>
                <a:spcPts val="43"/>
              </a:spcBef>
            </a:pPr>
            <a:endParaRPr sz="1200">
              <a:latin typeface="Lato-Light"/>
              <a:cs typeface="Lato-Light"/>
            </a:endParaRPr>
          </a:p>
          <a:p>
            <a:pPr marL="13635"/>
            <a:r>
              <a:rPr sz="1200" spc="-75">
                <a:solidFill>
                  <a:srgbClr val="3D3D3D"/>
                </a:solidFill>
                <a:latin typeface="Lato-Light"/>
                <a:cs typeface="Lato-Light"/>
              </a:rPr>
              <a:t>A</a:t>
            </a:r>
            <a:r>
              <a:rPr sz="1200" spc="-54">
                <a:solidFill>
                  <a:srgbClr val="3D3D3D"/>
                </a:solidFill>
                <a:latin typeface="Lato-Light"/>
                <a:cs typeface="Lato-Light"/>
              </a:rPr>
              <a:t>ust</a:t>
            </a:r>
            <a:r>
              <a:rPr sz="1200" spc="-70">
                <a:solidFill>
                  <a:srgbClr val="3D3D3D"/>
                </a:solidFill>
                <a:latin typeface="Lato-Light"/>
                <a:cs typeface="Lato-Light"/>
              </a:rPr>
              <a:t>r</a:t>
            </a:r>
            <a:r>
              <a:rPr sz="1200" spc="-54">
                <a:solidFill>
                  <a:srgbClr val="3D3D3D"/>
                </a:solidFill>
                <a:latin typeface="Lato-Light"/>
                <a:cs typeface="Lato-Light"/>
              </a:rPr>
              <a:t>alia</a:t>
            </a:r>
            <a:r>
              <a:rPr sz="1200">
                <a:solidFill>
                  <a:srgbClr val="3D3D3D"/>
                </a:solidFill>
                <a:latin typeface="Lato-Light"/>
                <a:cs typeface="Lato-Light"/>
              </a:rPr>
              <a:t>,</a:t>
            </a:r>
            <a:r>
              <a:rPr sz="1200" spc="-107">
                <a:solidFill>
                  <a:srgbClr val="3D3D3D"/>
                </a:solidFill>
                <a:latin typeface="Lato-Light"/>
                <a:cs typeface="Lato-Light"/>
              </a:rPr>
              <a:t> </a:t>
            </a:r>
            <a:r>
              <a:rPr sz="1200" spc="-70">
                <a:solidFill>
                  <a:srgbClr val="3D3D3D"/>
                </a:solidFill>
                <a:latin typeface="Lato-Light"/>
                <a:cs typeface="Lato-Light"/>
              </a:rPr>
              <a:t>I</a:t>
            </a:r>
            <a:r>
              <a:rPr sz="1200" spc="-54">
                <a:solidFill>
                  <a:srgbClr val="3D3D3D"/>
                </a:solidFill>
                <a:latin typeface="Lato-Light"/>
                <a:cs typeface="Lato-Light"/>
              </a:rPr>
              <a:t>ndi</a:t>
            </a:r>
            <a:r>
              <a:rPr sz="1200">
                <a:solidFill>
                  <a:srgbClr val="3D3D3D"/>
                </a:solidFill>
                <a:latin typeface="Lato-Light"/>
                <a:cs typeface="Lato-Light"/>
              </a:rPr>
              <a:t>a</a:t>
            </a:r>
            <a:r>
              <a:rPr sz="1200" spc="-107">
                <a:solidFill>
                  <a:srgbClr val="3D3D3D"/>
                </a:solidFill>
                <a:latin typeface="Lato-Light"/>
                <a:cs typeface="Lato-Light"/>
              </a:rPr>
              <a:t> </a:t>
            </a:r>
            <a:r>
              <a:rPr sz="1200" spc="-54">
                <a:solidFill>
                  <a:srgbClr val="3D3D3D"/>
                </a:solidFill>
                <a:latin typeface="Lato-Light"/>
                <a:cs typeface="Lato-Light"/>
              </a:rPr>
              <a:t>an</a:t>
            </a:r>
            <a:r>
              <a:rPr sz="1200">
                <a:solidFill>
                  <a:srgbClr val="3D3D3D"/>
                </a:solidFill>
                <a:latin typeface="Lato-Light"/>
                <a:cs typeface="Lato-Light"/>
              </a:rPr>
              <a:t>d</a:t>
            </a:r>
            <a:r>
              <a:rPr sz="1200" spc="-161">
                <a:solidFill>
                  <a:srgbClr val="3D3D3D"/>
                </a:solidFill>
                <a:latin typeface="Lato-Light"/>
                <a:cs typeface="Lato-Light"/>
              </a:rPr>
              <a:t> </a:t>
            </a:r>
            <a:r>
              <a:rPr sz="1200" spc="-54">
                <a:solidFill>
                  <a:srgbClr val="3D3D3D"/>
                </a:solidFill>
                <a:latin typeface="Lato-Light"/>
                <a:cs typeface="Lato-Light"/>
              </a:rPr>
              <a:t>ASEAN</a:t>
            </a:r>
            <a:endParaRPr sz="1200">
              <a:latin typeface="Lato-Light"/>
              <a:cs typeface="Lato-Light"/>
            </a:endParaRPr>
          </a:p>
          <a:p>
            <a:pPr>
              <a:spcBef>
                <a:spcPts val="43"/>
              </a:spcBef>
            </a:pPr>
            <a:endParaRPr>
              <a:latin typeface="Lato-Light"/>
              <a:cs typeface="Lato-Light"/>
            </a:endParaRPr>
          </a:p>
          <a:p>
            <a:pPr marL="13635"/>
            <a:r>
              <a:rPr sz="1200" spc="-54">
                <a:solidFill>
                  <a:srgbClr val="3D3D3D"/>
                </a:solidFill>
                <a:latin typeface="Lato-Light"/>
                <a:cs typeface="Lato-Light"/>
              </a:rPr>
              <a:t>550</a:t>
            </a:r>
            <a:r>
              <a:rPr sz="1200">
                <a:solidFill>
                  <a:srgbClr val="3D3D3D"/>
                </a:solidFill>
                <a:latin typeface="Lato-Light"/>
                <a:cs typeface="Lato-Light"/>
              </a:rPr>
              <a:t>+</a:t>
            </a:r>
            <a:r>
              <a:rPr sz="1200" spc="-107">
                <a:solidFill>
                  <a:srgbClr val="3D3D3D"/>
                </a:solidFill>
                <a:latin typeface="Lato-Light"/>
                <a:cs typeface="Lato-Light"/>
              </a:rPr>
              <a:t> </a:t>
            </a:r>
            <a:r>
              <a:rPr sz="1200" spc="-54">
                <a:solidFill>
                  <a:srgbClr val="3D3D3D"/>
                </a:solidFill>
                <a:latin typeface="Lato-Light"/>
                <a:cs typeface="Lato-Light"/>
              </a:rPr>
              <a:t>ca</a:t>
            </a:r>
            <a:r>
              <a:rPr sz="1200" spc="-102">
                <a:solidFill>
                  <a:srgbClr val="3D3D3D"/>
                </a:solidFill>
                <a:latin typeface="Lato-Light"/>
                <a:cs typeface="Lato-Light"/>
              </a:rPr>
              <a:t>r</a:t>
            </a:r>
            <a:r>
              <a:rPr sz="1200" spc="-54">
                <a:solidFill>
                  <a:srgbClr val="3D3D3D"/>
                </a:solidFill>
                <a:latin typeface="Lato-Light"/>
                <a:cs typeface="Lato-Light"/>
              </a:rPr>
              <a:t>ee</a:t>
            </a:r>
            <a:r>
              <a:rPr sz="1200">
                <a:solidFill>
                  <a:srgbClr val="3D3D3D"/>
                </a:solidFill>
                <a:latin typeface="Lato-Light"/>
                <a:cs typeface="Lato-Light"/>
              </a:rPr>
              <a:t>r</a:t>
            </a:r>
            <a:r>
              <a:rPr sz="1200" spc="-145">
                <a:solidFill>
                  <a:srgbClr val="3D3D3D"/>
                </a:solidFill>
                <a:latin typeface="Lato-Light"/>
                <a:cs typeface="Lato-Light"/>
              </a:rPr>
              <a:t> </a:t>
            </a:r>
            <a:r>
              <a:rPr sz="1200" spc="-54">
                <a:solidFill>
                  <a:srgbClr val="3D3D3D"/>
                </a:solidFill>
                <a:latin typeface="Lato-Light"/>
                <a:cs typeface="Lato-Light"/>
              </a:rPr>
              <a:t>enginee</a:t>
            </a:r>
            <a:r>
              <a:rPr sz="1200" spc="-64">
                <a:solidFill>
                  <a:srgbClr val="3D3D3D"/>
                </a:solidFill>
                <a:latin typeface="Lato-Light"/>
                <a:cs typeface="Lato-Light"/>
              </a:rPr>
              <a:t>r</a:t>
            </a:r>
            <a:r>
              <a:rPr sz="1200">
                <a:solidFill>
                  <a:srgbClr val="3D3D3D"/>
                </a:solidFill>
                <a:latin typeface="Lato-Light"/>
                <a:cs typeface="Lato-Light"/>
              </a:rPr>
              <a:t>s</a:t>
            </a:r>
            <a:r>
              <a:rPr sz="1200" spc="-107">
                <a:solidFill>
                  <a:srgbClr val="3D3D3D"/>
                </a:solidFill>
                <a:latin typeface="Lato-Light"/>
                <a:cs typeface="Lato-Light"/>
              </a:rPr>
              <a:t> </a:t>
            </a:r>
            <a:r>
              <a:rPr sz="1200" spc="-54">
                <a:solidFill>
                  <a:srgbClr val="3D3D3D"/>
                </a:solidFill>
                <a:latin typeface="Lato-Light"/>
                <a:cs typeface="Lato-Light"/>
              </a:rPr>
              <a:t>base</a:t>
            </a:r>
            <a:r>
              <a:rPr sz="1200">
                <a:solidFill>
                  <a:srgbClr val="3D3D3D"/>
                </a:solidFill>
                <a:latin typeface="Lato-Light"/>
                <a:cs typeface="Lato-Light"/>
              </a:rPr>
              <a:t>d</a:t>
            </a:r>
            <a:r>
              <a:rPr sz="1200" spc="-107">
                <a:solidFill>
                  <a:srgbClr val="3D3D3D"/>
                </a:solidFill>
                <a:latin typeface="Lato-Light"/>
                <a:cs typeface="Lato-Light"/>
              </a:rPr>
              <a:t> </a:t>
            </a:r>
            <a:r>
              <a:rPr sz="1200" spc="-54">
                <a:solidFill>
                  <a:srgbClr val="3D3D3D"/>
                </a:solidFill>
                <a:latin typeface="Lato-Light"/>
                <a:cs typeface="Lato-Light"/>
              </a:rPr>
              <a:t>ou</a:t>
            </a:r>
            <a:r>
              <a:rPr sz="1200">
                <a:solidFill>
                  <a:srgbClr val="3D3D3D"/>
                </a:solidFill>
                <a:latin typeface="Lato-Light"/>
                <a:cs typeface="Lato-Light"/>
              </a:rPr>
              <a:t>t</a:t>
            </a:r>
            <a:r>
              <a:rPr sz="1200" spc="-107">
                <a:solidFill>
                  <a:srgbClr val="3D3D3D"/>
                </a:solidFill>
                <a:latin typeface="Lato-Light"/>
                <a:cs typeface="Lato-Light"/>
              </a:rPr>
              <a:t> </a:t>
            </a:r>
            <a:r>
              <a:rPr sz="1200" spc="-70">
                <a:solidFill>
                  <a:srgbClr val="3D3D3D"/>
                </a:solidFill>
                <a:latin typeface="Lato-Light"/>
                <a:cs typeface="Lato-Light"/>
              </a:rPr>
              <a:t>o</a:t>
            </a:r>
            <a:r>
              <a:rPr sz="1200">
                <a:solidFill>
                  <a:srgbClr val="3D3D3D"/>
                </a:solidFill>
                <a:latin typeface="Lato-Light"/>
                <a:cs typeface="Lato-Light"/>
              </a:rPr>
              <a:t>f</a:t>
            </a:r>
            <a:r>
              <a:rPr sz="1200" spc="-134">
                <a:solidFill>
                  <a:srgbClr val="3D3D3D"/>
                </a:solidFill>
                <a:latin typeface="Lato-Light"/>
                <a:cs typeface="Lato-Light"/>
              </a:rPr>
              <a:t> </a:t>
            </a:r>
            <a:r>
              <a:rPr sz="1200" spc="-54">
                <a:solidFill>
                  <a:srgbClr val="3D3D3D"/>
                </a:solidFill>
                <a:latin typeface="Lato-Light"/>
                <a:cs typeface="Lato-Light"/>
              </a:rPr>
              <a:t>U</a:t>
            </a:r>
            <a:r>
              <a:rPr sz="1200">
                <a:solidFill>
                  <a:srgbClr val="3D3D3D"/>
                </a:solidFill>
                <a:latin typeface="Lato-Light"/>
                <a:cs typeface="Lato-Light"/>
              </a:rPr>
              <a:t>S</a:t>
            </a:r>
            <a:r>
              <a:rPr sz="1200" spc="-107">
                <a:solidFill>
                  <a:srgbClr val="3D3D3D"/>
                </a:solidFill>
                <a:latin typeface="Lato-Light"/>
                <a:cs typeface="Lato-Light"/>
              </a:rPr>
              <a:t> </a:t>
            </a:r>
            <a:r>
              <a:rPr sz="1200" spc="-54">
                <a:solidFill>
                  <a:srgbClr val="3D3D3D"/>
                </a:solidFill>
                <a:latin typeface="Lato-Light"/>
                <a:cs typeface="Lato-Light"/>
              </a:rPr>
              <a:t>an</a:t>
            </a:r>
            <a:r>
              <a:rPr sz="1200">
                <a:solidFill>
                  <a:srgbClr val="3D3D3D"/>
                </a:solidFill>
                <a:latin typeface="Lato-Light"/>
                <a:cs typeface="Lato-Light"/>
              </a:rPr>
              <a:t>d</a:t>
            </a:r>
            <a:r>
              <a:rPr sz="1200" spc="-107">
                <a:solidFill>
                  <a:srgbClr val="3D3D3D"/>
                </a:solidFill>
                <a:latin typeface="Lato-Light"/>
                <a:cs typeface="Lato-Light"/>
              </a:rPr>
              <a:t> </a:t>
            </a:r>
            <a:r>
              <a:rPr sz="1200" spc="-70">
                <a:solidFill>
                  <a:srgbClr val="3D3D3D"/>
                </a:solidFill>
                <a:latin typeface="Lato-Light"/>
                <a:cs typeface="Lato-Light"/>
              </a:rPr>
              <a:t>I</a:t>
            </a:r>
            <a:r>
              <a:rPr sz="1200" spc="-54">
                <a:solidFill>
                  <a:srgbClr val="3D3D3D"/>
                </a:solidFill>
                <a:latin typeface="Lato-Light"/>
                <a:cs typeface="Lato-Light"/>
              </a:rPr>
              <a:t>ndia</a:t>
            </a:r>
            <a:endParaRPr sz="1200">
              <a:latin typeface="Lato-Light"/>
              <a:cs typeface="Lato-Light"/>
            </a:endParaRPr>
          </a:p>
          <a:p>
            <a:pPr>
              <a:spcBef>
                <a:spcPts val="43"/>
              </a:spcBef>
            </a:pPr>
            <a:endParaRPr>
              <a:latin typeface="Lato-Light"/>
              <a:cs typeface="Lato-Light"/>
            </a:endParaRPr>
          </a:p>
          <a:p>
            <a:pPr marL="13635"/>
            <a:endParaRPr lang="en-IN" sz="1200" spc="-54">
              <a:solidFill>
                <a:srgbClr val="3D3D3D"/>
              </a:solidFill>
              <a:latin typeface="Lato-Light"/>
              <a:cs typeface="Lato-Light"/>
            </a:endParaRPr>
          </a:p>
          <a:p>
            <a:pPr marL="13635"/>
            <a:r>
              <a:rPr sz="1200" spc="-54">
                <a:solidFill>
                  <a:srgbClr val="3D3D3D"/>
                </a:solidFill>
                <a:latin typeface="Lato-Light"/>
                <a:cs typeface="Lato-Light"/>
              </a:rPr>
              <a:t>Centers</a:t>
            </a:r>
            <a:r>
              <a:rPr sz="1200" spc="-107">
                <a:solidFill>
                  <a:srgbClr val="3D3D3D"/>
                </a:solidFill>
                <a:latin typeface="Lato-Light"/>
                <a:cs typeface="Lato-Light"/>
              </a:rPr>
              <a:t> </a:t>
            </a:r>
            <a:r>
              <a:rPr sz="1200" spc="-38">
                <a:solidFill>
                  <a:srgbClr val="3D3D3D"/>
                </a:solidFill>
                <a:latin typeface="Lato-Light"/>
                <a:cs typeface="Lato-Light"/>
              </a:rPr>
              <a:t>of</a:t>
            </a:r>
            <a:r>
              <a:rPr sz="1200" spc="-129">
                <a:solidFill>
                  <a:srgbClr val="3D3D3D"/>
                </a:solidFill>
                <a:latin typeface="Lato-Light"/>
                <a:cs typeface="Lato-Light"/>
              </a:rPr>
              <a:t> </a:t>
            </a:r>
            <a:r>
              <a:rPr sz="1200" spc="-59">
                <a:solidFill>
                  <a:srgbClr val="3D3D3D"/>
                </a:solidFill>
                <a:latin typeface="Lato-Light"/>
                <a:cs typeface="Lato-Light"/>
              </a:rPr>
              <a:t>Excellence</a:t>
            </a:r>
            <a:r>
              <a:rPr sz="1200" spc="-102">
                <a:solidFill>
                  <a:srgbClr val="3D3D3D"/>
                </a:solidFill>
                <a:latin typeface="Lato-Light"/>
                <a:cs typeface="Lato-Light"/>
              </a:rPr>
              <a:t> </a:t>
            </a:r>
            <a:r>
              <a:rPr sz="1200" spc="-48">
                <a:solidFill>
                  <a:srgbClr val="3D3D3D"/>
                </a:solidFill>
                <a:latin typeface="Lato-Light"/>
                <a:cs typeface="Lato-Light"/>
              </a:rPr>
              <a:t>into</a:t>
            </a:r>
            <a:r>
              <a:rPr sz="1200" spc="-102">
                <a:solidFill>
                  <a:srgbClr val="3D3D3D"/>
                </a:solidFill>
                <a:latin typeface="Lato-Light"/>
                <a:cs typeface="Lato-Light"/>
              </a:rPr>
              <a:t> </a:t>
            </a:r>
            <a:r>
              <a:rPr sz="1200" spc="-38">
                <a:solidFill>
                  <a:srgbClr val="3D3D3D"/>
                </a:solidFill>
                <a:latin typeface="Lato-Light"/>
                <a:cs typeface="Lato-Light"/>
              </a:rPr>
              <a:t>all</a:t>
            </a:r>
            <a:r>
              <a:rPr sz="1200" spc="-102">
                <a:solidFill>
                  <a:srgbClr val="3D3D3D"/>
                </a:solidFill>
                <a:latin typeface="Lato-Light"/>
                <a:cs typeface="Lato-Light"/>
              </a:rPr>
              <a:t> </a:t>
            </a:r>
            <a:r>
              <a:rPr sz="1200" spc="-54">
                <a:solidFill>
                  <a:srgbClr val="3D3D3D"/>
                </a:solidFill>
                <a:latin typeface="Lato-Light"/>
                <a:cs typeface="Lato-Light"/>
              </a:rPr>
              <a:t>Service</a:t>
            </a:r>
            <a:r>
              <a:rPr sz="1200" spc="-102">
                <a:solidFill>
                  <a:srgbClr val="3D3D3D"/>
                </a:solidFill>
                <a:latin typeface="Lato-Light"/>
                <a:cs typeface="Lato-Light"/>
              </a:rPr>
              <a:t> </a:t>
            </a:r>
            <a:r>
              <a:rPr sz="1200" spc="-54">
                <a:solidFill>
                  <a:srgbClr val="3D3D3D"/>
                </a:solidFill>
                <a:latin typeface="Lato-Light"/>
                <a:cs typeface="Lato-Light"/>
              </a:rPr>
              <a:t>areas</a:t>
            </a:r>
            <a:r>
              <a:rPr sz="1200" spc="-102">
                <a:solidFill>
                  <a:srgbClr val="3D3D3D"/>
                </a:solidFill>
                <a:latin typeface="Lato-Light"/>
                <a:cs typeface="Lato-Light"/>
              </a:rPr>
              <a:t> </a:t>
            </a:r>
            <a:r>
              <a:rPr sz="1200" spc="-38">
                <a:solidFill>
                  <a:srgbClr val="3D3D3D"/>
                </a:solidFill>
                <a:latin typeface="Lato-Light"/>
                <a:cs typeface="Lato-Light"/>
              </a:rPr>
              <a:t>and</a:t>
            </a:r>
            <a:r>
              <a:rPr sz="1200" spc="-102">
                <a:solidFill>
                  <a:srgbClr val="3D3D3D"/>
                </a:solidFill>
                <a:latin typeface="Lato-Light"/>
                <a:cs typeface="Lato-Light"/>
              </a:rPr>
              <a:t> </a:t>
            </a:r>
            <a:r>
              <a:rPr sz="1200" spc="-48">
                <a:solidFill>
                  <a:srgbClr val="3D3D3D"/>
                </a:solidFill>
                <a:latin typeface="Lato-Light"/>
                <a:cs typeface="Lato-Light"/>
              </a:rPr>
              <a:t>New</a:t>
            </a:r>
            <a:r>
              <a:rPr sz="1200" spc="-188">
                <a:solidFill>
                  <a:srgbClr val="3D3D3D"/>
                </a:solidFill>
                <a:latin typeface="Lato-Light"/>
                <a:cs typeface="Lato-Light"/>
              </a:rPr>
              <a:t> </a:t>
            </a:r>
            <a:r>
              <a:rPr sz="1200" spc="-75">
                <a:solidFill>
                  <a:srgbClr val="3D3D3D"/>
                </a:solidFill>
                <a:latin typeface="Lato-Light"/>
                <a:cs typeface="Lato-Light"/>
              </a:rPr>
              <a:t>Technologies</a:t>
            </a:r>
            <a:endParaRPr sz="1200">
              <a:latin typeface="Lato-Light"/>
              <a:cs typeface="Lato-Light"/>
            </a:endParaRPr>
          </a:p>
        </p:txBody>
      </p:sp>
      <p:sp>
        <p:nvSpPr>
          <p:cNvPr id="5" name="object 5"/>
          <p:cNvSpPr txBox="1"/>
          <p:nvPr/>
        </p:nvSpPr>
        <p:spPr>
          <a:xfrm>
            <a:off x="1296862" y="4014471"/>
            <a:ext cx="2955425" cy="198433"/>
          </a:xfrm>
          <a:prstGeom prst="rect">
            <a:avLst/>
          </a:prstGeom>
        </p:spPr>
        <p:txBody>
          <a:bodyPr vert="horz" wrap="square" lIns="0" tIns="13634" rIns="0" bIns="0" rtlCol="0">
            <a:spAutoFit/>
          </a:bodyPr>
          <a:lstStyle/>
          <a:p>
            <a:pPr marL="13635">
              <a:spcBef>
                <a:spcPts val="107"/>
              </a:spcBef>
            </a:pPr>
            <a:r>
              <a:rPr sz="1200" spc="-81">
                <a:solidFill>
                  <a:srgbClr val="3D3D3D"/>
                </a:solidFill>
                <a:latin typeface="Lato-Light"/>
                <a:cs typeface="Lato-Light"/>
              </a:rPr>
              <a:t>M</a:t>
            </a:r>
            <a:r>
              <a:rPr sz="1200" spc="-54">
                <a:solidFill>
                  <a:srgbClr val="3D3D3D"/>
                </a:solidFill>
                <a:latin typeface="Lato-Light"/>
                <a:cs typeface="Lato-Light"/>
              </a:rPr>
              <a:t>obil</a:t>
            </a:r>
            <a:r>
              <a:rPr sz="1200">
                <a:solidFill>
                  <a:srgbClr val="3D3D3D"/>
                </a:solidFill>
                <a:latin typeface="Lato-Light"/>
                <a:cs typeface="Lato-Light"/>
              </a:rPr>
              <a:t>e</a:t>
            </a:r>
            <a:r>
              <a:rPr sz="1200" spc="-107">
                <a:solidFill>
                  <a:srgbClr val="3D3D3D"/>
                </a:solidFill>
                <a:latin typeface="Lato-Light"/>
                <a:cs typeface="Lato-Light"/>
              </a:rPr>
              <a:t> </a:t>
            </a:r>
            <a:r>
              <a:rPr sz="1200" spc="-64">
                <a:solidFill>
                  <a:srgbClr val="3D3D3D"/>
                </a:solidFill>
                <a:latin typeface="Lato-Light"/>
                <a:cs typeface="Lato-Light"/>
              </a:rPr>
              <a:t>D</a:t>
            </a:r>
            <a:r>
              <a:rPr sz="1200" spc="-70">
                <a:solidFill>
                  <a:srgbClr val="3D3D3D"/>
                </a:solidFill>
                <a:latin typeface="Lato-Light"/>
                <a:cs typeface="Lato-Light"/>
              </a:rPr>
              <a:t>e</a:t>
            </a:r>
            <a:r>
              <a:rPr sz="1200" spc="-54">
                <a:solidFill>
                  <a:srgbClr val="3D3D3D"/>
                </a:solidFill>
                <a:latin typeface="Lato-Light"/>
                <a:cs typeface="Lato-Light"/>
              </a:rPr>
              <a:t>vi</a:t>
            </a:r>
            <a:r>
              <a:rPr sz="1200" spc="-70">
                <a:solidFill>
                  <a:srgbClr val="3D3D3D"/>
                </a:solidFill>
                <a:latin typeface="Lato-Light"/>
                <a:cs typeface="Lato-Light"/>
              </a:rPr>
              <a:t>c</a:t>
            </a:r>
            <a:r>
              <a:rPr sz="1200" spc="-54">
                <a:solidFill>
                  <a:srgbClr val="3D3D3D"/>
                </a:solidFill>
                <a:latin typeface="Lato-Light"/>
                <a:cs typeface="Lato-Light"/>
              </a:rPr>
              <a:t>e</a:t>
            </a:r>
            <a:r>
              <a:rPr sz="1200">
                <a:solidFill>
                  <a:srgbClr val="3D3D3D"/>
                </a:solidFill>
                <a:latin typeface="Lato-Light"/>
                <a:cs typeface="Lato-Light"/>
              </a:rPr>
              <a:t>s</a:t>
            </a:r>
            <a:r>
              <a:rPr sz="1200" spc="-107">
                <a:solidFill>
                  <a:srgbClr val="3D3D3D"/>
                </a:solidFill>
                <a:latin typeface="Lato-Light"/>
                <a:cs typeface="Lato-Light"/>
              </a:rPr>
              <a:t> </a:t>
            </a:r>
            <a:r>
              <a:rPr sz="1200" spc="-54">
                <a:solidFill>
                  <a:srgbClr val="3D3D3D"/>
                </a:solidFill>
                <a:latin typeface="Lato-Light"/>
                <a:cs typeface="Lato-Light"/>
              </a:rPr>
              <a:t>an</a:t>
            </a:r>
            <a:r>
              <a:rPr sz="1200">
                <a:solidFill>
                  <a:srgbClr val="3D3D3D"/>
                </a:solidFill>
                <a:latin typeface="Lato-Light"/>
                <a:cs typeface="Lato-Light"/>
              </a:rPr>
              <a:t>d</a:t>
            </a:r>
            <a:r>
              <a:rPr sz="1200" spc="-107">
                <a:solidFill>
                  <a:srgbClr val="3D3D3D"/>
                </a:solidFill>
                <a:latin typeface="Lato-Light"/>
                <a:cs typeface="Lato-Light"/>
              </a:rPr>
              <a:t> </a:t>
            </a:r>
            <a:r>
              <a:rPr sz="1200" spc="-54">
                <a:solidFill>
                  <a:srgbClr val="3D3D3D"/>
                </a:solidFill>
                <a:latin typeface="Lato-Light"/>
                <a:cs typeface="Lato-Light"/>
              </a:rPr>
              <a:t>I</a:t>
            </a:r>
            <a:r>
              <a:rPr sz="1200" spc="-122">
                <a:solidFill>
                  <a:srgbClr val="3D3D3D"/>
                </a:solidFill>
                <a:latin typeface="Lato-Light"/>
                <a:cs typeface="Lato-Light"/>
              </a:rPr>
              <a:t>O</a:t>
            </a:r>
            <a:r>
              <a:rPr sz="1200">
                <a:solidFill>
                  <a:srgbClr val="3D3D3D"/>
                </a:solidFill>
                <a:latin typeface="Lato-Light"/>
                <a:cs typeface="Lato-Light"/>
              </a:rPr>
              <a:t>T</a:t>
            </a:r>
            <a:r>
              <a:rPr sz="1200" spc="-156">
                <a:solidFill>
                  <a:srgbClr val="3D3D3D"/>
                </a:solidFill>
                <a:latin typeface="Lato-Light"/>
                <a:cs typeface="Lato-Light"/>
              </a:rPr>
              <a:t> </a:t>
            </a:r>
            <a:r>
              <a:rPr sz="1200" spc="-54">
                <a:solidFill>
                  <a:srgbClr val="3D3D3D"/>
                </a:solidFill>
                <a:latin typeface="Lato-Light"/>
                <a:cs typeface="Lato-Light"/>
              </a:rPr>
              <a:t>Labs</a:t>
            </a:r>
            <a:endParaRPr sz="1200">
              <a:latin typeface="Lato-Light"/>
              <a:cs typeface="Lato-Light"/>
            </a:endParaRPr>
          </a:p>
        </p:txBody>
      </p:sp>
      <p:sp>
        <p:nvSpPr>
          <p:cNvPr id="6" name="object 6"/>
          <p:cNvSpPr txBox="1"/>
          <p:nvPr/>
        </p:nvSpPr>
        <p:spPr>
          <a:xfrm>
            <a:off x="1296862" y="4638767"/>
            <a:ext cx="1989128" cy="198433"/>
          </a:xfrm>
          <a:prstGeom prst="rect">
            <a:avLst/>
          </a:prstGeom>
        </p:spPr>
        <p:txBody>
          <a:bodyPr vert="horz" wrap="square" lIns="0" tIns="13634" rIns="0" bIns="0" rtlCol="0">
            <a:spAutoFit/>
          </a:bodyPr>
          <a:lstStyle/>
          <a:p>
            <a:pPr marL="13635">
              <a:spcBef>
                <a:spcPts val="107"/>
              </a:spcBef>
            </a:pPr>
            <a:r>
              <a:rPr sz="1200" spc="-54">
                <a:solidFill>
                  <a:srgbClr val="3D3D3D"/>
                </a:solidFill>
                <a:latin typeface="Lato-Light"/>
                <a:cs typeface="Lato-Light"/>
              </a:rPr>
              <a:t>24/</a:t>
            </a:r>
            <a:r>
              <a:rPr sz="1200">
                <a:solidFill>
                  <a:srgbClr val="3D3D3D"/>
                </a:solidFill>
                <a:latin typeface="Lato-Light"/>
                <a:cs typeface="Lato-Light"/>
              </a:rPr>
              <a:t>7</a:t>
            </a:r>
            <a:r>
              <a:rPr sz="1200" spc="-107">
                <a:solidFill>
                  <a:srgbClr val="3D3D3D"/>
                </a:solidFill>
                <a:latin typeface="Lato-Light"/>
                <a:cs typeface="Lato-Light"/>
              </a:rPr>
              <a:t> </a:t>
            </a:r>
            <a:r>
              <a:rPr sz="1200" spc="-54">
                <a:solidFill>
                  <a:srgbClr val="3D3D3D"/>
                </a:solidFill>
                <a:latin typeface="Lato-Light"/>
                <a:cs typeface="Lato-Light"/>
              </a:rPr>
              <a:t>NO</a:t>
            </a:r>
            <a:r>
              <a:rPr sz="1200">
                <a:solidFill>
                  <a:srgbClr val="3D3D3D"/>
                </a:solidFill>
                <a:latin typeface="Lato-Light"/>
                <a:cs typeface="Lato-Light"/>
              </a:rPr>
              <a:t>C</a:t>
            </a:r>
            <a:r>
              <a:rPr sz="1200" spc="-107">
                <a:solidFill>
                  <a:srgbClr val="3D3D3D"/>
                </a:solidFill>
                <a:latin typeface="Lato-Light"/>
                <a:cs typeface="Lato-Light"/>
              </a:rPr>
              <a:t> </a:t>
            </a:r>
            <a:r>
              <a:rPr sz="1200" spc="-75">
                <a:solidFill>
                  <a:srgbClr val="3D3D3D"/>
                </a:solidFill>
                <a:latin typeface="Lato-Light"/>
                <a:cs typeface="Lato-Light"/>
              </a:rPr>
              <a:t>S</a:t>
            </a:r>
            <a:r>
              <a:rPr sz="1200" spc="-54">
                <a:solidFill>
                  <a:srgbClr val="3D3D3D"/>
                </a:solidFill>
                <a:latin typeface="Lato-Light"/>
                <a:cs typeface="Lato-Light"/>
              </a:rPr>
              <a:t>upport</a:t>
            </a:r>
            <a:endParaRPr sz="1200">
              <a:latin typeface="Lato-Light"/>
              <a:cs typeface="Lato-Light"/>
            </a:endParaRPr>
          </a:p>
        </p:txBody>
      </p:sp>
      <p:sp>
        <p:nvSpPr>
          <p:cNvPr id="7" name="object 7"/>
          <p:cNvSpPr txBox="1"/>
          <p:nvPr/>
        </p:nvSpPr>
        <p:spPr>
          <a:xfrm>
            <a:off x="1296862" y="5211738"/>
            <a:ext cx="3282646" cy="198433"/>
          </a:xfrm>
          <a:prstGeom prst="rect">
            <a:avLst/>
          </a:prstGeom>
        </p:spPr>
        <p:txBody>
          <a:bodyPr vert="horz" wrap="square" lIns="0" tIns="13634" rIns="0" bIns="0" rtlCol="0">
            <a:spAutoFit/>
          </a:bodyPr>
          <a:lstStyle/>
          <a:p>
            <a:pPr marL="13635">
              <a:spcBef>
                <a:spcPts val="107"/>
              </a:spcBef>
            </a:pPr>
            <a:r>
              <a:rPr sz="1200" spc="-70">
                <a:solidFill>
                  <a:srgbClr val="3D3D3D"/>
                </a:solidFill>
                <a:latin typeface="Lato-Light"/>
                <a:cs typeface="Lato-Light"/>
              </a:rPr>
              <a:t>I</a:t>
            </a:r>
            <a:r>
              <a:rPr sz="1200" spc="-54">
                <a:solidFill>
                  <a:srgbClr val="3D3D3D"/>
                </a:solidFill>
                <a:latin typeface="Lato-Light"/>
                <a:cs typeface="Lato-Light"/>
              </a:rPr>
              <a:t>rvin</a:t>
            </a:r>
            <a:r>
              <a:rPr sz="1200">
                <a:solidFill>
                  <a:srgbClr val="3D3D3D"/>
                </a:solidFill>
                <a:latin typeface="Lato-Light"/>
                <a:cs typeface="Lato-Light"/>
              </a:rPr>
              <a:t>g</a:t>
            </a:r>
            <a:r>
              <a:rPr sz="1200" spc="-156">
                <a:solidFill>
                  <a:srgbClr val="3D3D3D"/>
                </a:solidFill>
                <a:latin typeface="Lato-Light"/>
                <a:cs typeface="Lato-Light"/>
              </a:rPr>
              <a:t> </a:t>
            </a:r>
            <a:r>
              <a:rPr sz="1200" spc="-54">
                <a:solidFill>
                  <a:srgbClr val="3D3D3D"/>
                </a:solidFill>
                <a:latin typeface="Lato-Light"/>
                <a:cs typeface="Lato-Light"/>
              </a:rPr>
              <a:t>TX</a:t>
            </a:r>
            <a:r>
              <a:rPr sz="1200">
                <a:solidFill>
                  <a:srgbClr val="3D3D3D"/>
                </a:solidFill>
                <a:latin typeface="Lato-Light"/>
                <a:cs typeface="Lato-Light"/>
              </a:rPr>
              <a:t>,</a:t>
            </a:r>
            <a:r>
              <a:rPr sz="1200" spc="-107">
                <a:solidFill>
                  <a:srgbClr val="3D3D3D"/>
                </a:solidFill>
                <a:latin typeface="Lato-Light"/>
                <a:cs typeface="Lato-Light"/>
              </a:rPr>
              <a:t> </a:t>
            </a:r>
            <a:r>
              <a:rPr sz="1200" spc="-54">
                <a:solidFill>
                  <a:srgbClr val="3D3D3D"/>
                </a:solidFill>
                <a:latin typeface="Lato-Light"/>
                <a:cs typeface="Lato-Light"/>
              </a:rPr>
              <a:t>U</a:t>
            </a:r>
            <a:r>
              <a:rPr sz="1200">
                <a:solidFill>
                  <a:srgbClr val="3D3D3D"/>
                </a:solidFill>
                <a:latin typeface="Lato-Light"/>
                <a:cs typeface="Lato-Light"/>
              </a:rPr>
              <a:t>S</a:t>
            </a:r>
            <a:r>
              <a:rPr sz="1200" spc="-107">
                <a:solidFill>
                  <a:srgbClr val="3D3D3D"/>
                </a:solidFill>
                <a:latin typeface="Lato-Light"/>
                <a:cs typeface="Lato-Light"/>
              </a:rPr>
              <a:t> </a:t>
            </a:r>
            <a:r>
              <a:rPr sz="1200">
                <a:solidFill>
                  <a:srgbClr val="3D3D3D"/>
                </a:solidFill>
                <a:latin typeface="Lato-Light"/>
                <a:cs typeface="Lato-Light"/>
              </a:rPr>
              <a:t>|</a:t>
            </a:r>
            <a:r>
              <a:rPr sz="1200" spc="-107">
                <a:solidFill>
                  <a:srgbClr val="3D3D3D"/>
                </a:solidFill>
                <a:latin typeface="Lato-Light"/>
                <a:cs typeface="Lato-Light"/>
              </a:rPr>
              <a:t> </a:t>
            </a:r>
            <a:r>
              <a:rPr sz="1200" spc="-75">
                <a:solidFill>
                  <a:srgbClr val="3D3D3D"/>
                </a:solidFill>
                <a:latin typeface="Lato-Light"/>
                <a:cs typeface="Lato-Light"/>
              </a:rPr>
              <a:t>Hy</a:t>
            </a:r>
            <a:r>
              <a:rPr sz="1200" spc="-54">
                <a:solidFill>
                  <a:srgbClr val="3D3D3D"/>
                </a:solidFill>
                <a:latin typeface="Lato-Light"/>
                <a:cs typeface="Lato-Light"/>
              </a:rPr>
              <a:t>de</a:t>
            </a:r>
            <a:r>
              <a:rPr sz="1200" spc="-70">
                <a:solidFill>
                  <a:srgbClr val="3D3D3D"/>
                </a:solidFill>
                <a:latin typeface="Lato-Light"/>
                <a:cs typeface="Lato-Light"/>
              </a:rPr>
              <a:t>r</a:t>
            </a:r>
            <a:r>
              <a:rPr sz="1200" spc="-54">
                <a:solidFill>
                  <a:srgbClr val="3D3D3D"/>
                </a:solidFill>
                <a:latin typeface="Lato-Light"/>
                <a:cs typeface="Lato-Light"/>
              </a:rPr>
              <a:t>abad</a:t>
            </a:r>
            <a:r>
              <a:rPr sz="1200">
                <a:solidFill>
                  <a:srgbClr val="3D3D3D"/>
                </a:solidFill>
                <a:latin typeface="Lato-Light"/>
                <a:cs typeface="Lato-Light"/>
              </a:rPr>
              <a:t>,</a:t>
            </a:r>
            <a:r>
              <a:rPr sz="1200" spc="-107">
                <a:solidFill>
                  <a:srgbClr val="3D3D3D"/>
                </a:solidFill>
                <a:latin typeface="Lato-Light"/>
                <a:cs typeface="Lato-Light"/>
              </a:rPr>
              <a:t> </a:t>
            </a:r>
            <a:r>
              <a:rPr sz="1200" spc="-70">
                <a:solidFill>
                  <a:srgbClr val="3D3D3D"/>
                </a:solidFill>
                <a:latin typeface="Lato-Light"/>
                <a:cs typeface="Lato-Light"/>
              </a:rPr>
              <a:t>I</a:t>
            </a:r>
            <a:r>
              <a:rPr sz="1200" spc="-54">
                <a:solidFill>
                  <a:srgbClr val="3D3D3D"/>
                </a:solidFill>
                <a:latin typeface="Lato-Light"/>
                <a:cs typeface="Lato-Light"/>
              </a:rPr>
              <a:t>ndia</a:t>
            </a:r>
            <a:endParaRPr sz="1200">
              <a:latin typeface="Lato-Light"/>
              <a:cs typeface="Lato-Light"/>
            </a:endParaRPr>
          </a:p>
        </p:txBody>
      </p:sp>
      <p:grpSp>
        <p:nvGrpSpPr>
          <p:cNvPr id="8" name="object 8"/>
          <p:cNvGrpSpPr/>
          <p:nvPr/>
        </p:nvGrpSpPr>
        <p:grpSpPr>
          <a:xfrm>
            <a:off x="817155" y="4570964"/>
            <a:ext cx="376304" cy="334038"/>
            <a:chOff x="716452" y="4333137"/>
            <a:chExt cx="350520" cy="311150"/>
          </a:xfrm>
        </p:grpSpPr>
        <p:sp>
          <p:nvSpPr>
            <p:cNvPr id="9" name="object 9"/>
            <p:cNvSpPr/>
            <p:nvPr/>
          </p:nvSpPr>
          <p:spPr>
            <a:xfrm>
              <a:off x="716452" y="4333137"/>
              <a:ext cx="350520" cy="311150"/>
            </a:xfrm>
            <a:custGeom>
              <a:avLst/>
              <a:gdLst/>
              <a:ahLst/>
              <a:cxnLst/>
              <a:rect l="l" t="t" r="r" b="b"/>
              <a:pathLst>
                <a:path w="350519" h="311150">
                  <a:moveTo>
                    <a:pt x="181927" y="277609"/>
                  </a:moveTo>
                  <a:lnTo>
                    <a:pt x="175171" y="277647"/>
                  </a:lnTo>
                  <a:lnTo>
                    <a:pt x="166571" y="277647"/>
                  </a:lnTo>
                  <a:lnTo>
                    <a:pt x="159296" y="284568"/>
                  </a:lnTo>
                  <a:lnTo>
                    <a:pt x="158305" y="302691"/>
                  </a:lnTo>
                  <a:lnTo>
                    <a:pt x="165861" y="310553"/>
                  </a:lnTo>
                  <a:lnTo>
                    <a:pt x="182600" y="310553"/>
                  </a:lnTo>
                  <a:lnTo>
                    <a:pt x="188823" y="305727"/>
                  </a:lnTo>
                  <a:lnTo>
                    <a:pt x="189877" y="302412"/>
                  </a:lnTo>
                  <a:lnTo>
                    <a:pt x="192368" y="300899"/>
                  </a:lnTo>
                  <a:lnTo>
                    <a:pt x="198377" y="299250"/>
                  </a:lnTo>
                  <a:lnTo>
                    <a:pt x="207019" y="297658"/>
                  </a:lnTo>
                  <a:lnTo>
                    <a:pt x="217411" y="296316"/>
                  </a:lnTo>
                  <a:lnTo>
                    <a:pt x="240070" y="288817"/>
                  </a:lnTo>
                  <a:lnTo>
                    <a:pt x="244496" y="285842"/>
                  </a:lnTo>
                  <a:lnTo>
                    <a:pt x="197096" y="285842"/>
                  </a:lnTo>
                  <a:lnTo>
                    <a:pt x="191448" y="285488"/>
                  </a:lnTo>
                  <a:lnTo>
                    <a:pt x="189026" y="284568"/>
                  </a:lnTo>
                  <a:lnTo>
                    <a:pt x="188137" y="280708"/>
                  </a:lnTo>
                  <a:lnTo>
                    <a:pt x="182003" y="277647"/>
                  </a:lnTo>
                  <a:lnTo>
                    <a:pt x="175171" y="277647"/>
                  </a:lnTo>
                  <a:lnTo>
                    <a:pt x="181952" y="277622"/>
                  </a:lnTo>
                  <a:close/>
                </a:path>
                <a:path w="350519" h="311150">
                  <a:moveTo>
                    <a:pt x="232059" y="11607"/>
                  </a:moveTo>
                  <a:lnTo>
                    <a:pt x="175120" y="11607"/>
                  </a:lnTo>
                  <a:lnTo>
                    <a:pt x="218832" y="18677"/>
                  </a:lnTo>
                  <a:lnTo>
                    <a:pt x="256830" y="38353"/>
                  </a:lnTo>
                  <a:lnTo>
                    <a:pt x="286817" y="68339"/>
                  </a:lnTo>
                  <a:lnTo>
                    <a:pt x="306493" y="106338"/>
                  </a:lnTo>
                  <a:lnTo>
                    <a:pt x="313562" y="150050"/>
                  </a:lnTo>
                  <a:lnTo>
                    <a:pt x="313377" y="161822"/>
                  </a:lnTo>
                  <a:lnTo>
                    <a:pt x="301828" y="205892"/>
                  </a:lnTo>
                  <a:lnTo>
                    <a:pt x="259322" y="261705"/>
                  </a:lnTo>
                  <a:lnTo>
                    <a:pt x="214756" y="284810"/>
                  </a:lnTo>
                  <a:lnTo>
                    <a:pt x="197096" y="285842"/>
                  </a:lnTo>
                  <a:lnTo>
                    <a:pt x="244496" y="285842"/>
                  </a:lnTo>
                  <a:lnTo>
                    <a:pt x="290599" y="246154"/>
                  </a:lnTo>
                  <a:lnTo>
                    <a:pt x="312597" y="210223"/>
                  </a:lnTo>
                  <a:lnTo>
                    <a:pt x="315175" y="204012"/>
                  </a:lnTo>
                  <a:lnTo>
                    <a:pt x="315620" y="203555"/>
                  </a:lnTo>
                  <a:lnTo>
                    <a:pt x="319785" y="203555"/>
                  </a:lnTo>
                  <a:lnTo>
                    <a:pt x="331227" y="199683"/>
                  </a:lnTo>
                  <a:lnTo>
                    <a:pt x="341174" y="188260"/>
                  </a:lnTo>
                  <a:lnTo>
                    <a:pt x="347827" y="171181"/>
                  </a:lnTo>
                  <a:lnTo>
                    <a:pt x="350253" y="150050"/>
                  </a:lnTo>
                  <a:lnTo>
                    <a:pt x="347827" y="128912"/>
                  </a:lnTo>
                  <a:lnTo>
                    <a:pt x="341174" y="111829"/>
                  </a:lnTo>
                  <a:lnTo>
                    <a:pt x="331227" y="100405"/>
                  </a:lnTo>
                  <a:lnTo>
                    <a:pt x="319672" y="96494"/>
                  </a:lnTo>
                  <a:lnTo>
                    <a:pt x="315887" y="96494"/>
                  </a:lnTo>
                  <a:lnTo>
                    <a:pt x="314816" y="94315"/>
                  </a:lnTo>
                  <a:lnTo>
                    <a:pt x="312324" y="88304"/>
                  </a:lnTo>
                  <a:lnTo>
                    <a:pt x="308775" y="79362"/>
                  </a:lnTo>
                  <a:lnTo>
                    <a:pt x="304533" y="68389"/>
                  </a:lnTo>
                  <a:lnTo>
                    <a:pt x="288747" y="45803"/>
                  </a:lnTo>
                  <a:lnTo>
                    <a:pt x="259748" y="23617"/>
                  </a:lnTo>
                  <a:lnTo>
                    <a:pt x="232059" y="11607"/>
                  </a:lnTo>
                  <a:close/>
                </a:path>
                <a:path w="350519" h="311150">
                  <a:moveTo>
                    <a:pt x="31381" y="96240"/>
                  </a:moveTo>
                  <a:lnTo>
                    <a:pt x="2423" y="128912"/>
                  </a:lnTo>
                  <a:lnTo>
                    <a:pt x="0" y="150050"/>
                  </a:lnTo>
                  <a:lnTo>
                    <a:pt x="2423" y="171181"/>
                  </a:lnTo>
                  <a:lnTo>
                    <a:pt x="9074" y="188260"/>
                  </a:lnTo>
                  <a:lnTo>
                    <a:pt x="19020" y="199683"/>
                  </a:lnTo>
                  <a:lnTo>
                    <a:pt x="31330" y="203847"/>
                  </a:lnTo>
                  <a:lnTo>
                    <a:pt x="32626" y="203835"/>
                  </a:lnTo>
                  <a:lnTo>
                    <a:pt x="44957" y="197345"/>
                  </a:lnTo>
                  <a:lnTo>
                    <a:pt x="44005" y="194538"/>
                  </a:lnTo>
                  <a:lnTo>
                    <a:pt x="40815" y="183704"/>
                  </a:lnTo>
                  <a:lnTo>
                    <a:pt x="38528" y="172656"/>
                  </a:lnTo>
                  <a:lnTo>
                    <a:pt x="37151" y="161427"/>
                  </a:lnTo>
                  <a:lnTo>
                    <a:pt x="36690" y="150050"/>
                  </a:lnTo>
                  <a:lnTo>
                    <a:pt x="43759" y="106338"/>
                  </a:lnTo>
                  <a:lnTo>
                    <a:pt x="48856" y="96494"/>
                  </a:lnTo>
                  <a:lnTo>
                    <a:pt x="34366" y="96494"/>
                  </a:lnTo>
                  <a:lnTo>
                    <a:pt x="33947" y="96367"/>
                  </a:lnTo>
                  <a:lnTo>
                    <a:pt x="32651" y="96253"/>
                  </a:lnTo>
                  <a:lnTo>
                    <a:pt x="31381" y="96240"/>
                  </a:lnTo>
                  <a:close/>
                </a:path>
                <a:path w="350519" h="311150">
                  <a:moveTo>
                    <a:pt x="319785" y="203555"/>
                  </a:moveTo>
                  <a:lnTo>
                    <a:pt x="315620" y="203555"/>
                  </a:lnTo>
                  <a:lnTo>
                    <a:pt x="315937" y="203606"/>
                  </a:lnTo>
                  <a:lnTo>
                    <a:pt x="316356" y="203733"/>
                  </a:lnTo>
                  <a:lnTo>
                    <a:pt x="317639" y="203835"/>
                  </a:lnTo>
                  <a:lnTo>
                    <a:pt x="318795" y="203847"/>
                  </a:lnTo>
                  <a:lnTo>
                    <a:pt x="318959" y="203835"/>
                  </a:lnTo>
                  <a:lnTo>
                    <a:pt x="319785" y="203555"/>
                  </a:lnTo>
                  <a:close/>
                </a:path>
                <a:path w="350519" h="311150">
                  <a:moveTo>
                    <a:pt x="175120" y="0"/>
                  </a:moveTo>
                  <a:lnTo>
                    <a:pt x="129459" y="6719"/>
                  </a:lnTo>
                  <a:lnTo>
                    <a:pt x="90503" y="23617"/>
                  </a:lnTo>
                  <a:lnTo>
                    <a:pt x="45719" y="68389"/>
                  </a:lnTo>
                  <a:lnTo>
                    <a:pt x="41476" y="79362"/>
                  </a:lnTo>
                  <a:lnTo>
                    <a:pt x="37923" y="88304"/>
                  </a:lnTo>
                  <a:lnTo>
                    <a:pt x="35431" y="94315"/>
                  </a:lnTo>
                  <a:lnTo>
                    <a:pt x="34366" y="96494"/>
                  </a:lnTo>
                  <a:lnTo>
                    <a:pt x="48856" y="96494"/>
                  </a:lnTo>
                  <a:lnTo>
                    <a:pt x="63435" y="68339"/>
                  </a:lnTo>
                  <a:lnTo>
                    <a:pt x="93419" y="38353"/>
                  </a:lnTo>
                  <a:lnTo>
                    <a:pt x="131414" y="18677"/>
                  </a:lnTo>
                  <a:lnTo>
                    <a:pt x="175120" y="11607"/>
                  </a:lnTo>
                  <a:lnTo>
                    <a:pt x="232059" y="11607"/>
                  </a:lnTo>
                  <a:lnTo>
                    <a:pt x="220788" y="6719"/>
                  </a:lnTo>
                  <a:lnTo>
                    <a:pt x="175120" y="0"/>
                  </a:lnTo>
                  <a:close/>
                </a:path>
                <a:path w="350519" h="311150">
                  <a:moveTo>
                    <a:pt x="318922" y="96240"/>
                  </a:moveTo>
                  <a:lnTo>
                    <a:pt x="317588" y="96253"/>
                  </a:lnTo>
                  <a:lnTo>
                    <a:pt x="316445" y="96380"/>
                  </a:lnTo>
                  <a:lnTo>
                    <a:pt x="315887" y="96494"/>
                  </a:lnTo>
                  <a:lnTo>
                    <a:pt x="319672" y="96494"/>
                  </a:lnTo>
                  <a:lnTo>
                    <a:pt x="318922" y="96240"/>
                  </a:lnTo>
                  <a:close/>
                </a:path>
              </a:pathLst>
            </a:custGeom>
            <a:solidFill>
              <a:srgbClr val="F4831A"/>
            </a:solidFill>
          </p:spPr>
          <p:txBody>
            <a:bodyPr wrap="square" lIns="0" tIns="0" rIns="0" bIns="0" rtlCol="0"/>
            <a:lstStyle/>
            <a:p>
              <a:endParaRPr sz="1932"/>
            </a:p>
          </p:txBody>
        </p:sp>
        <p:pic>
          <p:nvPicPr>
            <p:cNvPr id="10" name="object 10"/>
            <p:cNvPicPr/>
            <p:nvPr/>
          </p:nvPicPr>
          <p:blipFill>
            <a:blip r:embed="rId2" cstate="print"/>
            <a:stretch>
              <a:fillRect/>
            </a:stretch>
          </p:blipFill>
          <p:spPr>
            <a:xfrm>
              <a:off x="784798" y="4377622"/>
              <a:ext cx="212269" cy="220027"/>
            </a:xfrm>
            <a:prstGeom prst="rect">
              <a:avLst/>
            </a:prstGeom>
          </p:spPr>
        </p:pic>
      </p:grpSp>
      <p:pic>
        <p:nvPicPr>
          <p:cNvPr id="11" name="object 11"/>
          <p:cNvPicPr/>
          <p:nvPr/>
        </p:nvPicPr>
        <p:blipFill>
          <a:blip r:embed="rId3" cstate="print"/>
          <a:stretch>
            <a:fillRect/>
          </a:stretch>
        </p:blipFill>
        <p:spPr>
          <a:xfrm>
            <a:off x="789931" y="1361043"/>
            <a:ext cx="403528" cy="271020"/>
          </a:xfrm>
          <a:prstGeom prst="rect">
            <a:avLst/>
          </a:prstGeom>
        </p:spPr>
      </p:pic>
      <p:pic>
        <p:nvPicPr>
          <p:cNvPr id="12" name="object 12"/>
          <p:cNvPicPr/>
          <p:nvPr/>
        </p:nvPicPr>
        <p:blipFill>
          <a:blip r:embed="rId4" cstate="print"/>
          <a:stretch>
            <a:fillRect/>
          </a:stretch>
        </p:blipFill>
        <p:spPr>
          <a:xfrm>
            <a:off x="789931" y="3329147"/>
            <a:ext cx="348649" cy="348170"/>
          </a:xfrm>
          <a:prstGeom prst="rect">
            <a:avLst/>
          </a:prstGeom>
        </p:spPr>
      </p:pic>
      <p:grpSp>
        <p:nvGrpSpPr>
          <p:cNvPr id="13" name="object 13"/>
          <p:cNvGrpSpPr/>
          <p:nvPr/>
        </p:nvGrpSpPr>
        <p:grpSpPr>
          <a:xfrm>
            <a:off x="837830" y="3907529"/>
            <a:ext cx="336083" cy="376985"/>
            <a:chOff x="734528" y="3814405"/>
            <a:chExt cx="313055" cy="351155"/>
          </a:xfrm>
        </p:grpSpPr>
        <p:sp>
          <p:nvSpPr>
            <p:cNvPr id="14" name="object 14"/>
            <p:cNvSpPr/>
            <p:nvPr/>
          </p:nvSpPr>
          <p:spPr>
            <a:xfrm>
              <a:off x="734517" y="3814406"/>
              <a:ext cx="313055" cy="351155"/>
            </a:xfrm>
            <a:custGeom>
              <a:avLst/>
              <a:gdLst/>
              <a:ahLst/>
              <a:cxnLst/>
              <a:rect l="l" t="t" r="r" b="b"/>
              <a:pathLst>
                <a:path w="313055" h="351154">
                  <a:moveTo>
                    <a:pt x="37528" y="147243"/>
                  </a:moveTo>
                  <a:lnTo>
                    <a:pt x="34493" y="144221"/>
                  </a:lnTo>
                  <a:lnTo>
                    <a:pt x="27012" y="144221"/>
                  </a:lnTo>
                  <a:lnTo>
                    <a:pt x="23990" y="147243"/>
                  </a:lnTo>
                  <a:lnTo>
                    <a:pt x="23990" y="204152"/>
                  </a:lnTo>
                  <a:lnTo>
                    <a:pt x="27012" y="207175"/>
                  </a:lnTo>
                  <a:lnTo>
                    <a:pt x="34493" y="207175"/>
                  </a:lnTo>
                  <a:lnTo>
                    <a:pt x="37528" y="204152"/>
                  </a:lnTo>
                  <a:lnTo>
                    <a:pt x="37528" y="147243"/>
                  </a:lnTo>
                  <a:close/>
                </a:path>
                <a:path w="313055" h="351154">
                  <a:moveTo>
                    <a:pt x="59677" y="244944"/>
                  </a:moveTo>
                  <a:lnTo>
                    <a:pt x="55803" y="234162"/>
                  </a:lnTo>
                  <a:lnTo>
                    <a:pt x="54597" y="232765"/>
                  </a:lnTo>
                  <a:lnTo>
                    <a:pt x="48285" y="225450"/>
                  </a:lnTo>
                  <a:lnTo>
                    <a:pt x="46964" y="224802"/>
                  </a:lnTo>
                  <a:lnTo>
                    <a:pt x="46964" y="249834"/>
                  </a:lnTo>
                  <a:lnTo>
                    <a:pt x="45758" y="252730"/>
                  </a:lnTo>
                  <a:lnTo>
                    <a:pt x="44716" y="256743"/>
                  </a:lnTo>
                  <a:lnTo>
                    <a:pt x="41440" y="261035"/>
                  </a:lnTo>
                  <a:lnTo>
                    <a:pt x="38442" y="262318"/>
                  </a:lnTo>
                  <a:lnTo>
                    <a:pt x="34899" y="264414"/>
                  </a:lnTo>
                  <a:lnTo>
                    <a:pt x="29629" y="265112"/>
                  </a:lnTo>
                  <a:lnTo>
                    <a:pt x="26670" y="263880"/>
                  </a:lnTo>
                  <a:lnTo>
                    <a:pt x="22618" y="262788"/>
                  </a:lnTo>
                  <a:lnTo>
                    <a:pt x="18351" y="259473"/>
                  </a:lnTo>
                  <a:lnTo>
                    <a:pt x="17145" y="256476"/>
                  </a:lnTo>
                  <a:lnTo>
                    <a:pt x="14986" y="250431"/>
                  </a:lnTo>
                  <a:lnTo>
                    <a:pt x="15316" y="244449"/>
                  </a:lnTo>
                  <a:lnTo>
                    <a:pt x="17868" y="239077"/>
                  </a:lnTo>
                  <a:lnTo>
                    <a:pt x="22479" y="235000"/>
                  </a:lnTo>
                  <a:lnTo>
                    <a:pt x="24917" y="233654"/>
                  </a:lnTo>
                  <a:lnTo>
                    <a:pt x="28409" y="232765"/>
                  </a:lnTo>
                  <a:lnTo>
                    <a:pt x="30251" y="233006"/>
                  </a:lnTo>
                  <a:lnTo>
                    <a:pt x="35814" y="233006"/>
                  </a:lnTo>
                  <a:lnTo>
                    <a:pt x="41236" y="235839"/>
                  </a:lnTo>
                  <a:lnTo>
                    <a:pt x="44056" y="240906"/>
                  </a:lnTo>
                  <a:lnTo>
                    <a:pt x="46151" y="244449"/>
                  </a:lnTo>
                  <a:lnTo>
                    <a:pt x="46266" y="244944"/>
                  </a:lnTo>
                  <a:lnTo>
                    <a:pt x="46964" y="249834"/>
                  </a:lnTo>
                  <a:lnTo>
                    <a:pt x="46964" y="224802"/>
                  </a:lnTo>
                  <a:lnTo>
                    <a:pt x="38239" y="220497"/>
                  </a:lnTo>
                  <a:lnTo>
                    <a:pt x="26962" y="219646"/>
                  </a:lnTo>
                  <a:lnTo>
                    <a:pt x="15735" y="223266"/>
                  </a:lnTo>
                  <a:lnTo>
                    <a:pt x="7010" y="231089"/>
                  </a:lnTo>
                  <a:lnTo>
                    <a:pt x="2146" y="241198"/>
                  </a:lnTo>
                  <a:lnTo>
                    <a:pt x="1473" y="252310"/>
                  </a:lnTo>
                  <a:lnTo>
                    <a:pt x="5346" y="263156"/>
                  </a:lnTo>
                  <a:lnTo>
                    <a:pt x="9131" y="269887"/>
                  </a:lnTo>
                  <a:lnTo>
                    <a:pt x="17094" y="276072"/>
                  </a:lnTo>
                  <a:lnTo>
                    <a:pt x="23152" y="276961"/>
                  </a:lnTo>
                  <a:lnTo>
                    <a:pt x="25679" y="277634"/>
                  </a:lnTo>
                  <a:lnTo>
                    <a:pt x="29095" y="278091"/>
                  </a:lnTo>
                  <a:lnTo>
                    <a:pt x="30784" y="277977"/>
                  </a:lnTo>
                  <a:lnTo>
                    <a:pt x="35877" y="277977"/>
                  </a:lnTo>
                  <a:lnTo>
                    <a:pt x="59004" y="256032"/>
                  </a:lnTo>
                  <a:lnTo>
                    <a:pt x="59677" y="244944"/>
                  </a:lnTo>
                  <a:close/>
                </a:path>
                <a:path w="313055" h="351154">
                  <a:moveTo>
                    <a:pt x="61112" y="100609"/>
                  </a:moveTo>
                  <a:lnTo>
                    <a:pt x="58877" y="95072"/>
                  </a:lnTo>
                  <a:lnTo>
                    <a:pt x="57010" y="87782"/>
                  </a:lnTo>
                  <a:lnTo>
                    <a:pt x="56896" y="87414"/>
                  </a:lnTo>
                  <a:lnTo>
                    <a:pt x="56337" y="86677"/>
                  </a:lnTo>
                  <a:lnTo>
                    <a:pt x="50787" y="79336"/>
                  </a:lnTo>
                  <a:lnTo>
                    <a:pt x="46812" y="77647"/>
                  </a:lnTo>
                  <a:lnTo>
                    <a:pt x="46812" y="102565"/>
                  </a:lnTo>
                  <a:lnTo>
                    <a:pt x="46050" y="107962"/>
                  </a:lnTo>
                  <a:lnTo>
                    <a:pt x="44132" y="110388"/>
                  </a:lnTo>
                  <a:lnTo>
                    <a:pt x="44005" y="110566"/>
                  </a:lnTo>
                  <a:lnTo>
                    <a:pt x="41998" y="114160"/>
                  </a:lnTo>
                  <a:lnTo>
                    <a:pt x="37909" y="117335"/>
                  </a:lnTo>
                  <a:lnTo>
                    <a:pt x="34798" y="117741"/>
                  </a:lnTo>
                  <a:lnTo>
                    <a:pt x="30657" y="118859"/>
                  </a:lnTo>
                  <a:lnTo>
                    <a:pt x="25146" y="118071"/>
                  </a:lnTo>
                  <a:lnTo>
                    <a:pt x="22479" y="115989"/>
                  </a:lnTo>
                  <a:lnTo>
                    <a:pt x="18973" y="114033"/>
                  </a:lnTo>
                  <a:lnTo>
                    <a:pt x="15798" y="109943"/>
                  </a:lnTo>
                  <a:lnTo>
                    <a:pt x="15392" y="106832"/>
                  </a:lnTo>
                  <a:lnTo>
                    <a:pt x="14274" y="102704"/>
                  </a:lnTo>
                  <a:lnTo>
                    <a:pt x="15049" y="97193"/>
                  </a:lnTo>
                  <a:lnTo>
                    <a:pt x="17132" y="94513"/>
                  </a:lnTo>
                  <a:lnTo>
                    <a:pt x="19126" y="90957"/>
                  </a:lnTo>
                  <a:lnTo>
                    <a:pt x="23317" y="87731"/>
                  </a:lnTo>
                  <a:lnTo>
                    <a:pt x="26517" y="87312"/>
                  </a:lnTo>
                  <a:lnTo>
                    <a:pt x="27952" y="86931"/>
                  </a:lnTo>
                  <a:lnTo>
                    <a:pt x="29870" y="86677"/>
                  </a:lnTo>
                  <a:lnTo>
                    <a:pt x="30810" y="86753"/>
                  </a:lnTo>
                  <a:lnTo>
                    <a:pt x="33502" y="86753"/>
                  </a:lnTo>
                  <a:lnTo>
                    <a:pt x="45745" y="98450"/>
                  </a:lnTo>
                  <a:lnTo>
                    <a:pt x="46812" y="102565"/>
                  </a:lnTo>
                  <a:lnTo>
                    <a:pt x="46812" y="77647"/>
                  </a:lnTo>
                  <a:lnTo>
                    <a:pt x="45199" y="76949"/>
                  </a:lnTo>
                  <a:lnTo>
                    <a:pt x="38404" y="73177"/>
                  </a:lnTo>
                  <a:lnTo>
                    <a:pt x="28473" y="71958"/>
                  </a:lnTo>
                  <a:lnTo>
                    <a:pt x="23025" y="74231"/>
                  </a:lnTo>
                  <a:lnTo>
                    <a:pt x="15367" y="76276"/>
                  </a:lnTo>
                  <a:lnTo>
                    <a:pt x="7480" y="82346"/>
                  </a:lnTo>
                  <a:lnTo>
                    <a:pt x="5397" y="87782"/>
                  </a:lnTo>
                  <a:lnTo>
                    <a:pt x="1422" y="94513"/>
                  </a:lnTo>
                  <a:lnTo>
                    <a:pt x="1295" y="95211"/>
                  </a:lnTo>
                  <a:lnTo>
                    <a:pt x="0" y="104686"/>
                  </a:lnTo>
                  <a:lnTo>
                    <a:pt x="2311" y="110388"/>
                  </a:lnTo>
                  <a:lnTo>
                    <a:pt x="4356" y="117894"/>
                  </a:lnTo>
                  <a:lnTo>
                    <a:pt x="10363" y="125653"/>
                  </a:lnTo>
                  <a:lnTo>
                    <a:pt x="15735" y="127723"/>
                  </a:lnTo>
                  <a:lnTo>
                    <a:pt x="20294" y="130429"/>
                  </a:lnTo>
                  <a:lnTo>
                    <a:pt x="27012" y="132257"/>
                  </a:lnTo>
                  <a:lnTo>
                    <a:pt x="30746" y="131826"/>
                  </a:lnTo>
                  <a:lnTo>
                    <a:pt x="33299" y="131826"/>
                  </a:lnTo>
                  <a:lnTo>
                    <a:pt x="35852" y="131495"/>
                  </a:lnTo>
                  <a:lnTo>
                    <a:pt x="45821" y="128790"/>
                  </a:lnTo>
                  <a:lnTo>
                    <a:pt x="53619" y="122732"/>
                  </a:lnTo>
                  <a:lnTo>
                    <a:pt x="55143" y="118859"/>
                  </a:lnTo>
                  <a:lnTo>
                    <a:pt x="55753" y="117309"/>
                  </a:lnTo>
                  <a:lnTo>
                    <a:pt x="59715" y="110566"/>
                  </a:lnTo>
                  <a:lnTo>
                    <a:pt x="61112" y="100609"/>
                  </a:lnTo>
                  <a:close/>
                </a:path>
                <a:path w="313055" h="351154">
                  <a:moveTo>
                    <a:pt x="122961" y="297776"/>
                  </a:moveTo>
                  <a:lnTo>
                    <a:pt x="121856" y="293636"/>
                  </a:lnTo>
                  <a:lnTo>
                    <a:pt x="72745" y="265176"/>
                  </a:lnTo>
                  <a:lnTo>
                    <a:pt x="68605" y="266293"/>
                  </a:lnTo>
                  <a:lnTo>
                    <a:pt x="64858" y="272757"/>
                  </a:lnTo>
                  <a:lnTo>
                    <a:pt x="65963" y="276898"/>
                  </a:lnTo>
                  <a:lnTo>
                    <a:pt x="112890" y="304088"/>
                  </a:lnTo>
                  <a:lnTo>
                    <a:pt x="114058" y="304393"/>
                  </a:lnTo>
                  <a:lnTo>
                    <a:pt x="117551" y="304393"/>
                  </a:lnTo>
                  <a:lnTo>
                    <a:pt x="119824" y="303174"/>
                  </a:lnTo>
                  <a:lnTo>
                    <a:pt x="122961" y="297776"/>
                  </a:lnTo>
                  <a:close/>
                </a:path>
                <a:path w="313055" h="351154">
                  <a:moveTo>
                    <a:pt x="122961" y="53619"/>
                  </a:moveTo>
                  <a:lnTo>
                    <a:pt x="119214" y="47155"/>
                  </a:lnTo>
                  <a:lnTo>
                    <a:pt x="115062" y="46050"/>
                  </a:lnTo>
                  <a:lnTo>
                    <a:pt x="65963" y="74498"/>
                  </a:lnTo>
                  <a:lnTo>
                    <a:pt x="64858" y="78638"/>
                  </a:lnTo>
                  <a:lnTo>
                    <a:pt x="67995" y="84035"/>
                  </a:lnTo>
                  <a:lnTo>
                    <a:pt x="70612" y="85559"/>
                  </a:lnTo>
                  <a:lnTo>
                    <a:pt x="72605" y="85255"/>
                  </a:lnTo>
                  <a:lnTo>
                    <a:pt x="73761" y="85255"/>
                  </a:lnTo>
                  <a:lnTo>
                    <a:pt x="74917" y="84950"/>
                  </a:lnTo>
                  <a:lnTo>
                    <a:pt x="75996" y="84340"/>
                  </a:lnTo>
                  <a:lnTo>
                    <a:pt x="121856" y="57772"/>
                  </a:lnTo>
                  <a:lnTo>
                    <a:pt x="122961" y="53619"/>
                  </a:lnTo>
                  <a:close/>
                </a:path>
                <a:path w="313055" h="351154">
                  <a:moveTo>
                    <a:pt x="186537" y="321919"/>
                  </a:moveTo>
                  <a:lnTo>
                    <a:pt x="184188" y="310565"/>
                  </a:lnTo>
                  <a:lnTo>
                    <a:pt x="181051" y="305968"/>
                  </a:lnTo>
                  <a:lnTo>
                    <a:pt x="177787" y="301180"/>
                  </a:lnTo>
                  <a:lnTo>
                    <a:pt x="172986" y="297916"/>
                  </a:lnTo>
                  <a:lnTo>
                    <a:pt x="172986" y="313270"/>
                  </a:lnTo>
                  <a:lnTo>
                    <a:pt x="172986" y="330479"/>
                  </a:lnTo>
                  <a:lnTo>
                    <a:pt x="165836" y="337451"/>
                  </a:lnTo>
                  <a:lnTo>
                    <a:pt x="148488" y="337451"/>
                  </a:lnTo>
                  <a:lnTo>
                    <a:pt x="141516" y="330479"/>
                  </a:lnTo>
                  <a:lnTo>
                    <a:pt x="141516" y="313131"/>
                  </a:lnTo>
                  <a:lnTo>
                    <a:pt x="148488" y="305968"/>
                  </a:lnTo>
                  <a:lnTo>
                    <a:pt x="165684" y="305968"/>
                  </a:lnTo>
                  <a:lnTo>
                    <a:pt x="172986" y="313270"/>
                  </a:lnTo>
                  <a:lnTo>
                    <a:pt x="172986" y="297916"/>
                  </a:lnTo>
                  <a:lnTo>
                    <a:pt x="168402" y="294792"/>
                  </a:lnTo>
                  <a:lnTo>
                    <a:pt x="157048" y="292430"/>
                  </a:lnTo>
                  <a:lnTo>
                    <a:pt x="145745" y="294754"/>
                  </a:lnTo>
                  <a:lnTo>
                    <a:pt x="136499" y="301078"/>
                  </a:lnTo>
                  <a:lnTo>
                    <a:pt x="130263" y="310451"/>
                  </a:lnTo>
                  <a:lnTo>
                    <a:pt x="127965" y="321919"/>
                  </a:lnTo>
                  <a:lnTo>
                    <a:pt x="130263" y="333222"/>
                  </a:lnTo>
                  <a:lnTo>
                    <a:pt x="136499" y="342468"/>
                  </a:lnTo>
                  <a:lnTo>
                    <a:pt x="145745" y="348703"/>
                  </a:lnTo>
                  <a:lnTo>
                    <a:pt x="157048" y="350989"/>
                  </a:lnTo>
                  <a:lnTo>
                    <a:pt x="168516" y="348703"/>
                  </a:lnTo>
                  <a:lnTo>
                    <a:pt x="177888" y="342468"/>
                  </a:lnTo>
                  <a:lnTo>
                    <a:pt x="181330" y="337451"/>
                  </a:lnTo>
                  <a:lnTo>
                    <a:pt x="184213" y="333222"/>
                  </a:lnTo>
                  <a:lnTo>
                    <a:pt x="186537" y="321919"/>
                  </a:lnTo>
                  <a:close/>
                </a:path>
                <a:path w="313055" h="351154">
                  <a:moveTo>
                    <a:pt x="186537" y="29476"/>
                  </a:moveTo>
                  <a:lnTo>
                    <a:pt x="184188" y="18135"/>
                  </a:lnTo>
                  <a:lnTo>
                    <a:pt x="181051" y="13538"/>
                  </a:lnTo>
                  <a:lnTo>
                    <a:pt x="177787" y="8750"/>
                  </a:lnTo>
                  <a:lnTo>
                    <a:pt x="172986" y="5486"/>
                  </a:lnTo>
                  <a:lnTo>
                    <a:pt x="172986" y="20840"/>
                  </a:lnTo>
                  <a:lnTo>
                    <a:pt x="172986" y="38036"/>
                  </a:lnTo>
                  <a:lnTo>
                    <a:pt x="165836" y="45021"/>
                  </a:lnTo>
                  <a:lnTo>
                    <a:pt x="148488" y="45021"/>
                  </a:lnTo>
                  <a:lnTo>
                    <a:pt x="141516" y="38036"/>
                  </a:lnTo>
                  <a:lnTo>
                    <a:pt x="141516" y="20688"/>
                  </a:lnTo>
                  <a:lnTo>
                    <a:pt x="148488" y="13538"/>
                  </a:lnTo>
                  <a:lnTo>
                    <a:pt x="165684" y="13538"/>
                  </a:lnTo>
                  <a:lnTo>
                    <a:pt x="172986" y="20840"/>
                  </a:lnTo>
                  <a:lnTo>
                    <a:pt x="172986" y="5486"/>
                  </a:lnTo>
                  <a:lnTo>
                    <a:pt x="168402" y="2362"/>
                  </a:lnTo>
                  <a:lnTo>
                    <a:pt x="157048" y="0"/>
                  </a:lnTo>
                  <a:lnTo>
                    <a:pt x="145745" y="2324"/>
                  </a:lnTo>
                  <a:lnTo>
                    <a:pt x="136499" y="8648"/>
                  </a:lnTo>
                  <a:lnTo>
                    <a:pt x="130263" y="18021"/>
                  </a:lnTo>
                  <a:lnTo>
                    <a:pt x="127965" y="29476"/>
                  </a:lnTo>
                  <a:lnTo>
                    <a:pt x="130263" y="40792"/>
                  </a:lnTo>
                  <a:lnTo>
                    <a:pt x="136499" y="50038"/>
                  </a:lnTo>
                  <a:lnTo>
                    <a:pt x="145745" y="56273"/>
                  </a:lnTo>
                  <a:lnTo>
                    <a:pt x="157048" y="58559"/>
                  </a:lnTo>
                  <a:lnTo>
                    <a:pt x="168516" y="56273"/>
                  </a:lnTo>
                  <a:lnTo>
                    <a:pt x="177888" y="50038"/>
                  </a:lnTo>
                  <a:lnTo>
                    <a:pt x="181317" y="45021"/>
                  </a:lnTo>
                  <a:lnTo>
                    <a:pt x="184213" y="40792"/>
                  </a:lnTo>
                  <a:lnTo>
                    <a:pt x="186537" y="29476"/>
                  </a:lnTo>
                  <a:close/>
                </a:path>
                <a:path w="313055" h="351154">
                  <a:moveTo>
                    <a:pt x="249656" y="272796"/>
                  </a:moveTo>
                  <a:lnTo>
                    <a:pt x="245935" y="266293"/>
                  </a:lnTo>
                  <a:lnTo>
                    <a:pt x="241795" y="265176"/>
                  </a:lnTo>
                  <a:lnTo>
                    <a:pt x="192278" y="293598"/>
                  </a:lnTo>
                  <a:lnTo>
                    <a:pt x="191160" y="297738"/>
                  </a:lnTo>
                  <a:lnTo>
                    <a:pt x="194271" y="303174"/>
                  </a:lnTo>
                  <a:lnTo>
                    <a:pt x="196900" y="304698"/>
                  </a:lnTo>
                  <a:lnTo>
                    <a:pt x="198907" y="304393"/>
                  </a:lnTo>
                  <a:lnTo>
                    <a:pt x="200050" y="304393"/>
                  </a:lnTo>
                  <a:lnTo>
                    <a:pt x="201206" y="304088"/>
                  </a:lnTo>
                  <a:lnTo>
                    <a:pt x="248539" y="276923"/>
                  </a:lnTo>
                  <a:lnTo>
                    <a:pt x="249656" y="272796"/>
                  </a:lnTo>
                  <a:close/>
                </a:path>
                <a:path w="313055" h="351154">
                  <a:moveTo>
                    <a:pt x="249656" y="78600"/>
                  </a:moveTo>
                  <a:lnTo>
                    <a:pt x="248526" y="74460"/>
                  </a:lnTo>
                  <a:lnTo>
                    <a:pt x="199021" y="46088"/>
                  </a:lnTo>
                  <a:lnTo>
                    <a:pt x="194881" y="47155"/>
                  </a:lnTo>
                  <a:lnTo>
                    <a:pt x="191160" y="53657"/>
                  </a:lnTo>
                  <a:lnTo>
                    <a:pt x="192278" y="57797"/>
                  </a:lnTo>
                  <a:lnTo>
                    <a:pt x="238544" y="84353"/>
                  </a:lnTo>
                  <a:lnTo>
                    <a:pt x="239610" y="84950"/>
                  </a:lnTo>
                  <a:lnTo>
                    <a:pt x="240766" y="85255"/>
                  </a:lnTo>
                  <a:lnTo>
                    <a:pt x="244259" y="85255"/>
                  </a:lnTo>
                  <a:lnTo>
                    <a:pt x="246545" y="84035"/>
                  </a:lnTo>
                  <a:lnTo>
                    <a:pt x="249656" y="78600"/>
                  </a:lnTo>
                  <a:close/>
                </a:path>
                <a:path w="313055" h="351154">
                  <a:moveTo>
                    <a:pt x="290525" y="147243"/>
                  </a:moveTo>
                  <a:lnTo>
                    <a:pt x="287489" y="144221"/>
                  </a:lnTo>
                  <a:lnTo>
                    <a:pt x="280009" y="144221"/>
                  </a:lnTo>
                  <a:lnTo>
                    <a:pt x="276987" y="147243"/>
                  </a:lnTo>
                  <a:lnTo>
                    <a:pt x="276987" y="204152"/>
                  </a:lnTo>
                  <a:lnTo>
                    <a:pt x="280009" y="207175"/>
                  </a:lnTo>
                  <a:lnTo>
                    <a:pt x="287489" y="207175"/>
                  </a:lnTo>
                  <a:lnTo>
                    <a:pt x="290525" y="204152"/>
                  </a:lnTo>
                  <a:lnTo>
                    <a:pt x="290525" y="147243"/>
                  </a:lnTo>
                  <a:close/>
                </a:path>
                <a:path w="313055" h="351154">
                  <a:moveTo>
                    <a:pt x="312712" y="99009"/>
                  </a:moveTo>
                  <a:lnTo>
                    <a:pt x="309092" y="87782"/>
                  </a:lnTo>
                  <a:lnTo>
                    <a:pt x="308267" y="86855"/>
                  </a:lnTo>
                  <a:lnTo>
                    <a:pt x="301320" y="79121"/>
                  </a:lnTo>
                  <a:lnTo>
                    <a:pt x="299250" y="78117"/>
                  </a:lnTo>
                  <a:lnTo>
                    <a:pt x="299250" y="100482"/>
                  </a:lnTo>
                  <a:lnTo>
                    <a:pt x="298780" y="106527"/>
                  </a:lnTo>
                  <a:lnTo>
                    <a:pt x="296113" y="111963"/>
                  </a:lnTo>
                  <a:lnTo>
                    <a:pt x="291439" y="116090"/>
                  </a:lnTo>
                  <a:lnTo>
                    <a:pt x="287820" y="118237"/>
                  </a:lnTo>
                  <a:lnTo>
                    <a:pt x="282536" y="118999"/>
                  </a:lnTo>
                  <a:lnTo>
                    <a:pt x="279628" y="117805"/>
                  </a:lnTo>
                  <a:lnTo>
                    <a:pt x="275653" y="116763"/>
                  </a:lnTo>
                  <a:lnTo>
                    <a:pt x="271386" y="113525"/>
                  </a:lnTo>
                  <a:lnTo>
                    <a:pt x="270090" y="110578"/>
                  </a:lnTo>
                  <a:lnTo>
                    <a:pt x="268198" y="104559"/>
                  </a:lnTo>
                  <a:lnTo>
                    <a:pt x="268655" y="98463"/>
                  </a:lnTo>
                  <a:lnTo>
                    <a:pt x="271284" y="92976"/>
                  </a:lnTo>
                  <a:lnTo>
                    <a:pt x="275882" y="88798"/>
                  </a:lnTo>
                  <a:lnTo>
                    <a:pt x="281851" y="86855"/>
                  </a:lnTo>
                  <a:lnTo>
                    <a:pt x="287883" y="87287"/>
                  </a:lnTo>
                  <a:lnTo>
                    <a:pt x="293268" y="89890"/>
                  </a:lnTo>
                  <a:lnTo>
                    <a:pt x="297345" y="94513"/>
                  </a:lnTo>
                  <a:lnTo>
                    <a:pt x="299250" y="100482"/>
                  </a:lnTo>
                  <a:lnTo>
                    <a:pt x="299250" y="78117"/>
                  </a:lnTo>
                  <a:lnTo>
                    <a:pt x="291223" y="74206"/>
                  </a:lnTo>
                  <a:lnTo>
                    <a:pt x="280060" y="73406"/>
                  </a:lnTo>
                  <a:lnTo>
                    <a:pt x="269138" y="77038"/>
                  </a:lnTo>
                  <a:lnTo>
                    <a:pt x="260553" y="84785"/>
                  </a:lnTo>
                  <a:lnTo>
                    <a:pt x="255651" y="94919"/>
                  </a:lnTo>
                  <a:lnTo>
                    <a:pt x="254901" y="104559"/>
                  </a:lnTo>
                  <a:lnTo>
                    <a:pt x="254889" y="106527"/>
                  </a:lnTo>
                  <a:lnTo>
                    <a:pt x="258292" y="117233"/>
                  </a:lnTo>
                  <a:lnTo>
                    <a:pt x="262394" y="124167"/>
                  </a:lnTo>
                  <a:lnTo>
                    <a:pt x="270370" y="130213"/>
                  </a:lnTo>
                  <a:lnTo>
                    <a:pt x="276199" y="130911"/>
                  </a:lnTo>
                  <a:lnTo>
                    <a:pt x="278638" y="131546"/>
                  </a:lnTo>
                  <a:lnTo>
                    <a:pt x="281914" y="131978"/>
                  </a:lnTo>
                  <a:lnTo>
                    <a:pt x="283540" y="131864"/>
                  </a:lnTo>
                  <a:lnTo>
                    <a:pt x="288671" y="131864"/>
                  </a:lnTo>
                  <a:lnTo>
                    <a:pt x="293712" y="130492"/>
                  </a:lnTo>
                  <a:lnTo>
                    <a:pt x="298183" y="127825"/>
                  </a:lnTo>
                  <a:lnTo>
                    <a:pt x="306908" y="120319"/>
                  </a:lnTo>
                  <a:lnTo>
                    <a:pt x="307555" y="118999"/>
                  </a:lnTo>
                  <a:lnTo>
                    <a:pt x="311861" y="110286"/>
                  </a:lnTo>
                  <a:lnTo>
                    <a:pt x="312712" y="99009"/>
                  </a:lnTo>
                  <a:close/>
                </a:path>
                <a:path w="313055" h="351154">
                  <a:moveTo>
                    <a:pt x="312724" y="252006"/>
                  </a:moveTo>
                  <a:lnTo>
                    <a:pt x="311835" y="240817"/>
                  </a:lnTo>
                  <a:lnTo>
                    <a:pt x="307581" y="232219"/>
                  </a:lnTo>
                  <a:lnTo>
                    <a:pt x="306870" y="230771"/>
                  </a:lnTo>
                  <a:lnTo>
                    <a:pt x="299300" y="224155"/>
                  </a:lnTo>
                  <a:lnTo>
                    <a:pt x="299300" y="250545"/>
                  </a:lnTo>
                  <a:lnTo>
                    <a:pt x="297395" y="256400"/>
                  </a:lnTo>
                  <a:lnTo>
                    <a:pt x="295173" y="260096"/>
                  </a:lnTo>
                  <a:lnTo>
                    <a:pt x="290855" y="263423"/>
                  </a:lnTo>
                  <a:lnTo>
                    <a:pt x="287756" y="263855"/>
                  </a:lnTo>
                  <a:lnTo>
                    <a:pt x="283743" y="264972"/>
                  </a:lnTo>
                  <a:lnTo>
                    <a:pt x="268147" y="246722"/>
                  </a:lnTo>
                  <a:lnTo>
                    <a:pt x="270052" y="240919"/>
                  </a:lnTo>
                  <a:lnTo>
                    <a:pt x="273075" y="235788"/>
                  </a:lnTo>
                  <a:lnTo>
                    <a:pt x="279273" y="232219"/>
                  </a:lnTo>
                  <a:lnTo>
                    <a:pt x="283870" y="232956"/>
                  </a:lnTo>
                  <a:lnTo>
                    <a:pt x="286448" y="232956"/>
                  </a:lnTo>
                  <a:lnTo>
                    <a:pt x="299300" y="250545"/>
                  </a:lnTo>
                  <a:lnTo>
                    <a:pt x="299300" y="224155"/>
                  </a:lnTo>
                  <a:lnTo>
                    <a:pt x="298183" y="223164"/>
                  </a:lnTo>
                  <a:lnTo>
                    <a:pt x="287134" y="219633"/>
                  </a:lnTo>
                  <a:lnTo>
                    <a:pt x="275945" y="220535"/>
                  </a:lnTo>
                  <a:lnTo>
                    <a:pt x="265899" y="225501"/>
                  </a:lnTo>
                  <a:lnTo>
                    <a:pt x="258292" y="234175"/>
                  </a:lnTo>
                  <a:lnTo>
                    <a:pt x="254965" y="244538"/>
                  </a:lnTo>
                  <a:lnTo>
                    <a:pt x="254876" y="246722"/>
                  </a:lnTo>
                  <a:lnTo>
                    <a:pt x="255625" y="256400"/>
                  </a:lnTo>
                  <a:lnTo>
                    <a:pt x="260527" y="266382"/>
                  </a:lnTo>
                  <a:lnTo>
                    <a:pt x="269138" y="273951"/>
                  </a:lnTo>
                  <a:lnTo>
                    <a:pt x="273608" y="276618"/>
                  </a:lnTo>
                  <a:lnTo>
                    <a:pt x="280111" y="278422"/>
                  </a:lnTo>
                  <a:lnTo>
                    <a:pt x="283641" y="277977"/>
                  </a:lnTo>
                  <a:lnTo>
                    <a:pt x="286219" y="277977"/>
                  </a:lnTo>
                  <a:lnTo>
                    <a:pt x="288836" y="277622"/>
                  </a:lnTo>
                  <a:lnTo>
                    <a:pt x="298805" y="274840"/>
                  </a:lnTo>
                  <a:lnTo>
                    <a:pt x="306730" y="268719"/>
                  </a:lnTo>
                  <a:lnTo>
                    <a:pt x="308343" y="264972"/>
                  </a:lnTo>
                  <a:lnTo>
                    <a:pt x="309092" y="263232"/>
                  </a:lnTo>
                  <a:lnTo>
                    <a:pt x="309168" y="263105"/>
                  </a:lnTo>
                  <a:lnTo>
                    <a:pt x="312724" y="252006"/>
                  </a:lnTo>
                  <a:close/>
                </a:path>
              </a:pathLst>
            </a:custGeom>
            <a:solidFill>
              <a:srgbClr val="F4831A"/>
            </a:solidFill>
          </p:spPr>
          <p:txBody>
            <a:bodyPr wrap="square" lIns="0" tIns="0" rIns="0" bIns="0" rtlCol="0"/>
            <a:lstStyle/>
            <a:p>
              <a:endParaRPr sz="1932"/>
            </a:p>
          </p:txBody>
        </p:sp>
        <p:pic>
          <p:nvPicPr>
            <p:cNvPr id="15" name="object 15"/>
            <p:cNvPicPr/>
            <p:nvPr/>
          </p:nvPicPr>
          <p:blipFill>
            <a:blip r:embed="rId5" cstate="print"/>
            <a:stretch>
              <a:fillRect/>
            </a:stretch>
          </p:blipFill>
          <p:spPr>
            <a:xfrm>
              <a:off x="813089" y="3911220"/>
              <a:ext cx="157378" cy="157365"/>
            </a:xfrm>
            <a:prstGeom prst="rect">
              <a:avLst/>
            </a:prstGeom>
          </p:spPr>
        </p:pic>
      </p:grpSp>
      <p:grpSp>
        <p:nvGrpSpPr>
          <p:cNvPr id="16" name="object 16"/>
          <p:cNvGrpSpPr/>
          <p:nvPr/>
        </p:nvGrpSpPr>
        <p:grpSpPr>
          <a:xfrm>
            <a:off x="879553" y="5145980"/>
            <a:ext cx="224283" cy="329948"/>
            <a:chOff x="787816" y="4837897"/>
            <a:chExt cx="208915" cy="307340"/>
          </a:xfrm>
        </p:grpSpPr>
        <p:sp>
          <p:nvSpPr>
            <p:cNvPr id="17" name="object 17"/>
            <p:cNvSpPr/>
            <p:nvPr/>
          </p:nvSpPr>
          <p:spPr>
            <a:xfrm>
              <a:off x="787816" y="4837897"/>
              <a:ext cx="208915" cy="307340"/>
            </a:xfrm>
            <a:custGeom>
              <a:avLst/>
              <a:gdLst/>
              <a:ahLst/>
              <a:cxnLst/>
              <a:rect l="l" t="t" r="r" b="b"/>
              <a:pathLst>
                <a:path w="208915" h="307339">
                  <a:moveTo>
                    <a:pt x="104241" y="0"/>
                  </a:moveTo>
                  <a:lnTo>
                    <a:pt x="63704" y="8204"/>
                  </a:lnTo>
                  <a:lnTo>
                    <a:pt x="30565" y="30565"/>
                  </a:lnTo>
                  <a:lnTo>
                    <a:pt x="8204" y="63704"/>
                  </a:lnTo>
                  <a:lnTo>
                    <a:pt x="0" y="104241"/>
                  </a:lnTo>
                  <a:lnTo>
                    <a:pt x="234" y="117843"/>
                  </a:lnTo>
                  <a:lnTo>
                    <a:pt x="23011" y="176675"/>
                  </a:lnTo>
                  <a:lnTo>
                    <a:pt x="42798" y="214795"/>
                  </a:lnTo>
                  <a:lnTo>
                    <a:pt x="70359" y="261437"/>
                  </a:lnTo>
                  <a:lnTo>
                    <a:pt x="99161" y="305841"/>
                  </a:lnTo>
                  <a:lnTo>
                    <a:pt x="101612" y="307149"/>
                  </a:lnTo>
                  <a:lnTo>
                    <a:pt x="106870" y="307149"/>
                  </a:lnTo>
                  <a:lnTo>
                    <a:pt x="109321" y="305841"/>
                  </a:lnTo>
                  <a:lnTo>
                    <a:pt x="122951" y="285165"/>
                  </a:lnTo>
                  <a:lnTo>
                    <a:pt x="104241" y="285165"/>
                  </a:lnTo>
                  <a:lnTo>
                    <a:pt x="96431" y="273316"/>
                  </a:lnTo>
                  <a:lnTo>
                    <a:pt x="70633" y="232175"/>
                  </a:lnTo>
                  <a:lnTo>
                    <a:pt x="38632" y="173400"/>
                  </a:lnTo>
                  <a:lnTo>
                    <a:pt x="18189" y="121843"/>
                  </a:lnTo>
                  <a:lnTo>
                    <a:pt x="15620" y="104241"/>
                  </a:lnTo>
                  <a:lnTo>
                    <a:pt x="22595" y="69777"/>
                  </a:lnTo>
                  <a:lnTo>
                    <a:pt x="41605" y="41605"/>
                  </a:lnTo>
                  <a:lnTo>
                    <a:pt x="69777" y="22595"/>
                  </a:lnTo>
                  <a:lnTo>
                    <a:pt x="104241" y="15621"/>
                  </a:lnTo>
                  <a:lnTo>
                    <a:pt x="155769" y="15621"/>
                  </a:lnTo>
                  <a:lnTo>
                    <a:pt x="144778" y="8204"/>
                  </a:lnTo>
                  <a:lnTo>
                    <a:pt x="104241" y="0"/>
                  </a:lnTo>
                  <a:close/>
                </a:path>
                <a:path w="208915" h="307339">
                  <a:moveTo>
                    <a:pt x="155769" y="15621"/>
                  </a:moveTo>
                  <a:lnTo>
                    <a:pt x="104241" y="15621"/>
                  </a:lnTo>
                  <a:lnTo>
                    <a:pt x="138737" y="22627"/>
                  </a:lnTo>
                  <a:lnTo>
                    <a:pt x="166906" y="41633"/>
                  </a:lnTo>
                  <a:lnTo>
                    <a:pt x="185898" y="69788"/>
                  </a:lnTo>
                  <a:lnTo>
                    <a:pt x="192862" y="104241"/>
                  </a:lnTo>
                  <a:lnTo>
                    <a:pt x="192211" y="117010"/>
                  </a:lnTo>
                  <a:lnTo>
                    <a:pt x="170489" y="171789"/>
                  </a:lnTo>
                  <a:lnTo>
                    <a:pt x="152044" y="207175"/>
                  </a:lnTo>
                  <a:lnTo>
                    <a:pt x="124933" y="253090"/>
                  </a:lnTo>
                  <a:lnTo>
                    <a:pt x="104241" y="285165"/>
                  </a:lnTo>
                  <a:lnTo>
                    <a:pt x="122951" y="285165"/>
                  </a:lnTo>
                  <a:lnTo>
                    <a:pt x="125094" y="281914"/>
                  </a:lnTo>
                  <a:lnTo>
                    <a:pt x="129670" y="275911"/>
                  </a:lnTo>
                  <a:lnTo>
                    <a:pt x="138837" y="261265"/>
                  </a:lnTo>
                  <a:lnTo>
                    <a:pt x="165684" y="214795"/>
                  </a:lnTo>
                  <a:lnTo>
                    <a:pt x="184689" y="178695"/>
                  </a:lnTo>
                  <a:lnTo>
                    <a:pt x="205901" y="123903"/>
                  </a:lnTo>
                  <a:lnTo>
                    <a:pt x="208483" y="104241"/>
                  </a:lnTo>
                  <a:lnTo>
                    <a:pt x="200278" y="63704"/>
                  </a:lnTo>
                  <a:lnTo>
                    <a:pt x="177917" y="30565"/>
                  </a:lnTo>
                  <a:lnTo>
                    <a:pt x="155769" y="15621"/>
                  </a:lnTo>
                  <a:close/>
                </a:path>
              </a:pathLst>
            </a:custGeom>
            <a:solidFill>
              <a:srgbClr val="F4831A"/>
            </a:solidFill>
          </p:spPr>
          <p:txBody>
            <a:bodyPr wrap="square" lIns="0" tIns="0" rIns="0" bIns="0" rtlCol="0"/>
            <a:lstStyle/>
            <a:p>
              <a:endParaRPr sz="1932"/>
            </a:p>
          </p:txBody>
        </p:sp>
        <p:pic>
          <p:nvPicPr>
            <p:cNvPr id="18" name="object 18"/>
            <p:cNvPicPr/>
            <p:nvPr/>
          </p:nvPicPr>
          <p:blipFill>
            <a:blip r:embed="rId6" cstate="print"/>
            <a:stretch>
              <a:fillRect/>
            </a:stretch>
          </p:blipFill>
          <p:spPr>
            <a:xfrm>
              <a:off x="834260" y="4883692"/>
              <a:ext cx="115595" cy="115595"/>
            </a:xfrm>
            <a:prstGeom prst="rect">
              <a:avLst/>
            </a:prstGeom>
          </p:spPr>
        </p:pic>
      </p:grpSp>
      <p:sp>
        <p:nvSpPr>
          <p:cNvPr id="19" name="object 19"/>
          <p:cNvSpPr/>
          <p:nvPr/>
        </p:nvSpPr>
        <p:spPr>
          <a:xfrm>
            <a:off x="834220" y="2588157"/>
            <a:ext cx="314950" cy="335401"/>
          </a:xfrm>
          <a:custGeom>
            <a:avLst/>
            <a:gdLst/>
            <a:ahLst/>
            <a:cxnLst/>
            <a:rect l="l" t="t" r="r" b="b"/>
            <a:pathLst>
              <a:path w="293369" h="312419">
                <a:moveTo>
                  <a:pt x="111239" y="73710"/>
                </a:moveTo>
                <a:lnTo>
                  <a:pt x="106514" y="73672"/>
                </a:lnTo>
                <a:lnTo>
                  <a:pt x="98056" y="73672"/>
                </a:lnTo>
                <a:lnTo>
                  <a:pt x="93916" y="73710"/>
                </a:lnTo>
                <a:lnTo>
                  <a:pt x="111239" y="73710"/>
                </a:lnTo>
                <a:close/>
              </a:path>
              <a:path w="293369" h="312419">
                <a:moveTo>
                  <a:pt x="121183" y="202552"/>
                </a:moveTo>
                <a:lnTo>
                  <a:pt x="120307" y="198450"/>
                </a:lnTo>
                <a:lnTo>
                  <a:pt x="120332" y="192887"/>
                </a:lnTo>
                <a:lnTo>
                  <a:pt x="120319" y="166395"/>
                </a:lnTo>
                <a:lnTo>
                  <a:pt x="120269" y="155676"/>
                </a:lnTo>
                <a:lnTo>
                  <a:pt x="117690" y="153098"/>
                </a:lnTo>
                <a:lnTo>
                  <a:pt x="117157" y="152565"/>
                </a:lnTo>
                <a:lnTo>
                  <a:pt x="113436" y="153098"/>
                </a:lnTo>
                <a:lnTo>
                  <a:pt x="107035" y="153085"/>
                </a:lnTo>
                <a:lnTo>
                  <a:pt x="107035" y="190817"/>
                </a:lnTo>
                <a:lnTo>
                  <a:pt x="105143" y="192849"/>
                </a:lnTo>
                <a:lnTo>
                  <a:pt x="90589" y="192887"/>
                </a:lnTo>
                <a:lnTo>
                  <a:pt x="81940" y="192760"/>
                </a:lnTo>
                <a:lnTo>
                  <a:pt x="81165" y="191973"/>
                </a:lnTo>
                <a:lnTo>
                  <a:pt x="80810" y="190995"/>
                </a:lnTo>
                <a:lnTo>
                  <a:pt x="80683" y="179870"/>
                </a:lnTo>
                <a:lnTo>
                  <a:pt x="80733" y="168262"/>
                </a:lnTo>
                <a:lnTo>
                  <a:pt x="82715" y="166395"/>
                </a:lnTo>
                <a:lnTo>
                  <a:pt x="105054" y="166395"/>
                </a:lnTo>
                <a:lnTo>
                  <a:pt x="106946" y="168262"/>
                </a:lnTo>
                <a:lnTo>
                  <a:pt x="107035" y="190817"/>
                </a:lnTo>
                <a:lnTo>
                  <a:pt x="107035" y="153085"/>
                </a:lnTo>
                <a:lnTo>
                  <a:pt x="103136" y="153060"/>
                </a:lnTo>
                <a:lnTo>
                  <a:pt x="82702" y="153060"/>
                </a:lnTo>
                <a:lnTo>
                  <a:pt x="70116" y="153111"/>
                </a:lnTo>
                <a:lnTo>
                  <a:pt x="66865" y="156349"/>
                </a:lnTo>
                <a:lnTo>
                  <a:pt x="67691" y="160337"/>
                </a:lnTo>
                <a:lnTo>
                  <a:pt x="67703" y="203288"/>
                </a:lnTo>
                <a:lnTo>
                  <a:pt x="70878" y="206502"/>
                </a:lnTo>
                <a:lnTo>
                  <a:pt x="74777" y="205892"/>
                </a:lnTo>
                <a:lnTo>
                  <a:pt x="95453" y="205917"/>
                </a:lnTo>
                <a:lnTo>
                  <a:pt x="110959" y="205892"/>
                </a:lnTo>
                <a:lnTo>
                  <a:pt x="117856" y="205879"/>
                </a:lnTo>
                <a:lnTo>
                  <a:pt x="121183" y="202552"/>
                </a:lnTo>
                <a:close/>
              </a:path>
              <a:path w="293369" h="312419">
                <a:moveTo>
                  <a:pt x="121412" y="123088"/>
                </a:moveTo>
                <a:lnTo>
                  <a:pt x="120307" y="118859"/>
                </a:lnTo>
                <a:lnTo>
                  <a:pt x="120294" y="113499"/>
                </a:lnTo>
                <a:lnTo>
                  <a:pt x="120294" y="86969"/>
                </a:lnTo>
                <a:lnTo>
                  <a:pt x="120294" y="76136"/>
                </a:lnTo>
                <a:lnTo>
                  <a:pt x="117932" y="73723"/>
                </a:lnTo>
                <a:lnTo>
                  <a:pt x="116941" y="72707"/>
                </a:lnTo>
                <a:lnTo>
                  <a:pt x="112814" y="73723"/>
                </a:lnTo>
                <a:lnTo>
                  <a:pt x="106984" y="73723"/>
                </a:lnTo>
                <a:lnTo>
                  <a:pt x="106984" y="111671"/>
                </a:lnTo>
                <a:lnTo>
                  <a:pt x="106400" y="113499"/>
                </a:lnTo>
                <a:lnTo>
                  <a:pt x="81940" y="113499"/>
                </a:lnTo>
                <a:lnTo>
                  <a:pt x="80822" y="112687"/>
                </a:lnTo>
                <a:lnTo>
                  <a:pt x="80746" y="88849"/>
                </a:lnTo>
                <a:lnTo>
                  <a:pt x="82765" y="86969"/>
                </a:lnTo>
                <a:lnTo>
                  <a:pt x="105105" y="86969"/>
                </a:lnTo>
                <a:lnTo>
                  <a:pt x="106972" y="88849"/>
                </a:lnTo>
                <a:lnTo>
                  <a:pt x="106984" y="111671"/>
                </a:lnTo>
                <a:lnTo>
                  <a:pt x="106984" y="73723"/>
                </a:lnTo>
                <a:lnTo>
                  <a:pt x="87617" y="73710"/>
                </a:lnTo>
                <a:lnTo>
                  <a:pt x="81318" y="73672"/>
                </a:lnTo>
                <a:lnTo>
                  <a:pt x="70002" y="73761"/>
                </a:lnTo>
                <a:lnTo>
                  <a:pt x="66725" y="77114"/>
                </a:lnTo>
                <a:lnTo>
                  <a:pt x="67678" y="81203"/>
                </a:lnTo>
                <a:lnTo>
                  <a:pt x="67691" y="124142"/>
                </a:lnTo>
                <a:lnTo>
                  <a:pt x="71120" y="127508"/>
                </a:lnTo>
                <a:lnTo>
                  <a:pt x="75323" y="126530"/>
                </a:lnTo>
                <a:lnTo>
                  <a:pt x="85204" y="126542"/>
                </a:lnTo>
                <a:lnTo>
                  <a:pt x="117919" y="126530"/>
                </a:lnTo>
                <a:lnTo>
                  <a:pt x="121412" y="123088"/>
                </a:lnTo>
                <a:close/>
              </a:path>
              <a:path w="293369" h="312419">
                <a:moveTo>
                  <a:pt x="157480" y="298767"/>
                </a:moveTo>
                <a:lnTo>
                  <a:pt x="132029" y="298742"/>
                </a:lnTo>
                <a:lnTo>
                  <a:pt x="121678" y="298767"/>
                </a:lnTo>
                <a:lnTo>
                  <a:pt x="157480" y="298767"/>
                </a:lnTo>
                <a:close/>
              </a:path>
              <a:path w="293369" h="312419">
                <a:moveTo>
                  <a:pt x="239547" y="220548"/>
                </a:moveTo>
                <a:lnTo>
                  <a:pt x="239445" y="219608"/>
                </a:lnTo>
                <a:lnTo>
                  <a:pt x="239433" y="218363"/>
                </a:lnTo>
                <a:lnTo>
                  <a:pt x="239433" y="215887"/>
                </a:lnTo>
                <a:lnTo>
                  <a:pt x="239534" y="213398"/>
                </a:lnTo>
                <a:lnTo>
                  <a:pt x="239229" y="207276"/>
                </a:lnTo>
                <a:lnTo>
                  <a:pt x="236359" y="204495"/>
                </a:lnTo>
                <a:lnTo>
                  <a:pt x="233019" y="204698"/>
                </a:lnTo>
                <a:lnTo>
                  <a:pt x="229565" y="204673"/>
                </a:lnTo>
                <a:lnTo>
                  <a:pt x="226631" y="207403"/>
                </a:lnTo>
                <a:lnTo>
                  <a:pt x="226453" y="210807"/>
                </a:lnTo>
                <a:lnTo>
                  <a:pt x="226263" y="215849"/>
                </a:lnTo>
                <a:lnTo>
                  <a:pt x="226263" y="222643"/>
                </a:lnTo>
                <a:lnTo>
                  <a:pt x="226453" y="225971"/>
                </a:lnTo>
                <a:lnTo>
                  <a:pt x="226593" y="229552"/>
                </a:lnTo>
                <a:lnTo>
                  <a:pt x="229539" y="232244"/>
                </a:lnTo>
                <a:lnTo>
                  <a:pt x="233057" y="232003"/>
                </a:lnTo>
                <a:lnTo>
                  <a:pt x="236601" y="231990"/>
                </a:lnTo>
                <a:lnTo>
                  <a:pt x="239458" y="229209"/>
                </a:lnTo>
                <a:lnTo>
                  <a:pt x="239420" y="225793"/>
                </a:lnTo>
                <a:lnTo>
                  <a:pt x="239534" y="223329"/>
                </a:lnTo>
                <a:lnTo>
                  <a:pt x="239547" y="220548"/>
                </a:lnTo>
                <a:close/>
              </a:path>
              <a:path w="293369" h="312419">
                <a:moveTo>
                  <a:pt x="239547" y="180251"/>
                </a:moveTo>
                <a:lnTo>
                  <a:pt x="239445" y="178625"/>
                </a:lnTo>
                <a:lnTo>
                  <a:pt x="239433" y="171500"/>
                </a:lnTo>
                <a:lnTo>
                  <a:pt x="239268" y="167627"/>
                </a:lnTo>
                <a:lnTo>
                  <a:pt x="236385" y="164719"/>
                </a:lnTo>
                <a:lnTo>
                  <a:pt x="232968" y="165023"/>
                </a:lnTo>
                <a:lnTo>
                  <a:pt x="229527" y="165011"/>
                </a:lnTo>
                <a:lnTo>
                  <a:pt x="226606" y="167767"/>
                </a:lnTo>
                <a:lnTo>
                  <a:pt x="226275" y="176225"/>
                </a:lnTo>
                <a:lnTo>
                  <a:pt x="226275" y="183007"/>
                </a:lnTo>
                <a:lnTo>
                  <a:pt x="226618" y="189941"/>
                </a:lnTo>
                <a:lnTo>
                  <a:pt x="229590" y="192608"/>
                </a:lnTo>
                <a:lnTo>
                  <a:pt x="233095" y="192303"/>
                </a:lnTo>
                <a:lnTo>
                  <a:pt x="236689" y="192252"/>
                </a:lnTo>
                <a:lnTo>
                  <a:pt x="239509" y="189445"/>
                </a:lnTo>
                <a:lnTo>
                  <a:pt x="239420" y="186055"/>
                </a:lnTo>
                <a:lnTo>
                  <a:pt x="239534" y="183578"/>
                </a:lnTo>
                <a:lnTo>
                  <a:pt x="239547" y="180251"/>
                </a:lnTo>
                <a:close/>
              </a:path>
              <a:path w="293369" h="312419">
                <a:moveTo>
                  <a:pt x="293116" y="306806"/>
                </a:moveTo>
                <a:lnTo>
                  <a:pt x="293103" y="299618"/>
                </a:lnTo>
                <a:lnTo>
                  <a:pt x="293077" y="130276"/>
                </a:lnTo>
                <a:lnTo>
                  <a:pt x="291592" y="128562"/>
                </a:lnTo>
                <a:lnTo>
                  <a:pt x="280352" y="126238"/>
                </a:lnTo>
                <a:lnTo>
                  <a:pt x="280352" y="140855"/>
                </a:lnTo>
                <a:lnTo>
                  <a:pt x="279920" y="142303"/>
                </a:lnTo>
                <a:lnTo>
                  <a:pt x="279806" y="298323"/>
                </a:lnTo>
                <a:lnTo>
                  <a:pt x="278485" y="299618"/>
                </a:lnTo>
                <a:lnTo>
                  <a:pt x="276796" y="298869"/>
                </a:lnTo>
                <a:lnTo>
                  <a:pt x="258203" y="298754"/>
                </a:lnTo>
                <a:lnTo>
                  <a:pt x="241846" y="298869"/>
                </a:lnTo>
                <a:lnTo>
                  <a:pt x="239928" y="298869"/>
                </a:lnTo>
                <a:lnTo>
                  <a:pt x="239636" y="298564"/>
                </a:lnTo>
                <a:lnTo>
                  <a:pt x="238594" y="297484"/>
                </a:lnTo>
                <a:lnTo>
                  <a:pt x="238544" y="297230"/>
                </a:lnTo>
                <a:lnTo>
                  <a:pt x="239420" y="295452"/>
                </a:lnTo>
                <a:lnTo>
                  <a:pt x="239458" y="262229"/>
                </a:lnTo>
                <a:lnTo>
                  <a:pt x="236512" y="258787"/>
                </a:lnTo>
                <a:lnTo>
                  <a:pt x="232892" y="259257"/>
                </a:lnTo>
                <a:lnTo>
                  <a:pt x="228968" y="259295"/>
                </a:lnTo>
                <a:lnTo>
                  <a:pt x="226060" y="262788"/>
                </a:lnTo>
                <a:lnTo>
                  <a:pt x="226199" y="264769"/>
                </a:lnTo>
                <a:lnTo>
                  <a:pt x="226301" y="296240"/>
                </a:lnTo>
                <a:lnTo>
                  <a:pt x="223456" y="298564"/>
                </a:lnTo>
                <a:lnTo>
                  <a:pt x="193941" y="298564"/>
                </a:lnTo>
                <a:lnTo>
                  <a:pt x="191401" y="296240"/>
                </a:lnTo>
                <a:lnTo>
                  <a:pt x="189331" y="289877"/>
                </a:lnTo>
                <a:lnTo>
                  <a:pt x="187934" y="280441"/>
                </a:lnTo>
                <a:lnTo>
                  <a:pt x="187426" y="268884"/>
                </a:lnTo>
                <a:lnTo>
                  <a:pt x="187426" y="150126"/>
                </a:lnTo>
                <a:lnTo>
                  <a:pt x="188061" y="138658"/>
                </a:lnTo>
                <a:lnTo>
                  <a:pt x="189826" y="129552"/>
                </a:lnTo>
                <a:lnTo>
                  <a:pt x="192430" y="123698"/>
                </a:lnTo>
                <a:lnTo>
                  <a:pt x="195630" y="122008"/>
                </a:lnTo>
                <a:lnTo>
                  <a:pt x="279057" y="139331"/>
                </a:lnTo>
                <a:lnTo>
                  <a:pt x="280352" y="140855"/>
                </a:lnTo>
                <a:lnTo>
                  <a:pt x="280352" y="126238"/>
                </a:lnTo>
                <a:lnTo>
                  <a:pt x="259956" y="122008"/>
                </a:lnTo>
                <a:lnTo>
                  <a:pt x="187883" y="107073"/>
                </a:lnTo>
                <a:lnTo>
                  <a:pt x="186296" y="105105"/>
                </a:lnTo>
                <a:lnTo>
                  <a:pt x="187172" y="103263"/>
                </a:lnTo>
                <a:lnTo>
                  <a:pt x="187248" y="16129"/>
                </a:lnTo>
                <a:lnTo>
                  <a:pt x="187236" y="3403"/>
                </a:lnTo>
                <a:lnTo>
                  <a:pt x="183349" y="0"/>
                </a:lnTo>
                <a:lnTo>
                  <a:pt x="178574" y="1460"/>
                </a:lnTo>
                <a:lnTo>
                  <a:pt x="174155" y="2133"/>
                </a:lnTo>
                <a:lnTo>
                  <a:pt x="174155" y="16129"/>
                </a:lnTo>
                <a:lnTo>
                  <a:pt x="174053" y="192659"/>
                </a:lnTo>
                <a:lnTo>
                  <a:pt x="173926" y="297345"/>
                </a:lnTo>
                <a:lnTo>
                  <a:pt x="172796" y="298818"/>
                </a:lnTo>
                <a:lnTo>
                  <a:pt x="171361" y="298831"/>
                </a:lnTo>
                <a:lnTo>
                  <a:pt x="121678" y="298767"/>
                </a:lnTo>
                <a:lnTo>
                  <a:pt x="121107" y="298716"/>
                </a:lnTo>
                <a:lnTo>
                  <a:pt x="120523" y="298602"/>
                </a:lnTo>
                <a:lnTo>
                  <a:pt x="120307" y="298323"/>
                </a:lnTo>
                <a:lnTo>
                  <a:pt x="120307" y="246202"/>
                </a:lnTo>
                <a:lnTo>
                  <a:pt x="120307" y="245541"/>
                </a:lnTo>
                <a:lnTo>
                  <a:pt x="120307" y="235419"/>
                </a:lnTo>
                <a:lnTo>
                  <a:pt x="118097" y="233197"/>
                </a:lnTo>
                <a:lnTo>
                  <a:pt x="116636" y="231724"/>
                </a:lnTo>
                <a:lnTo>
                  <a:pt x="112128" y="233197"/>
                </a:lnTo>
                <a:lnTo>
                  <a:pt x="107530" y="233197"/>
                </a:lnTo>
                <a:lnTo>
                  <a:pt x="107530" y="247180"/>
                </a:lnTo>
                <a:lnTo>
                  <a:pt x="107276" y="248412"/>
                </a:lnTo>
                <a:lnTo>
                  <a:pt x="107188" y="297484"/>
                </a:lnTo>
                <a:lnTo>
                  <a:pt x="107061" y="297675"/>
                </a:lnTo>
                <a:lnTo>
                  <a:pt x="106908" y="298107"/>
                </a:lnTo>
                <a:lnTo>
                  <a:pt x="105016" y="298234"/>
                </a:lnTo>
                <a:lnTo>
                  <a:pt x="82791" y="298221"/>
                </a:lnTo>
                <a:lnTo>
                  <a:pt x="80924" y="298005"/>
                </a:lnTo>
                <a:lnTo>
                  <a:pt x="80860" y="297230"/>
                </a:lnTo>
                <a:lnTo>
                  <a:pt x="80733" y="296341"/>
                </a:lnTo>
                <a:lnTo>
                  <a:pt x="80683" y="246964"/>
                </a:lnTo>
                <a:lnTo>
                  <a:pt x="82067" y="245541"/>
                </a:lnTo>
                <a:lnTo>
                  <a:pt x="83781" y="246189"/>
                </a:lnTo>
                <a:lnTo>
                  <a:pt x="90792" y="246354"/>
                </a:lnTo>
                <a:lnTo>
                  <a:pt x="100203" y="246367"/>
                </a:lnTo>
                <a:lnTo>
                  <a:pt x="104813" y="246214"/>
                </a:lnTo>
                <a:lnTo>
                  <a:pt x="106438" y="246214"/>
                </a:lnTo>
                <a:lnTo>
                  <a:pt x="107530" y="247180"/>
                </a:lnTo>
                <a:lnTo>
                  <a:pt x="107530" y="233197"/>
                </a:lnTo>
                <a:lnTo>
                  <a:pt x="102298" y="233184"/>
                </a:lnTo>
                <a:lnTo>
                  <a:pt x="70104" y="233210"/>
                </a:lnTo>
                <a:lnTo>
                  <a:pt x="66713" y="236613"/>
                </a:lnTo>
                <a:lnTo>
                  <a:pt x="67678" y="240817"/>
                </a:lnTo>
                <a:lnTo>
                  <a:pt x="67665" y="298323"/>
                </a:lnTo>
                <a:lnTo>
                  <a:pt x="67386" y="298627"/>
                </a:lnTo>
                <a:lnTo>
                  <a:pt x="66370" y="298678"/>
                </a:lnTo>
                <a:lnTo>
                  <a:pt x="65366" y="298780"/>
                </a:lnTo>
                <a:lnTo>
                  <a:pt x="15494" y="298856"/>
                </a:lnTo>
                <a:lnTo>
                  <a:pt x="14058" y="297357"/>
                </a:lnTo>
                <a:lnTo>
                  <a:pt x="14097" y="297230"/>
                </a:lnTo>
                <a:lnTo>
                  <a:pt x="14973" y="295452"/>
                </a:lnTo>
                <a:lnTo>
                  <a:pt x="15036" y="39852"/>
                </a:lnTo>
                <a:lnTo>
                  <a:pt x="157899" y="17894"/>
                </a:lnTo>
                <a:lnTo>
                  <a:pt x="174155" y="16129"/>
                </a:lnTo>
                <a:lnTo>
                  <a:pt x="174155" y="2133"/>
                </a:lnTo>
                <a:lnTo>
                  <a:pt x="3543" y="27647"/>
                </a:lnTo>
                <a:lnTo>
                  <a:pt x="0" y="30264"/>
                </a:lnTo>
                <a:lnTo>
                  <a:pt x="1968" y="32562"/>
                </a:lnTo>
                <a:lnTo>
                  <a:pt x="1892" y="307543"/>
                </a:lnTo>
                <a:lnTo>
                  <a:pt x="53797" y="311899"/>
                </a:lnTo>
                <a:lnTo>
                  <a:pt x="241427" y="311899"/>
                </a:lnTo>
                <a:lnTo>
                  <a:pt x="275132" y="311619"/>
                </a:lnTo>
                <a:lnTo>
                  <a:pt x="285788" y="311315"/>
                </a:lnTo>
                <a:lnTo>
                  <a:pt x="290220" y="310946"/>
                </a:lnTo>
                <a:lnTo>
                  <a:pt x="292125" y="309981"/>
                </a:lnTo>
                <a:lnTo>
                  <a:pt x="293116" y="306806"/>
                </a:lnTo>
                <a:close/>
              </a:path>
            </a:pathLst>
          </a:custGeom>
          <a:solidFill>
            <a:srgbClr val="F4831A"/>
          </a:solidFill>
        </p:spPr>
        <p:txBody>
          <a:bodyPr wrap="square" lIns="0" tIns="0" rIns="0" bIns="0" rtlCol="0"/>
          <a:lstStyle/>
          <a:p>
            <a:endParaRPr sz="1932"/>
          </a:p>
        </p:txBody>
      </p:sp>
      <p:pic>
        <p:nvPicPr>
          <p:cNvPr id="20" name="object 20"/>
          <p:cNvPicPr/>
          <p:nvPr/>
        </p:nvPicPr>
        <p:blipFill>
          <a:blip r:embed="rId7" cstate="print"/>
          <a:stretch>
            <a:fillRect/>
          </a:stretch>
        </p:blipFill>
        <p:spPr>
          <a:xfrm>
            <a:off x="784680" y="1850686"/>
            <a:ext cx="334637" cy="334038"/>
          </a:xfrm>
          <a:prstGeom prst="rect">
            <a:avLst/>
          </a:prstGeom>
        </p:spPr>
      </p:pic>
      <p:sp>
        <p:nvSpPr>
          <p:cNvPr id="24" name="object 24"/>
          <p:cNvSpPr txBox="1"/>
          <p:nvPr/>
        </p:nvSpPr>
        <p:spPr>
          <a:xfrm>
            <a:off x="8819809" y="4164678"/>
            <a:ext cx="2638898" cy="608353"/>
          </a:xfrm>
          <a:prstGeom prst="rect">
            <a:avLst/>
          </a:prstGeom>
        </p:spPr>
        <p:txBody>
          <a:bodyPr vert="horz" wrap="square" lIns="0" tIns="13634" rIns="0" bIns="0" rtlCol="0">
            <a:spAutoFit/>
          </a:bodyPr>
          <a:lstStyle/>
          <a:p>
            <a:pPr marL="13635">
              <a:spcBef>
                <a:spcPts val="107"/>
              </a:spcBef>
            </a:pPr>
            <a:r>
              <a:rPr sz="1288" b="1">
                <a:solidFill>
                  <a:srgbClr val="FFFFFF"/>
                </a:solidFill>
                <a:latin typeface="Lato-Heavy"/>
                <a:cs typeface="Lato-Heavy"/>
              </a:rPr>
              <a:t>ISO</a:t>
            </a:r>
            <a:r>
              <a:rPr sz="1288" b="1" spc="-27">
                <a:solidFill>
                  <a:srgbClr val="FFFFFF"/>
                </a:solidFill>
                <a:latin typeface="Lato-Heavy"/>
                <a:cs typeface="Lato-Heavy"/>
              </a:rPr>
              <a:t> </a:t>
            </a:r>
            <a:r>
              <a:rPr sz="1288" b="1">
                <a:solidFill>
                  <a:srgbClr val="FFFFFF"/>
                </a:solidFill>
                <a:latin typeface="Lato-Heavy"/>
                <a:cs typeface="Lato-Heavy"/>
              </a:rPr>
              <a:t>27001:</a:t>
            </a:r>
            <a:r>
              <a:rPr sz="1288" b="1" spc="-21">
                <a:solidFill>
                  <a:srgbClr val="FFFFFF"/>
                </a:solidFill>
                <a:latin typeface="Lato-Heavy"/>
                <a:cs typeface="Lato-Heavy"/>
              </a:rPr>
              <a:t> </a:t>
            </a:r>
            <a:r>
              <a:rPr sz="1288" b="1">
                <a:solidFill>
                  <a:srgbClr val="FFFFFF"/>
                </a:solidFill>
                <a:latin typeface="Lato-Heavy"/>
                <a:cs typeface="Lato-Heavy"/>
              </a:rPr>
              <a:t>2013</a:t>
            </a:r>
            <a:r>
              <a:rPr sz="1288" b="1" spc="-21">
                <a:solidFill>
                  <a:srgbClr val="FFFFFF"/>
                </a:solidFill>
                <a:latin typeface="Lato-Heavy"/>
                <a:cs typeface="Lato-Heavy"/>
              </a:rPr>
              <a:t> </a:t>
            </a:r>
            <a:r>
              <a:rPr sz="1288" b="1">
                <a:solidFill>
                  <a:srgbClr val="FFFFFF"/>
                </a:solidFill>
                <a:latin typeface="Lato-Heavy"/>
                <a:cs typeface="Lato-Heavy"/>
              </a:rPr>
              <a:t>|</a:t>
            </a:r>
            <a:r>
              <a:rPr sz="1288" b="1" spc="-21">
                <a:solidFill>
                  <a:srgbClr val="FFFFFF"/>
                </a:solidFill>
                <a:latin typeface="Lato-Heavy"/>
                <a:cs typeface="Lato-Heavy"/>
              </a:rPr>
              <a:t> </a:t>
            </a:r>
            <a:r>
              <a:rPr sz="1288" b="1">
                <a:solidFill>
                  <a:srgbClr val="FFFFFF"/>
                </a:solidFill>
                <a:latin typeface="Lato-Heavy"/>
                <a:cs typeface="Lato-Heavy"/>
              </a:rPr>
              <a:t>ISO</a:t>
            </a:r>
            <a:r>
              <a:rPr sz="1288" b="1" spc="-21">
                <a:solidFill>
                  <a:srgbClr val="FFFFFF"/>
                </a:solidFill>
                <a:latin typeface="Lato-Heavy"/>
                <a:cs typeface="Lato-Heavy"/>
              </a:rPr>
              <a:t> </a:t>
            </a:r>
            <a:r>
              <a:rPr sz="1288" b="1">
                <a:solidFill>
                  <a:srgbClr val="FFFFFF"/>
                </a:solidFill>
                <a:latin typeface="Lato-Heavy"/>
                <a:cs typeface="Lato-Heavy"/>
              </a:rPr>
              <a:t>9001:2015</a:t>
            </a:r>
            <a:endParaRPr sz="1288">
              <a:latin typeface="Lato-Heavy"/>
              <a:cs typeface="Lato-Heavy"/>
            </a:endParaRPr>
          </a:p>
          <a:p>
            <a:pPr marL="13635" marR="5454"/>
            <a:r>
              <a:rPr sz="1288" b="1">
                <a:solidFill>
                  <a:srgbClr val="FFFFFF"/>
                </a:solidFill>
                <a:latin typeface="Lato-Heavy"/>
                <a:cs typeface="Lato-Heavy"/>
              </a:rPr>
              <a:t>|</a:t>
            </a:r>
            <a:r>
              <a:rPr sz="1288" b="1" spc="273">
                <a:solidFill>
                  <a:srgbClr val="FFFFFF"/>
                </a:solidFill>
                <a:latin typeface="Lato-Heavy"/>
                <a:cs typeface="Lato-Heavy"/>
              </a:rPr>
              <a:t> </a:t>
            </a:r>
            <a:r>
              <a:rPr sz="1288" b="1" spc="-5">
                <a:solidFill>
                  <a:srgbClr val="FFFFFF"/>
                </a:solidFill>
                <a:latin typeface="Lato-Heavy"/>
                <a:cs typeface="Lato-Heavy"/>
              </a:rPr>
              <a:t>CMMi</a:t>
            </a:r>
            <a:r>
              <a:rPr sz="1288" b="1" spc="-16">
                <a:solidFill>
                  <a:srgbClr val="FFFFFF"/>
                </a:solidFill>
                <a:latin typeface="Lato-Heavy"/>
                <a:cs typeface="Lato-Heavy"/>
              </a:rPr>
              <a:t> Level </a:t>
            </a:r>
            <a:r>
              <a:rPr sz="1288" b="1">
                <a:solidFill>
                  <a:srgbClr val="FFFFFF"/>
                </a:solidFill>
                <a:latin typeface="Lato-Heavy"/>
                <a:cs typeface="Lato-Heavy"/>
              </a:rPr>
              <a:t>3</a:t>
            </a:r>
            <a:r>
              <a:rPr sz="1288" b="1" spc="-16">
                <a:solidFill>
                  <a:srgbClr val="FFFFFF"/>
                </a:solidFill>
                <a:latin typeface="Lato-Heavy"/>
                <a:cs typeface="Lato-Heavy"/>
              </a:rPr>
              <a:t> </a:t>
            </a:r>
            <a:r>
              <a:rPr sz="1288" b="1">
                <a:solidFill>
                  <a:srgbClr val="FFFFFF"/>
                </a:solidFill>
                <a:latin typeface="Lato-Heavy"/>
                <a:cs typeface="Lato-Heavy"/>
              </a:rPr>
              <a:t>certification</a:t>
            </a:r>
            <a:r>
              <a:rPr sz="1288" b="1" spc="-16">
                <a:solidFill>
                  <a:srgbClr val="FFFFFF"/>
                </a:solidFill>
                <a:latin typeface="Lato-Heavy"/>
                <a:cs typeface="Lato-Heavy"/>
              </a:rPr>
              <a:t> </a:t>
            </a:r>
            <a:r>
              <a:rPr sz="1288" b="1">
                <a:solidFill>
                  <a:srgbClr val="FFFFFF"/>
                </a:solidFill>
                <a:latin typeface="Lato-Heavy"/>
                <a:cs typeface="Lato-Heavy"/>
              </a:rPr>
              <a:t>|</a:t>
            </a:r>
            <a:r>
              <a:rPr sz="1288" b="1" spc="-16">
                <a:solidFill>
                  <a:srgbClr val="FFFFFF"/>
                </a:solidFill>
                <a:latin typeface="Lato-Heavy"/>
                <a:cs typeface="Lato-Heavy"/>
              </a:rPr>
              <a:t> </a:t>
            </a:r>
            <a:r>
              <a:rPr sz="1288" b="1">
                <a:solidFill>
                  <a:srgbClr val="FFFFFF"/>
                </a:solidFill>
                <a:latin typeface="Lato-Heavy"/>
                <a:cs typeface="Lato-Heavy"/>
              </a:rPr>
              <a:t>SOC2 </a:t>
            </a:r>
            <a:r>
              <a:rPr sz="1288" b="1" spc="-290">
                <a:solidFill>
                  <a:srgbClr val="FFFFFF"/>
                </a:solidFill>
                <a:latin typeface="Lato-Heavy"/>
                <a:cs typeface="Lato-Heavy"/>
              </a:rPr>
              <a:t> </a:t>
            </a:r>
            <a:r>
              <a:rPr sz="1288" b="1" spc="-11">
                <a:solidFill>
                  <a:srgbClr val="FFFFFF"/>
                </a:solidFill>
                <a:latin typeface="Lato-Heavy"/>
                <a:cs typeface="Lato-Heavy"/>
              </a:rPr>
              <a:t>C</a:t>
            </a:r>
            <a:r>
              <a:rPr lang="en-US" sz="1288" b="1" spc="-11">
                <a:solidFill>
                  <a:srgbClr val="FFFFFF"/>
                </a:solidFill>
                <a:latin typeface="Lato-Heavy"/>
                <a:cs typeface="Lato-Heavy"/>
              </a:rPr>
              <a:t>ertified</a:t>
            </a:r>
            <a:r>
              <a:rPr sz="1288" b="1">
                <a:solidFill>
                  <a:srgbClr val="FFFFFF"/>
                </a:solidFill>
                <a:latin typeface="Lato-Heavy"/>
                <a:cs typeface="Lato-Heavy"/>
              </a:rPr>
              <a:t>| </a:t>
            </a:r>
            <a:r>
              <a:rPr sz="1288" b="1" spc="-16">
                <a:solidFill>
                  <a:srgbClr val="FFFFFF"/>
                </a:solidFill>
                <a:latin typeface="Lato-Heavy"/>
                <a:cs typeface="Lato-Heavy"/>
              </a:rPr>
              <a:t>HIPAA </a:t>
            </a:r>
            <a:r>
              <a:rPr sz="1288" b="1" spc="-11">
                <a:solidFill>
                  <a:srgbClr val="FFFFFF"/>
                </a:solidFill>
                <a:latin typeface="Lato-Heavy"/>
                <a:cs typeface="Lato-Heavy"/>
              </a:rPr>
              <a:t> </a:t>
            </a:r>
            <a:r>
              <a:rPr lang="en-US" sz="1288" b="1" spc="-11">
                <a:solidFill>
                  <a:srgbClr val="FFFFFF"/>
                </a:solidFill>
                <a:latin typeface="Lato-Heavy"/>
                <a:cs typeface="Lato-Heavy"/>
              </a:rPr>
              <a:t>Certified</a:t>
            </a:r>
            <a:endParaRPr sz="1288">
              <a:latin typeface="Lato-Heavy"/>
              <a:cs typeface="Lato-Heavy"/>
            </a:endParaRPr>
          </a:p>
        </p:txBody>
      </p:sp>
      <p:sp>
        <p:nvSpPr>
          <p:cNvPr id="26" name="object 8">
            <a:extLst>
              <a:ext uri="{FF2B5EF4-FFF2-40B4-BE49-F238E27FC236}">
                <a16:creationId xmlns:a16="http://schemas.microsoft.com/office/drawing/2014/main" id="{6AE92474-13F3-6F94-82FE-74F8A3ECA689}"/>
              </a:ext>
            </a:extLst>
          </p:cNvPr>
          <p:cNvSpPr txBox="1"/>
          <p:nvPr/>
        </p:nvSpPr>
        <p:spPr>
          <a:xfrm>
            <a:off x="8604129" y="4095320"/>
            <a:ext cx="4580951" cy="2367313"/>
          </a:xfrm>
          <a:prstGeom prst="rect">
            <a:avLst/>
          </a:prstGeom>
        </p:spPr>
        <p:txBody>
          <a:bodyPr vert="horz" wrap="square" lIns="0" tIns="12952" rIns="0" bIns="0" rtlCol="0">
            <a:spAutoFit/>
          </a:bodyPr>
          <a:lstStyle/>
          <a:p>
            <a:pPr marL="252242" indent="-238608">
              <a:lnSpc>
                <a:spcPct val="200000"/>
              </a:lnSpc>
              <a:spcBef>
                <a:spcPts val="102"/>
              </a:spcBef>
              <a:buFontTx/>
              <a:buChar char="•"/>
              <a:tabLst>
                <a:tab pos="251561" algn="l"/>
                <a:tab pos="252242" algn="l"/>
              </a:tabLst>
            </a:pPr>
            <a:r>
              <a:rPr lang="en-IN" sz="1200" spc="-11">
                <a:solidFill>
                  <a:srgbClr val="3B3A3B"/>
                </a:solidFill>
                <a:latin typeface="Lato-Light"/>
              </a:rPr>
              <a:t>ISO 27001  and ISO 9001 External surveillance</a:t>
            </a:r>
          </a:p>
          <a:p>
            <a:pPr marL="13635">
              <a:lnSpc>
                <a:spcPct val="200000"/>
              </a:lnSpc>
              <a:spcBef>
                <a:spcPts val="102"/>
              </a:spcBef>
              <a:tabLst>
                <a:tab pos="251561" algn="l"/>
                <a:tab pos="252242" algn="l"/>
              </a:tabLst>
            </a:pPr>
            <a:r>
              <a:rPr lang="en-IN" sz="1200" spc="-11">
                <a:solidFill>
                  <a:srgbClr val="3B3A3B"/>
                </a:solidFill>
                <a:latin typeface="Lato-Light"/>
              </a:rPr>
              <a:t>	 audit and renewals</a:t>
            </a:r>
            <a:endParaRPr lang="en-US" sz="1200" spc="-11">
              <a:solidFill>
                <a:srgbClr val="3B3A3B"/>
              </a:solidFill>
              <a:latin typeface="Lato-Light"/>
              <a:cs typeface="Lato-Light"/>
            </a:endParaRPr>
          </a:p>
          <a:p>
            <a:pPr marL="252242" indent="-238608">
              <a:lnSpc>
                <a:spcPct val="200000"/>
              </a:lnSpc>
              <a:spcBef>
                <a:spcPts val="102"/>
              </a:spcBef>
              <a:buChar char="•"/>
              <a:tabLst>
                <a:tab pos="251561" algn="l"/>
                <a:tab pos="252242" algn="l"/>
              </a:tabLst>
            </a:pPr>
            <a:r>
              <a:rPr lang="en-US" sz="1200" spc="-11">
                <a:solidFill>
                  <a:srgbClr val="3B3A3B"/>
                </a:solidFill>
                <a:latin typeface="Lato-Light"/>
                <a:cs typeface="Lato-Light"/>
              </a:rPr>
              <a:t>CMMi Level 3 – DEV 2.0 Certified</a:t>
            </a:r>
          </a:p>
          <a:p>
            <a:pPr marL="252242" indent="-238608">
              <a:lnSpc>
                <a:spcPct val="200000"/>
              </a:lnSpc>
              <a:spcBef>
                <a:spcPts val="102"/>
              </a:spcBef>
              <a:buFontTx/>
              <a:buChar char="•"/>
              <a:tabLst>
                <a:tab pos="251561" algn="l"/>
                <a:tab pos="252242" algn="l"/>
              </a:tabLst>
            </a:pPr>
            <a:r>
              <a:rPr lang="en-IN" sz="1200" spc="-11">
                <a:solidFill>
                  <a:srgbClr val="3B3A3B"/>
                </a:solidFill>
                <a:latin typeface="Lato-Light"/>
              </a:rPr>
              <a:t>Comply with SOC 2 – Type II </a:t>
            </a:r>
          </a:p>
          <a:p>
            <a:pPr marL="252242" indent="-238608">
              <a:lnSpc>
                <a:spcPct val="200000"/>
              </a:lnSpc>
              <a:spcBef>
                <a:spcPts val="102"/>
              </a:spcBef>
              <a:buFontTx/>
              <a:buChar char="•"/>
              <a:tabLst>
                <a:tab pos="251561" algn="l"/>
                <a:tab pos="252242" algn="l"/>
              </a:tabLst>
            </a:pPr>
            <a:r>
              <a:rPr lang="en-IN" sz="1200" spc="-11">
                <a:solidFill>
                  <a:srgbClr val="3B3A3B"/>
                </a:solidFill>
                <a:latin typeface="Lato-Light"/>
              </a:rPr>
              <a:t>Comply HIPAA regulations</a:t>
            </a:r>
          </a:p>
          <a:p>
            <a:pPr marL="252242" indent="-238608">
              <a:lnSpc>
                <a:spcPct val="200000"/>
              </a:lnSpc>
              <a:spcBef>
                <a:spcPts val="102"/>
              </a:spcBef>
              <a:buFontTx/>
              <a:buChar char="•"/>
              <a:tabLst>
                <a:tab pos="251561" algn="l"/>
                <a:tab pos="252242" algn="l"/>
              </a:tabLst>
            </a:pPr>
            <a:endParaRPr lang="en-IN" sz="1718" spc="-11">
              <a:solidFill>
                <a:srgbClr val="3B3A3B"/>
              </a:solidFill>
              <a:latin typeface="Lato-Light"/>
            </a:endParaRPr>
          </a:p>
        </p:txBody>
      </p:sp>
      <p:grpSp>
        <p:nvGrpSpPr>
          <p:cNvPr id="27" name="Group 26">
            <a:extLst>
              <a:ext uri="{FF2B5EF4-FFF2-40B4-BE49-F238E27FC236}">
                <a16:creationId xmlns:a16="http://schemas.microsoft.com/office/drawing/2014/main" id="{9B8D4891-79F1-970A-A61E-D0CB1CB61E6F}"/>
              </a:ext>
            </a:extLst>
          </p:cNvPr>
          <p:cNvGrpSpPr/>
          <p:nvPr/>
        </p:nvGrpSpPr>
        <p:grpSpPr>
          <a:xfrm>
            <a:off x="8631426" y="1097111"/>
            <a:ext cx="3111651" cy="2810419"/>
            <a:chOff x="289367" y="844821"/>
            <a:chExt cx="5081286" cy="4884647"/>
          </a:xfrm>
        </p:grpSpPr>
        <p:sp>
          <p:nvSpPr>
            <p:cNvPr id="28" name="Rectangle 27">
              <a:extLst>
                <a:ext uri="{FF2B5EF4-FFF2-40B4-BE49-F238E27FC236}">
                  <a16:creationId xmlns:a16="http://schemas.microsoft.com/office/drawing/2014/main" id="{11043CB8-0705-DE82-9517-E673DFD1E08B}"/>
                </a:ext>
              </a:extLst>
            </p:cNvPr>
            <p:cNvSpPr/>
            <p:nvPr/>
          </p:nvSpPr>
          <p:spPr>
            <a:xfrm>
              <a:off x="665544" y="2725846"/>
              <a:ext cx="4381957" cy="133679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932"/>
            </a:p>
          </p:txBody>
        </p:sp>
        <p:sp>
          <p:nvSpPr>
            <p:cNvPr id="29" name="Rectangle 28">
              <a:extLst>
                <a:ext uri="{FF2B5EF4-FFF2-40B4-BE49-F238E27FC236}">
                  <a16:creationId xmlns:a16="http://schemas.microsoft.com/office/drawing/2014/main" id="{D6D10CF3-21AD-6332-291F-1F9615AAC951}"/>
                </a:ext>
              </a:extLst>
            </p:cNvPr>
            <p:cNvSpPr/>
            <p:nvPr/>
          </p:nvSpPr>
          <p:spPr>
            <a:xfrm>
              <a:off x="289367" y="844821"/>
              <a:ext cx="5081286" cy="4884647"/>
            </a:xfrm>
            <a:prstGeom prst="rect">
              <a:avLst/>
            </a:prstGeom>
            <a:pattFill prst="dkUpDiag">
              <a:fgClr>
                <a:schemeClr val="bg1">
                  <a:lumMod val="95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932">
                <a:ln w="3175">
                  <a:solidFill>
                    <a:schemeClr val="bg1">
                      <a:lumMod val="75000"/>
                    </a:schemeClr>
                  </a:solidFill>
                </a:ln>
              </a:endParaRPr>
            </a:p>
          </p:txBody>
        </p:sp>
        <p:sp>
          <p:nvSpPr>
            <p:cNvPr id="30" name="Rectangle 29">
              <a:extLst>
                <a:ext uri="{FF2B5EF4-FFF2-40B4-BE49-F238E27FC236}">
                  <a16:creationId xmlns:a16="http://schemas.microsoft.com/office/drawing/2014/main" id="{E574E42F-FD09-3EDF-D7CB-9E5FBE24DD61}"/>
                </a:ext>
              </a:extLst>
            </p:cNvPr>
            <p:cNvSpPr/>
            <p:nvPr/>
          </p:nvSpPr>
          <p:spPr>
            <a:xfrm>
              <a:off x="502457" y="1046591"/>
              <a:ext cx="4631444" cy="4496688"/>
            </a:xfrm>
            <a:prstGeom prst="rect">
              <a:avLst/>
            </a:prstGeom>
            <a:solidFill>
              <a:srgbClr val="0070C0"/>
            </a:solidFill>
            <a:ln w="9525">
              <a:solidFill>
                <a:schemeClr val="tx1"/>
              </a:solidFill>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932"/>
            </a:p>
          </p:txBody>
        </p:sp>
        <p:sp>
          <p:nvSpPr>
            <p:cNvPr id="31" name="Rectangle 30">
              <a:extLst>
                <a:ext uri="{FF2B5EF4-FFF2-40B4-BE49-F238E27FC236}">
                  <a16:creationId xmlns:a16="http://schemas.microsoft.com/office/drawing/2014/main" id="{DC170282-4509-B3F2-C8E8-12433711AF09}"/>
                </a:ext>
              </a:extLst>
            </p:cNvPr>
            <p:cNvSpPr/>
            <p:nvPr/>
          </p:nvSpPr>
          <p:spPr>
            <a:xfrm>
              <a:off x="647700" y="1232314"/>
              <a:ext cx="4381957" cy="133679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932"/>
            </a:p>
          </p:txBody>
        </p:sp>
        <p:pic>
          <p:nvPicPr>
            <p:cNvPr id="32" name="Picture 2" descr="Logo&#10;&#10;Description automatically generated">
              <a:extLst>
                <a:ext uri="{FF2B5EF4-FFF2-40B4-BE49-F238E27FC236}">
                  <a16:creationId xmlns:a16="http://schemas.microsoft.com/office/drawing/2014/main" id="{1E32472D-0A29-1F67-BD99-E5F86CAB85C4}"/>
                </a:ext>
              </a:extLst>
            </p:cNvPr>
            <p:cNvPicPr>
              <a:picLocks noChangeAspect="1" noChangeArrowheads="1"/>
            </p:cNvPicPr>
            <p:nvPr/>
          </p:nvPicPr>
          <p:blipFill>
            <a:blip r:embed="rId8" r:link="rId9" cstate="print">
              <a:extLst>
                <a:ext uri="{28A0092B-C50C-407E-A947-70E740481C1C}">
                  <a14:useLocalDpi xmlns:a14="http://schemas.microsoft.com/office/drawing/2010/main" val="0"/>
                </a:ext>
              </a:extLst>
            </a:blip>
            <a:srcRect/>
            <a:stretch>
              <a:fillRect/>
            </a:stretch>
          </p:blipFill>
          <p:spPr bwMode="auto">
            <a:xfrm>
              <a:off x="892445" y="1425792"/>
              <a:ext cx="1066800" cy="994717"/>
            </a:xfrm>
            <a:prstGeom prst="roundRect">
              <a:avLst>
                <a:gd name="adj" fmla="val 8594"/>
              </a:avLst>
            </a:prstGeom>
            <a:solidFill>
              <a:srgbClr val="FFFFFF">
                <a:shade val="85000"/>
              </a:srgbClr>
            </a:solidFill>
            <a:ln w="9525">
              <a:solidFill>
                <a:schemeClr val="tx1"/>
              </a:solidFill>
            </a:ln>
            <a:effectLst>
              <a:reflection blurRad="12700" stA="38000" endPos="28000" dist="5000" dir="5400000" sy="-100000" algn="bl" rotWithShape="0"/>
            </a:effectLst>
          </p:spPr>
        </p:pic>
        <p:pic>
          <p:nvPicPr>
            <p:cNvPr id="33" name="Picture 3" descr="Logo&#10;&#10;Description automatically generated">
              <a:extLst>
                <a:ext uri="{FF2B5EF4-FFF2-40B4-BE49-F238E27FC236}">
                  <a16:creationId xmlns:a16="http://schemas.microsoft.com/office/drawing/2014/main" id="{DC35AC1F-62C2-C05E-CB6C-86D8371FE631}"/>
                </a:ext>
              </a:extLst>
            </p:cNvPr>
            <p:cNvPicPr>
              <a:picLocks noChangeAspect="1" noChangeArrowheads="1"/>
            </p:cNvPicPr>
            <p:nvPr/>
          </p:nvPicPr>
          <p:blipFill>
            <a:blip r:embed="rId10" r:link="rId11" cstate="print">
              <a:extLst>
                <a:ext uri="{28A0092B-C50C-407E-A947-70E740481C1C}">
                  <a14:useLocalDpi xmlns:a14="http://schemas.microsoft.com/office/drawing/2010/main" val="0"/>
                </a:ext>
              </a:extLst>
            </a:blip>
            <a:srcRect/>
            <a:stretch>
              <a:fillRect/>
            </a:stretch>
          </p:blipFill>
          <p:spPr bwMode="auto">
            <a:xfrm>
              <a:off x="2106647" y="1389750"/>
              <a:ext cx="1066800" cy="1066800"/>
            </a:xfrm>
            <a:prstGeom prst="roundRect">
              <a:avLst>
                <a:gd name="adj" fmla="val 8594"/>
              </a:avLst>
            </a:prstGeom>
            <a:solidFill>
              <a:srgbClr val="FFFFFF">
                <a:shade val="85000"/>
              </a:srgbClr>
            </a:solidFill>
            <a:ln w="9525">
              <a:solidFill>
                <a:schemeClr val="tx1"/>
              </a:solidFill>
            </a:ln>
            <a:effectLst>
              <a:reflection blurRad="12700" stA="38000" endPos="28000" dist="5000" dir="5400000" sy="-100000" algn="bl" rotWithShape="0"/>
            </a:effectLst>
          </p:spPr>
        </p:pic>
        <p:pic>
          <p:nvPicPr>
            <p:cNvPr id="34" name="Picture 1" descr="Text, logo&#10;&#10;Description automatically generated">
              <a:extLst>
                <a:ext uri="{FF2B5EF4-FFF2-40B4-BE49-F238E27FC236}">
                  <a16:creationId xmlns:a16="http://schemas.microsoft.com/office/drawing/2014/main" id="{488ED4E6-A662-AB00-0D07-1BF2E8F80D35}"/>
                </a:ext>
              </a:extLst>
            </p:cNvPr>
            <p:cNvPicPr>
              <a:picLocks noChangeAspect="1" noChangeArrowheads="1"/>
            </p:cNvPicPr>
            <p:nvPr/>
          </p:nvPicPr>
          <p:blipFill>
            <a:blip r:embed="rId12" r:link="rId13" cstate="print">
              <a:extLst>
                <a:ext uri="{28A0092B-C50C-407E-A947-70E740481C1C}">
                  <a14:useLocalDpi xmlns:a14="http://schemas.microsoft.com/office/drawing/2010/main" val="0"/>
                </a:ext>
              </a:extLst>
            </a:blip>
            <a:srcRect/>
            <a:stretch>
              <a:fillRect/>
            </a:stretch>
          </p:blipFill>
          <p:spPr bwMode="auto">
            <a:xfrm>
              <a:off x="647507" y="2853473"/>
              <a:ext cx="4381956" cy="9226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5" name="Picture 2">
              <a:extLst>
                <a:ext uri="{FF2B5EF4-FFF2-40B4-BE49-F238E27FC236}">
                  <a16:creationId xmlns:a16="http://schemas.microsoft.com/office/drawing/2014/main" id="{560BE7D0-5F22-E4DF-C5E5-4F6E76327766}"/>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320849" y="1353708"/>
              <a:ext cx="1452881" cy="1102841"/>
            </a:xfrm>
            <a:prstGeom prst="roundRect">
              <a:avLst>
                <a:gd name="adj" fmla="val 8594"/>
              </a:avLst>
            </a:prstGeom>
            <a:solidFill>
              <a:srgbClr val="FFFFFF">
                <a:shade val="85000"/>
              </a:srgbClr>
            </a:solidFill>
            <a:ln w="9525">
              <a:solidFill>
                <a:schemeClr val="tx1"/>
              </a:solidFill>
            </a:ln>
            <a:effectLst>
              <a:reflection blurRad="12700" stA="38000" endPos="28000" dist="5000" dir="5400000" sy="-100000" algn="bl" rotWithShape="0"/>
            </a:effectLst>
          </p:spPr>
        </p:pic>
        <p:pic>
          <p:nvPicPr>
            <p:cNvPr id="36" name="Picture 4">
              <a:extLst>
                <a:ext uri="{FF2B5EF4-FFF2-40B4-BE49-F238E27FC236}">
                  <a16:creationId xmlns:a16="http://schemas.microsoft.com/office/drawing/2014/main" id="{0DE69BAF-F8E3-B483-850D-FA6F3F58DE5E}"/>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38488" y="4023440"/>
              <a:ext cx="4399994" cy="1318070"/>
            </a:xfrm>
            <a:prstGeom prst="roundRect">
              <a:avLst>
                <a:gd name="adj" fmla="val 8594"/>
              </a:avLst>
            </a:prstGeom>
            <a:solidFill>
              <a:srgbClr val="FFFFFF">
                <a:shade val="85000"/>
              </a:srgbClr>
            </a:solidFill>
            <a:ln w="9525">
              <a:solidFill>
                <a:schemeClr val="tx1"/>
              </a:solidFill>
            </a:ln>
            <a:effectLst>
              <a:reflection blurRad="12700" stA="38000" endPos="28000" dist="5000" dir="5400000" sy="-100000" algn="bl" rotWithShape="0"/>
            </a:effectLst>
          </p:spPr>
        </p:pic>
      </p:grpSp>
      <p:sp>
        <p:nvSpPr>
          <p:cNvPr id="21" name="TextBox 20">
            <a:extLst>
              <a:ext uri="{FF2B5EF4-FFF2-40B4-BE49-F238E27FC236}">
                <a16:creationId xmlns:a16="http://schemas.microsoft.com/office/drawing/2014/main" id="{C424F5F9-1330-47BD-C5BE-F07FFB6FEC91}"/>
              </a:ext>
            </a:extLst>
          </p:cNvPr>
          <p:cNvSpPr txBox="1"/>
          <p:nvPr/>
        </p:nvSpPr>
        <p:spPr>
          <a:xfrm>
            <a:off x="9523121" y="6602354"/>
            <a:ext cx="2685351" cy="235577"/>
          </a:xfrm>
          <a:prstGeom prst="rect">
            <a:avLst/>
          </a:prstGeom>
          <a:noFill/>
        </p:spPr>
        <p:txBody>
          <a:bodyPr wrap="none" rtlCol="0">
            <a:spAutoFit/>
          </a:bodyPr>
          <a:lstStyle/>
          <a:p>
            <a:r>
              <a:rPr lang="en-US" sz="931" err="1">
                <a:solidFill>
                  <a:schemeClr val="tx1">
                    <a:lumMod val="50000"/>
                    <a:lumOff val="50000"/>
                  </a:schemeClr>
                </a:solidFill>
                <a:latin typeface="Calibri Light" panose="020F0302020204030204" pitchFamily="34" charset="0"/>
                <a:cs typeface="Calibri Light" panose="020F0302020204030204" pitchFamily="34" charset="0"/>
              </a:rPr>
              <a:t>MotivityLabs</a:t>
            </a:r>
            <a:r>
              <a:rPr lang="en-US" sz="931">
                <a:solidFill>
                  <a:schemeClr val="tx1">
                    <a:lumMod val="50000"/>
                    <a:lumOff val="50000"/>
                  </a:schemeClr>
                </a:solidFill>
                <a:latin typeface="Calibri Light" panose="020F0302020204030204" pitchFamily="34" charset="0"/>
                <a:cs typeface="Calibri Light" panose="020F0302020204030204" pitchFamily="34" charset="0"/>
              </a:rPr>
              <a:t> </a:t>
            </a:r>
            <a:r>
              <a:rPr lang="en-IN" sz="931">
                <a:solidFill>
                  <a:schemeClr val="tx1">
                    <a:lumMod val="50000"/>
                    <a:lumOff val="50000"/>
                  </a:schemeClr>
                </a:solidFill>
                <a:latin typeface="Calibri Light" panose="020F0302020204030204" pitchFamily="34" charset="0"/>
                <a:cs typeface="Calibri Light" panose="020F0302020204030204" pitchFamily="34" charset="0"/>
              </a:rPr>
              <a:t>© Copyright 2022. All Rights Reserved.</a:t>
            </a:r>
            <a:endParaRPr lang="en-US" sz="931">
              <a:solidFill>
                <a:schemeClr val="tx1">
                  <a:lumMod val="50000"/>
                  <a:lumOff val="50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5589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8585" y="469411"/>
            <a:ext cx="2535279" cy="290766"/>
          </a:xfrm>
          <a:prstGeom prst="rect">
            <a:avLst/>
          </a:prstGeom>
        </p:spPr>
        <p:txBody>
          <a:bodyPr vert="horz" wrap="square" lIns="0" tIns="13634" rIns="0" bIns="0" rtlCol="0">
            <a:spAutoFit/>
          </a:bodyPr>
          <a:lstStyle/>
          <a:p>
            <a:pPr marL="13635">
              <a:spcBef>
                <a:spcPts val="107"/>
              </a:spcBef>
            </a:pPr>
            <a:r>
              <a:rPr b="1" spc="-5">
                <a:solidFill>
                  <a:srgbClr val="3B3A3B"/>
                </a:solidFill>
                <a:latin typeface="Lato-Light"/>
                <a:cs typeface="Lato-Light"/>
              </a:rPr>
              <a:t>SERVICES</a:t>
            </a:r>
            <a:r>
              <a:rPr b="1" spc="-81">
                <a:solidFill>
                  <a:srgbClr val="3B3A3B"/>
                </a:solidFill>
                <a:latin typeface="Lato-Light"/>
                <a:cs typeface="Lato-Light"/>
              </a:rPr>
              <a:t> </a:t>
            </a:r>
            <a:r>
              <a:rPr b="1" spc="-11">
                <a:solidFill>
                  <a:srgbClr val="3B3A3B"/>
                </a:solidFill>
                <a:latin typeface="Lato-Light"/>
                <a:cs typeface="Lato-Light"/>
              </a:rPr>
              <a:t>OVERVIEW</a:t>
            </a:r>
            <a:endParaRPr b="1">
              <a:latin typeface="Lato-Light"/>
              <a:cs typeface="Lato-Light"/>
            </a:endParaRPr>
          </a:p>
        </p:txBody>
      </p:sp>
      <p:sp>
        <p:nvSpPr>
          <p:cNvPr id="3" name="object 3"/>
          <p:cNvSpPr txBox="1"/>
          <p:nvPr/>
        </p:nvSpPr>
        <p:spPr>
          <a:xfrm>
            <a:off x="702870" y="1099491"/>
            <a:ext cx="2535279" cy="229211"/>
          </a:xfrm>
          <a:prstGeom prst="rect">
            <a:avLst/>
          </a:prstGeom>
        </p:spPr>
        <p:txBody>
          <a:bodyPr vert="horz" wrap="square" lIns="0" tIns="13634" rIns="0" bIns="0" rtlCol="0">
            <a:spAutoFit/>
          </a:bodyPr>
          <a:lstStyle/>
          <a:p>
            <a:pPr marL="13635">
              <a:spcBef>
                <a:spcPts val="107"/>
              </a:spcBef>
            </a:pPr>
            <a:r>
              <a:rPr sz="1400" b="1">
                <a:solidFill>
                  <a:srgbClr val="F4831A"/>
                </a:solidFill>
                <a:latin typeface="Lato-Light"/>
                <a:cs typeface="Lato-Black"/>
              </a:rPr>
              <a:t>P</a:t>
            </a:r>
            <a:r>
              <a:rPr sz="1400" b="1" spc="-21">
                <a:solidFill>
                  <a:srgbClr val="F4831A"/>
                </a:solidFill>
                <a:latin typeface="Lato-Light"/>
                <a:cs typeface="Lato-Black"/>
              </a:rPr>
              <a:t>R</a:t>
            </a:r>
            <a:r>
              <a:rPr sz="1400" b="1" spc="-5">
                <a:solidFill>
                  <a:srgbClr val="F4831A"/>
                </a:solidFill>
                <a:latin typeface="Lato-Light"/>
                <a:cs typeface="Lato-Black"/>
              </a:rPr>
              <a:t>ODUC</a:t>
            </a:r>
            <a:r>
              <a:rPr sz="1400" b="1">
                <a:solidFill>
                  <a:srgbClr val="F4831A"/>
                </a:solidFill>
                <a:latin typeface="Lato-Light"/>
                <a:cs typeface="Lato-Black"/>
              </a:rPr>
              <a:t>T</a:t>
            </a:r>
            <a:r>
              <a:rPr sz="1400" b="1" spc="-48">
                <a:solidFill>
                  <a:srgbClr val="F4831A"/>
                </a:solidFill>
                <a:latin typeface="Lato-Light"/>
                <a:cs typeface="Lato-Black"/>
              </a:rPr>
              <a:t> </a:t>
            </a:r>
            <a:r>
              <a:rPr sz="1400" b="1">
                <a:solidFill>
                  <a:srgbClr val="F4831A"/>
                </a:solidFill>
                <a:latin typeface="Lato-Light"/>
                <a:cs typeface="Lato-Black"/>
              </a:rPr>
              <a:t>ENGINEERING</a:t>
            </a:r>
            <a:endParaRPr sz="1400">
              <a:latin typeface="Lato-Light"/>
              <a:cs typeface="Lato-Black"/>
            </a:endParaRPr>
          </a:p>
        </p:txBody>
      </p:sp>
      <p:sp>
        <p:nvSpPr>
          <p:cNvPr id="4" name="object 4"/>
          <p:cNvSpPr txBox="1"/>
          <p:nvPr/>
        </p:nvSpPr>
        <p:spPr>
          <a:xfrm>
            <a:off x="4356290" y="1099491"/>
            <a:ext cx="2148736" cy="229211"/>
          </a:xfrm>
          <a:prstGeom prst="rect">
            <a:avLst/>
          </a:prstGeom>
        </p:spPr>
        <p:txBody>
          <a:bodyPr vert="horz" wrap="square" lIns="0" tIns="13634" rIns="0" bIns="0" rtlCol="0">
            <a:spAutoFit/>
          </a:bodyPr>
          <a:lstStyle/>
          <a:p>
            <a:pPr marL="13635">
              <a:spcBef>
                <a:spcPts val="107"/>
              </a:spcBef>
            </a:pPr>
            <a:r>
              <a:rPr sz="1400" b="1">
                <a:solidFill>
                  <a:srgbClr val="F4831A"/>
                </a:solidFill>
                <a:latin typeface="Lato-Light"/>
                <a:cs typeface="Lato-Black"/>
              </a:rPr>
              <a:t>DE</a:t>
            </a:r>
            <a:r>
              <a:rPr sz="1400" b="1" spc="-43">
                <a:solidFill>
                  <a:srgbClr val="F4831A"/>
                </a:solidFill>
                <a:latin typeface="Lato-Light"/>
                <a:cs typeface="Lato-Black"/>
              </a:rPr>
              <a:t>V</a:t>
            </a:r>
            <a:r>
              <a:rPr sz="1400" b="1" spc="-5">
                <a:solidFill>
                  <a:srgbClr val="F4831A"/>
                </a:solidFill>
                <a:latin typeface="Lato-Light"/>
                <a:cs typeface="Lato-Black"/>
              </a:rPr>
              <a:t>OPS</a:t>
            </a:r>
            <a:r>
              <a:rPr lang="en-US" sz="1400" b="1">
                <a:solidFill>
                  <a:srgbClr val="F4831A"/>
                </a:solidFill>
                <a:latin typeface="Lato-Light"/>
              </a:rPr>
              <a:t>/CLOUD </a:t>
            </a:r>
            <a:endParaRPr sz="1400" b="1">
              <a:solidFill>
                <a:srgbClr val="F4831A"/>
              </a:solidFill>
              <a:latin typeface="Lato-Light"/>
            </a:endParaRPr>
          </a:p>
        </p:txBody>
      </p:sp>
      <p:sp>
        <p:nvSpPr>
          <p:cNvPr id="5" name="object 5"/>
          <p:cNvSpPr txBox="1"/>
          <p:nvPr/>
        </p:nvSpPr>
        <p:spPr>
          <a:xfrm>
            <a:off x="702870" y="3192371"/>
            <a:ext cx="2290544" cy="229211"/>
          </a:xfrm>
          <a:prstGeom prst="rect">
            <a:avLst/>
          </a:prstGeom>
        </p:spPr>
        <p:txBody>
          <a:bodyPr vert="horz" wrap="square" lIns="0" tIns="13634" rIns="0" bIns="0" rtlCol="0">
            <a:spAutoFit/>
          </a:bodyPr>
          <a:lstStyle/>
          <a:p>
            <a:pPr marL="13635">
              <a:spcBef>
                <a:spcPts val="107"/>
              </a:spcBef>
            </a:pPr>
            <a:r>
              <a:rPr sz="1400" b="1">
                <a:solidFill>
                  <a:srgbClr val="F4831A"/>
                </a:solidFill>
                <a:latin typeface="Lato-Light"/>
                <a:cs typeface="Lato-Black"/>
              </a:rPr>
              <a:t>Q</a:t>
            </a:r>
            <a:r>
              <a:rPr sz="1400" b="1" spc="-32">
                <a:solidFill>
                  <a:srgbClr val="F4831A"/>
                </a:solidFill>
                <a:latin typeface="Lato-Light"/>
                <a:cs typeface="Lato-Black"/>
              </a:rPr>
              <a:t>U</a:t>
            </a:r>
            <a:r>
              <a:rPr sz="1400" b="1">
                <a:solidFill>
                  <a:srgbClr val="F4831A"/>
                </a:solidFill>
                <a:latin typeface="Lato-Light"/>
                <a:cs typeface="Lato-Black"/>
              </a:rPr>
              <a:t>ALITY</a:t>
            </a:r>
            <a:r>
              <a:rPr sz="1400" b="1" spc="-118">
                <a:solidFill>
                  <a:srgbClr val="F4831A"/>
                </a:solidFill>
                <a:latin typeface="Lato-Light"/>
                <a:cs typeface="Lato-Black"/>
              </a:rPr>
              <a:t> </a:t>
            </a:r>
            <a:r>
              <a:rPr sz="1400" b="1">
                <a:solidFill>
                  <a:srgbClr val="F4831A"/>
                </a:solidFill>
                <a:latin typeface="Lato-Light"/>
                <a:cs typeface="Lato-Black"/>
              </a:rPr>
              <a:t>ASSURANCE</a:t>
            </a:r>
            <a:endParaRPr sz="1400">
              <a:latin typeface="Lato-Light"/>
              <a:cs typeface="Lato-Black"/>
            </a:endParaRPr>
          </a:p>
        </p:txBody>
      </p:sp>
      <p:sp>
        <p:nvSpPr>
          <p:cNvPr id="6" name="object 6"/>
          <p:cNvSpPr txBox="1"/>
          <p:nvPr/>
        </p:nvSpPr>
        <p:spPr>
          <a:xfrm>
            <a:off x="7914521" y="1099491"/>
            <a:ext cx="3412240" cy="229211"/>
          </a:xfrm>
          <a:prstGeom prst="rect">
            <a:avLst/>
          </a:prstGeom>
        </p:spPr>
        <p:txBody>
          <a:bodyPr vert="horz" wrap="square" lIns="0" tIns="13634" rIns="0" bIns="0" rtlCol="0">
            <a:spAutoFit/>
          </a:bodyPr>
          <a:lstStyle/>
          <a:p>
            <a:pPr marL="13635">
              <a:spcBef>
                <a:spcPts val="107"/>
              </a:spcBef>
            </a:pPr>
            <a:r>
              <a:rPr sz="1400" b="1" spc="-11">
                <a:solidFill>
                  <a:srgbClr val="F4831A"/>
                </a:solidFill>
                <a:latin typeface="Lato-Light"/>
                <a:cs typeface="Lato-Black"/>
              </a:rPr>
              <a:t>ROBOTIC</a:t>
            </a:r>
            <a:r>
              <a:rPr sz="1400" b="1" spc="-16">
                <a:solidFill>
                  <a:srgbClr val="F4831A"/>
                </a:solidFill>
                <a:latin typeface="Lato-Light"/>
                <a:cs typeface="Lato-Black"/>
              </a:rPr>
              <a:t> </a:t>
            </a:r>
            <a:r>
              <a:rPr sz="1400" b="1" spc="-5">
                <a:solidFill>
                  <a:srgbClr val="F4831A"/>
                </a:solidFill>
                <a:latin typeface="Lato-Light"/>
                <a:cs typeface="Lato-Black"/>
              </a:rPr>
              <a:t>PROCESS</a:t>
            </a:r>
            <a:r>
              <a:rPr sz="1400" b="1" spc="-70">
                <a:solidFill>
                  <a:srgbClr val="F4831A"/>
                </a:solidFill>
                <a:latin typeface="Lato-Light"/>
                <a:cs typeface="Lato-Black"/>
              </a:rPr>
              <a:t> </a:t>
            </a:r>
            <a:r>
              <a:rPr sz="1400" b="1" spc="-21">
                <a:solidFill>
                  <a:srgbClr val="F4831A"/>
                </a:solidFill>
                <a:latin typeface="Lato-Light"/>
                <a:cs typeface="Lato-Black"/>
              </a:rPr>
              <a:t>AUTOMATION</a:t>
            </a:r>
            <a:endParaRPr sz="1400">
              <a:latin typeface="Lato-Light"/>
              <a:cs typeface="Lato-Black"/>
            </a:endParaRPr>
          </a:p>
        </p:txBody>
      </p:sp>
      <p:sp>
        <p:nvSpPr>
          <p:cNvPr id="7" name="object 7"/>
          <p:cNvSpPr txBox="1"/>
          <p:nvPr/>
        </p:nvSpPr>
        <p:spPr>
          <a:xfrm>
            <a:off x="4356290" y="3192371"/>
            <a:ext cx="2919581" cy="229211"/>
          </a:xfrm>
          <a:prstGeom prst="rect">
            <a:avLst/>
          </a:prstGeom>
        </p:spPr>
        <p:txBody>
          <a:bodyPr vert="horz" wrap="square" lIns="0" tIns="13634" rIns="0" bIns="0" rtlCol="0">
            <a:spAutoFit/>
          </a:bodyPr>
          <a:lstStyle/>
          <a:p>
            <a:pPr marL="13635">
              <a:spcBef>
                <a:spcPts val="107"/>
              </a:spcBef>
            </a:pPr>
            <a:r>
              <a:rPr sz="1400" b="1" spc="-38">
                <a:solidFill>
                  <a:srgbClr val="F4831A"/>
                </a:solidFill>
                <a:latin typeface="Lato-Light"/>
                <a:cs typeface="Lato-Black"/>
              </a:rPr>
              <a:t>D</a:t>
            </a:r>
            <a:r>
              <a:rPr sz="1400" b="1" spc="-107">
                <a:solidFill>
                  <a:srgbClr val="F4831A"/>
                </a:solidFill>
                <a:latin typeface="Lato-Light"/>
                <a:cs typeface="Lato-Black"/>
              </a:rPr>
              <a:t>AT</a:t>
            </a:r>
            <a:r>
              <a:rPr sz="1400" b="1">
                <a:solidFill>
                  <a:srgbClr val="F4831A"/>
                </a:solidFill>
                <a:latin typeface="Lato-Light"/>
                <a:cs typeface="Lato-Black"/>
              </a:rPr>
              <a:t>A</a:t>
            </a:r>
            <a:r>
              <a:rPr sz="1400" b="1" spc="-54">
                <a:solidFill>
                  <a:srgbClr val="F4831A"/>
                </a:solidFill>
                <a:latin typeface="Lato-Light"/>
                <a:cs typeface="Lato-Black"/>
              </a:rPr>
              <a:t> </a:t>
            </a:r>
            <a:r>
              <a:rPr sz="1400" b="1">
                <a:solidFill>
                  <a:srgbClr val="F4831A"/>
                </a:solidFill>
                <a:latin typeface="Lato-Light"/>
                <a:cs typeface="Lato-Black"/>
              </a:rPr>
              <a:t>SCIENCE/ENGINEERING</a:t>
            </a:r>
            <a:endParaRPr sz="1400">
              <a:latin typeface="Lato-Light"/>
              <a:cs typeface="Lato-Black"/>
            </a:endParaRPr>
          </a:p>
        </p:txBody>
      </p:sp>
      <p:sp>
        <p:nvSpPr>
          <p:cNvPr id="8" name="object 8"/>
          <p:cNvSpPr txBox="1"/>
          <p:nvPr/>
        </p:nvSpPr>
        <p:spPr>
          <a:xfrm>
            <a:off x="702870" y="1600906"/>
            <a:ext cx="2707751" cy="1152878"/>
          </a:xfrm>
          <a:prstGeom prst="rect">
            <a:avLst/>
          </a:prstGeom>
        </p:spPr>
        <p:txBody>
          <a:bodyPr vert="horz" wrap="square" lIns="0" tIns="12952" rIns="0" bIns="0" rtlCol="0">
            <a:spAutoFit/>
          </a:bodyPr>
          <a:lstStyle/>
          <a:p>
            <a:pPr marL="252242" indent="-238608">
              <a:spcBef>
                <a:spcPts val="102"/>
              </a:spcBef>
              <a:buChar char="•"/>
              <a:tabLst>
                <a:tab pos="251561" algn="l"/>
                <a:tab pos="252242" algn="l"/>
              </a:tabLst>
            </a:pPr>
            <a:r>
              <a:rPr sz="1200" spc="-11" dirty="0">
                <a:solidFill>
                  <a:srgbClr val="3B3A3B"/>
                </a:solidFill>
                <a:latin typeface="Lato-Light"/>
                <a:cs typeface="Lato-Light"/>
              </a:rPr>
              <a:t>Custom</a:t>
            </a:r>
            <a:r>
              <a:rPr sz="1200" spc="-64" dirty="0">
                <a:solidFill>
                  <a:srgbClr val="3B3A3B"/>
                </a:solidFill>
                <a:latin typeface="Lato-Light"/>
                <a:cs typeface="Lato-Light"/>
              </a:rPr>
              <a:t> </a:t>
            </a:r>
            <a:r>
              <a:rPr sz="1200" spc="-5" dirty="0">
                <a:solidFill>
                  <a:srgbClr val="3B3A3B"/>
                </a:solidFill>
                <a:latin typeface="Lato-Light"/>
                <a:cs typeface="Lato-Light"/>
              </a:rPr>
              <a:t>Application</a:t>
            </a:r>
            <a:r>
              <a:rPr sz="1200" spc="-27" dirty="0">
                <a:solidFill>
                  <a:srgbClr val="3B3A3B"/>
                </a:solidFill>
                <a:latin typeface="Lato-Light"/>
                <a:cs typeface="Lato-Light"/>
              </a:rPr>
              <a:t> </a:t>
            </a:r>
            <a:r>
              <a:rPr sz="1200" spc="-11" dirty="0">
                <a:solidFill>
                  <a:srgbClr val="3B3A3B"/>
                </a:solidFill>
                <a:latin typeface="Lato-Light"/>
                <a:cs typeface="Lato-Light"/>
              </a:rPr>
              <a:t>Development</a:t>
            </a:r>
            <a:endParaRPr sz="1200" dirty="0">
              <a:latin typeface="Lato-Light"/>
              <a:cs typeface="Lato-Light"/>
            </a:endParaRPr>
          </a:p>
          <a:p>
            <a:pPr marL="252242" indent="-238608">
              <a:buChar char="•"/>
              <a:tabLst>
                <a:tab pos="251561" algn="l"/>
                <a:tab pos="252242" algn="l"/>
              </a:tabLst>
            </a:pPr>
            <a:r>
              <a:rPr sz="1200" spc="-11" dirty="0">
                <a:solidFill>
                  <a:srgbClr val="3B3A3B"/>
                </a:solidFill>
                <a:latin typeface="Lato-Light"/>
                <a:cs typeface="Lato-Light"/>
              </a:rPr>
              <a:t>Integration</a:t>
            </a:r>
            <a:r>
              <a:rPr sz="1200" spc="-16" dirty="0">
                <a:solidFill>
                  <a:srgbClr val="3B3A3B"/>
                </a:solidFill>
                <a:latin typeface="Lato-Light"/>
                <a:cs typeface="Lato-Light"/>
              </a:rPr>
              <a:t> </a:t>
            </a:r>
            <a:r>
              <a:rPr sz="1200" spc="-11" dirty="0">
                <a:solidFill>
                  <a:srgbClr val="3B3A3B"/>
                </a:solidFill>
                <a:latin typeface="Lato-Light"/>
                <a:cs typeface="Lato-Light"/>
              </a:rPr>
              <a:t>between</a:t>
            </a:r>
            <a:r>
              <a:rPr sz="1200" spc="-48" dirty="0">
                <a:solidFill>
                  <a:srgbClr val="3B3A3B"/>
                </a:solidFill>
                <a:latin typeface="Lato-Light"/>
                <a:cs typeface="Lato-Light"/>
              </a:rPr>
              <a:t> </a:t>
            </a:r>
            <a:r>
              <a:rPr sz="1200" spc="-5" dirty="0">
                <a:solidFill>
                  <a:srgbClr val="3B3A3B"/>
                </a:solidFill>
                <a:latin typeface="Lato-Light"/>
                <a:cs typeface="Lato-Light"/>
              </a:rPr>
              <a:t>Applications</a:t>
            </a:r>
            <a:endParaRPr sz="1200" dirty="0">
              <a:latin typeface="Lato-Light"/>
              <a:cs typeface="Lato-Light"/>
            </a:endParaRPr>
          </a:p>
          <a:p>
            <a:pPr marL="252242" indent="-238608">
              <a:buChar char="•"/>
              <a:tabLst>
                <a:tab pos="251561" algn="l"/>
                <a:tab pos="252242" algn="l"/>
              </a:tabLst>
            </a:pPr>
            <a:r>
              <a:rPr lang="en-US" sz="1200" spc="-11" dirty="0">
                <a:solidFill>
                  <a:srgbClr val="3B3A3B"/>
                </a:solidFill>
                <a:latin typeface="Lato-Light"/>
                <a:cs typeface="Lato-Light"/>
              </a:rPr>
              <a:t>Application/ Cloud </a:t>
            </a:r>
            <a:r>
              <a:rPr sz="1200" spc="-11" dirty="0">
                <a:solidFill>
                  <a:srgbClr val="3B3A3B"/>
                </a:solidFill>
                <a:latin typeface="Lato-Light"/>
                <a:cs typeface="Lato-Light"/>
              </a:rPr>
              <a:t>Migrations</a:t>
            </a:r>
            <a:endParaRPr sz="1200" dirty="0">
              <a:latin typeface="Lato-Light"/>
              <a:cs typeface="Lato-Light"/>
            </a:endParaRPr>
          </a:p>
          <a:p>
            <a:pPr marL="252242" indent="-238608">
              <a:buChar char="•"/>
              <a:tabLst>
                <a:tab pos="251561" algn="l"/>
                <a:tab pos="252242" algn="l"/>
              </a:tabLst>
            </a:pPr>
            <a:r>
              <a:rPr sz="1200" spc="-5" dirty="0">
                <a:solidFill>
                  <a:srgbClr val="3B3A3B"/>
                </a:solidFill>
                <a:latin typeface="Lato-Light"/>
                <a:cs typeface="Lato-Light"/>
              </a:rPr>
              <a:t>Mobile</a:t>
            </a:r>
            <a:r>
              <a:rPr sz="1200" spc="-64" dirty="0">
                <a:solidFill>
                  <a:srgbClr val="3B3A3B"/>
                </a:solidFill>
                <a:latin typeface="Lato-Light"/>
                <a:cs typeface="Lato-Light"/>
              </a:rPr>
              <a:t> </a:t>
            </a:r>
            <a:r>
              <a:rPr sz="1200" spc="-5" dirty="0">
                <a:solidFill>
                  <a:srgbClr val="3B3A3B"/>
                </a:solidFill>
                <a:latin typeface="Lato-Light"/>
                <a:cs typeface="Lato-Light"/>
              </a:rPr>
              <a:t>Application</a:t>
            </a:r>
            <a:r>
              <a:rPr sz="1200" spc="-32" dirty="0">
                <a:solidFill>
                  <a:srgbClr val="3B3A3B"/>
                </a:solidFill>
                <a:latin typeface="Lato-Light"/>
                <a:cs typeface="Lato-Light"/>
              </a:rPr>
              <a:t> </a:t>
            </a:r>
            <a:r>
              <a:rPr sz="1200" spc="-11" dirty="0">
                <a:solidFill>
                  <a:srgbClr val="3B3A3B"/>
                </a:solidFill>
                <a:latin typeface="Lato-Light"/>
                <a:cs typeface="Lato-Light"/>
              </a:rPr>
              <a:t>Development</a:t>
            </a:r>
            <a:endParaRPr lang="en-US" sz="1200" spc="-11" dirty="0">
              <a:solidFill>
                <a:srgbClr val="3B3A3B"/>
              </a:solidFill>
              <a:latin typeface="Lato-Light"/>
              <a:cs typeface="Lato-Light"/>
            </a:endParaRPr>
          </a:p>
          <a:p>
            <a:pPr marL="252242" indent="-238608">
              <a:buFontTx/>
              <a:buChar char="•"/>
              <a:tabLst>
                <a:tab pos="251561" algn="l"/>
                <a:tab pos="252242" algn="l"/>
              </a:tabLst>
            </a:pPr>
            <a:r>
              <a:rPr lang="en-US" sz="1200" spc="-11" dirty="0">
                <a:solidFill>
                  <a:srgbClr val="3B3A3B"/>
                </a:solidFill>
                <a:latin typeface="Lato-Light"/>
                <a:cs typeface="Lato-Light"/>
              </a:rPr>
              <a:t>App Support &amp; Maintenance</a:t>
            </a:r>
            <a:endParaRPr lang="en-US" sz="1200" dirty="0">
              <a:latin typeface="Lato-Light"/>
              <a:cs typeface="Lato-Light"/>
            </a:endParaRPr>
          </a:p>
          <a:p>
            <a:pPr marL="252242" indent="-238608">
              <a:lnSpc>
                <a:spcPts val="1482"/>
              </a:lnSpc>
              <a:buChar char="•"/>
              <a:tabLst>
                <a:tab pos="251561" algn="l"/>
                <a:tab pos="252242" algn="l"/>
              </a:tabLst>
            </a:pPr>
            <a:endParaRPr sz="1235" dirty="0">
              <a:latin typeface="Lato-Light"/>
              <a:cs typeface="Lato-Light"/>
            </a:endParaRPr>
          </a:p>
        </p:txBody>
      </p:sp>
      <p:sp>
        <p:nvSpPr>
          <p:cNvPr id="9" name="object 9"/>
          <p:cNvSpPr txBox="1"/>
          <p:nvPr/>
        </p:nvSpPr>
        <p:spPr>
          <a:xfrm>
            <a:off x="4356290" y="1600906"/>
            <a:ext cx="2230541" cy="1358062"/>
          </a:xfrm>
          <a:prstGeom prst="rect">
            <a:avLst/>
          </a:prstGeom>
        </p:spPr>
        <p:txBody>
          <a:bodyPr vert="horz" wrap="square" lIns="0" tIns="12952" rIns="0" bIns="0" rtlCol="0">
            <a:spAutoFit/>
          </a:bodyPr>
          <a:lstStyle/>
          <a:p>
            <a:pPr marL="252242" indent="-238608">
              <a:spcBef>
                <a:spcPts val="102"/>
              </a:spcBef>
              <a:buChar char="•"/>
              <a:tabLst>
                <a:tab pos="251561" algn="l"/>
                <a:tab pos="252242" algn="l"/>
              </a:tabLst>
            </a:pPr>
            <a:r>
              <a:rPr lang="en-US" sz="1235" spc="-5">
                <a:solidFill>
                  <a:srgbClr val="3B3A3B"/>
                </a:solidFill>
                <a:latin typeface="Lato-Light"/>
                <a:cs typeface="Lato-Light"/>
              </a:rPr>
              <a:t>All Cloud platform support (AWS, Azure, GCP) </a:t>
            </a:r>
          </a:p>
          <a:p>
            <a:pPr marL="252242" indent="-238608">
              <a:spcBef>
                <a:spcPts val="102"/>
              </a:spcBef>
              <a:buChar char="•"/>
              <a:tabLst>
                <a:tab pos="251561" algn="l"/>
                <a:tab pos="252242" algn="l"/>
              </a:tabLst>
            </a:pPr>
            <a:r>
              <a:rPr sz="1200" spc="-5">
                <a:solidFill>
                  <a:srgbClr val="3B3A3B"/>
                </a:solidFill>
                <a:latin typeface="Lato-Light"/>
              </a:rPr>
              <a:t>Continuous Integration</a:t>
            </a:r>
          </a:p>
          <a:p>
            <a:pPr marL="252242" indent="-238608">
              <a:buChar char="•"/>
              <a:tabLst>
                <a:tab pos="251561" algn="l"/>
                <a:tab pos="252242" algn="l"/>
              </a:tabLst>
            </a:pPr>
            <a:r>
              <a:rPr sz="1200" spc="-5">
                <a:solidFill>
                  <a:srgbClr val="3B3A3B"/>
                </a:solidFill>
                <a:latin typeface="Lato-Light"/>
              </a:rPr>
              <a:t>Continuous Deployment</a:t>
            </a:r>
          </a:p>
          <a:p>
            <a:pPr marL="252242" indent="-238608">
              <a:buChar char="•"/>
              <a:tabLst>
                <a:tab pos="251561" algn="l"/>
                <a:tab pos="252242" algn="l"/>
              </a:tabLst>
            </a:pPr>
            <a:r>
              <a:rPr sz="1200" spc="-5">
                <a:solidFill>
                  <a:srgbClr val="3B3A3B"/>
                </a:solidFill>
                <a:latin typeface="Lato-Light"/>
              </a:rPr>
              <a:t>Continuous Testing</a:t>
            </a:r>
          </a:p>
          <a:p>
            <a:pPr marL="252242" indent="-238608">
              <a:buChar char="•"/>
              <a:tabLst>
                <a:tab pos="251561" algn="l"/>
                <a:tab pos="252242" algn="l"/>
              </a:tabLst>
            </a:pPr>
            <a:r>
              <a:rPr sz="1200" spc="-5">
                <a:solidFill>
                  <a:srgbClr val="3B3A3B"/>
                </a:solidFill>
                <a:latin typeface="Lato-Light"/>
              </a:rPr>
              <a:t>Continuous Monitoring</a:t>
            </a:r>
          </a:p>
          <a:p>
            <a:pPr marL="252242" indent="-238608">
              <a:buChar char="•"/>
              <a:tabLst>
                <a:tab pos="251561" algn="l"/>
                <a:tab pos="252242" algn="l"/>
              </a:tabLst>
            </a:pPr>
            <a:r>
              <a:rPr sz="1200" spc="-5">
                <a:solidFill>
                  <a:srgbClr val="3B3A3B"/>
                </a:solidFill>
                <a:latin typeface="Lato-Light"/>
              </a:rPr>
              <a:t>Continuous Feedback</a:t>
            </a:r>
          </a:p>
        </p:txBody>
      </p:sp>
      <p:sp>
        <p:nvSpPr>
          <p:cNvPr id="10" name="object 10"/>
          <p:cNvSpPr txBox="1"/>
          <p:nvPr/>
        </p:nvSpPr>
        <p:spPr>
          <a:xfrm>
            <a:off x="702870" y="3693787"/>
            <a:ext cx="2707751" cy="1537598"/>
          </a:xfrm>
          <a:prstGeom prst="rect">
            <a:avLst/>
          </a:prstGeom>
        </p:spPr>
        <p:txBody>
          <a:bodyPr vert="horz" wrap="square" lIns="0" tIns="12952" rIns="0" bIns="0" rtlCol="0">
            <a:spAutoFit/>
          </a:bodyPr>
          <a:lstStyle/>
          <a:p>
            <a:pPr marL="252242" indent="-238608">
              <a:spcBef>
                <a:spcPts val="102"/>
              </a:spcBef>
              <a:buChar char="•"/>
              <a:tabLst>
                <a:tab pos="251561" algn="l"/>
                <a:tab pos="252242" algn="l"/>
              </a:tabLst>
            </a:pPr>
            <a:r>
              <a:rPr sz="1200" spc="-5">
                <a:solidFill>
                  <a:srgbClr val="3B3A3B"/>
                </a:solidFill>
                <a:latin typeface="Lato-Light"/>
              </a:rPr>
              <a:t>Functional Testing</a:t>
            </a:r>
          </a:p>
          <a:p>
            <a:pPr marL="252242" indent="-238608">
              <a:buChar char="•"/>
              <a:tabLst>
                <a:tab pos="251561" algn="l"/>
                <a:tab pos="252242" algn="l"/>
              </a:tabLst>
            </a:pPr>
            <a:r>
              <a:rPr sz="1200" spc="-5">
                <a:solidFill>
                  <a:srgbClr val="3B3A3B"/>
                </a:solidFill>
                <a:latin typeface="Lato-Light"/>
              </a:rPr>
              <a:t>Compatibility Testing</a:t>
            </a:r>
          </a:p>
          <a:p>
            <a:pPr marL="252242" indent="-238608">
              <a:buChar char="•"/>
              <a:tabLst>
                <a:tab pos="251561" algn="l"/>
                <a:tab pos="252242" algn="l"/>
              </a:tabLst>
            </a:pPr>
            <a:r>
              <a:rPr sz="1200" spc="-5">
                <a:solidFill>
                  <a:srgbClr val="3B3A3B"/>
                </a:solidFill>
                <a:latin typeface="Lato-Light"/>
              </a:rPr>
              <a:t>Localization Testing</a:t>
            </a:r>
          </a:p>
          <a:p>
            <a:pPr marL="252242" indent="-238608">
              <a:buChar char="•"/>
              <a:tabLst>
                <a:tab pos="251561" algn="l"/>
                <a:tab pos="252242" algn="l"/>
              </a:tabLst>
            </a:pPr>
            <a:r>
              <a:rPr sz="1200" spc="-5">
                <a:solidFill>
                  <a:srgbClr val="3B3A3B"/>
                </a:solidFill>
                <a:latin typeface="Lato-Light"/>
              </a:rPr>
              <a:t>Compliance Testing</a:t>
            </a:r>
          </a:p>
          <a:p>
            <a:pPr marL="252242" indent="-238608">
              <a:buChar char="•"/>
              <a:tabLst>
                <a:tab pos="251561" algn="l"/>
                <a:tab pos="252242" algn="l"/>
              </a:tabLst>
            </a:pPr>
            <a:r>
              <a:rPr sz="1200" spc="-5">
                <a:solidFill>
                  <a:srgbClr val="3B3A3B"/>
                </a:solidFill>
                <a:latin typeface="Lato-Light"/>
              </a:rPr>
              <a:t>Test Automation</a:t>
            </a:r>
          </a:p>
          <a:p>
            <a:pPr marL="252242" indent="-238608">
              <a:buChar char="•"/>
              <a:tabLst>
                <a:tab pos="251561" algn="l"/>
                <a:tab pos="252242" algn="l"/>
              </a:tabLst>
            </a:pPr>
            <a:r>
              <a:rPr sz="1200" spc="-5">
                <a:solidFill>
                  <a:srgbClr val="3B3A3B"/>
                </a:solidFill>
                <a:latin typeface="Lato-Light"/>
              </a:rPr>
              <a:t>Web Services/APIs</a:t>
            </a:r>
          </a:p>
          <a:p>
            <a:pPr marL="252242" indent="-238608">
              <a:buChar char="•"/>
              <a:tabLst>
                <a:tab pos="251561" algn="l"/>
                <a:tab pos="252242" algn="l"/>
              </a:tabLst>
            </a:pPr>
            <a:r>
              <a:rPr sz="1200" spc="-5">
                <a:solidFill>
                  <a:srgbClr val="3B3A3B"/>
                </a:solidFill>
                <a:latin typeface="Lato-Light"/>
              </a:rPr>
              <a:t>Load Testing &amp; Capacity Assessment</a:t>
            </a:r>
          </a:p>
          <a:p>
            <a:pPr marL="13635">
              <a:lnSpc>
                <a:spcPts val="1482"/>
              </a:lnSpc>
              <a:tabLst>
                <a:tab pos="251561" algn="l"/>
                <a:tab pos="252242" algn="l"/>
              </a:tabLst>
            </a:pPr>
            <a:endParaRPr sz="1235">
              <a:latin typeface="Lato-Light"/>
              <a:cs typeface="Lato-Light"/>
            </a:endParaRPr>
          </a:p>
        </p:txBody>
      </p:sp>
      <p:sp>
        <p:nvSpPr>
          <p:cNvPr id="11" name="object 11"/>
          <p:cNvSpPr txBox="1"/>
          <p:nvPr/>
        </p:nvSpPr>
        <p:spPr>
          <a:xfrm>
            <a:off x="7914521" y="1600906"/>
            <a:ext cx="1779944" cy="767196"/>
          </a:xfrm>
          <a:prstGeom prst="rect">
            <a:avLst/>
          </a:prstGeom>
        </p:spPr>
        <p:txBody>
          <a:bodyPr vert="horz" wrap="square" lIns="0" tIns="12952" rIns="0" bIns="0" rtlCol="0">
            <a:spAutoFit/>
          </a:bodyPr>
          <a:lstStyle/>
          <a:p>
            <a:pPr marL="252242" indent="-238608">
              <a:spcBef>
                <a:spcPts val="102"/>
              </a:spcBef>
              <a:buChar char="•"/>
              <a:tabLst>
                <a:tab pos="251561" algn="l"/>
                <a:tab pos="252242" algn="l"/>
              </a:tabLst>
            </a:pPr>
            <a:r>
              <a:rPr sz="1200" spc="-5">
                <a:solidFill>
                  <a:srgbClr val="3B3A3B"/>
                </a:solidFill>
                <a:latin typeface="Lato-Light"/>
              </a:rPr>
              <a:t>Kofax</a:t>
            </a:r>
          </a:p>
          <a:p>
            <a:pPr marL="252242" indent="-238608">
              <a:buChar char="•"/>
              <a:tabLst>
                <a:tab pos="251561" algn="l"/>
                <a:tab pos="252242" algn="l"/>
              </a:tabLst>
            </a:pPr>
            <a:r>
              <a:rPr sz="1200" spc="-5">
                <a:solidFill>
                  <a:srgbClr val="3B3A3B"/>
                </a:solidFill>
                <a:latin typeface="Lato-Light"/>
              </a:rPr>
              <a:t>UIPath</a:t>
            </a:r>
          </a:p>
          <a:p>
            <a:pPr marL="252242" indent="-238608">
              <a:buChar char="•"/>
              <a:tabLst>
                <a:tab pos="251561" algn="l"/>
                <a:tab pos="252242" algn="l"/>
              </a:tabLst>
            </a:pPr>
            <a:r>
              <a:rPr sz="1200" spc="-5">
                <a:solidFill>
                  <a:srgbClr val="3B3A3B"/>
                </a:solidFill>
                <a:latin typeface="Lato-Light"/>
              </a:rPr>
              <a:t>Automation Anywhere</a:t>
            </a:r>
          </a:p>
          <a:p>
            <a:pPr marL="252242" indent="-238608">
              <a:buChar char="•"/>
              <a:tabLst>
                <a:tab pos="251561" algn="l"/>
                <a:tab pos="252242" algn="l"/>
              </a:tabLst>
            </a:pPr>
            <a:r>
              <a:rPr sz="1200" spc="-5">
                <a:solidFill>
                  <a:srgbClr val="3B3A3B"/>
                </a:solidFill>
                <a:latin typeface="Lato-Light"/>
              </a:rPr>
              <a:t>Blue Prism</a:t>
            </a:r>
          </a:p>
        </p:txBody>
      </p:sp>
      <p:sp>
        <p:nvSpPr>
          <p:cNvPr id="12" name="object 12"/>
          <p:cNvSpPr txBox="1"/>
          <p:nvPr/>
        </p:nvSpPr>
        <p:spPr>
          <a:xfrm>
            <a:off x="1842132" y="6102374"/>
            <a:ext cx="7526603" cy="211963"/>
          </a:xfrm>
          <a:prstGeom prst="rect">
            <a:avLst/>
          </a:prstGeom>
        </p:spPr>
        <p:txBody>
          <a:bodyPr vert="horz" wrap="square" lIns="0" tIns="13634" rIns="0" bIns="0" rtlCol="0">
            <a:spAutoFit/>
          </a:bodyPr>
          <a:lstStyle/>
          <a:p>
            <a:pPr marL="13635" marR="5454">
              <a:spcBef>
                <a:spcPts val="107"/>
              </a:spcBef>
            </a:pPr>
            <a:r>
              <a:rPr sz="1288" b="1" spc="-11">
                <a:solidFill>
                  <a:srgbClr val="F4831A"/>
                </a:solidFill>
                <a:latin typeface="Lato-Heavy"/>
                <a:cs typeface="Lato-Heavy"/>
              </a:rPr>
              <a:t>Center</a:t>
            </a:r>
            <a:r>
              <a:rPr sz="1288" b="1" spc="-32">
                <a:solidFill>
                  <a:srgbClr val="F4831A"/>
                </a:solidFill>
                <a:latin typeface="Lato-Heavy"/>
                <a:cs typeface="Lato-Heavy"/>
              </a:rPr>
              <a:t> </a:t>
            </a:r>
            <a:r>
              <a:rPr sz="1288" b="1" spc="-11">
                <a:solidFill>
                  <a:srgbClr val="F4831A"/>
                </a:solidFill>
                <a:latin typeface="Lato-Heavy"/>
                <a:cs typeface="Lato-Heavy"/>
              </a:rPr>
              <a:t>of</a:t>
            </a:r>
            <a:r>
              <a:rPr sz="1288" b="1" spc="-27">
                <a:solidFill>
                  <a:srgbClr val="F4831A"/>
                </a:solidFill>
                <a:latin typeface="Lato-Heavy"/>
                <a:cs typeface="Lato-Heavy"/>
              </a:rPr>
              <a:t> </a:t>
            </a:r>
            <a:r>
              <a:rPr sz="1288" b="1" spc="-11">
                <a:solidFill>
                  <a:srgbClr val="F4831A"/>
                </a:solidFill>
                <a:latin typeface="Lato-Heavy"/>
                <a:cs typeface="Lato-Heavy"/>
              </a:rPr>
              <a:t>Excellence</a:t>
            </a:r>
            <a:r>
              <a:rPr sz="1288" b="1">
                <a:solidFill>
                  <a:srgbClr val="F4831A"/>
                </a:solidFill>
                <a:latin typeface="Lato-Heavy"/>
                <a:cs typeface="Lato-Heavy"/>
              </a:rPr>
              <a:t> </a:t>
            </a:r>
            <a:r>
              <a:rPr sz="1288" b="1" spc="-11">
                <a:solidFill>
                  <a:srgbClr val="F4831A"/>
                </a:solidFill>
                <a:latin typeface="Lato-Heavy"/>
                <a:cs typeface="Lato-Heavy"/>
              </a:rPr>
              <a:t>(CoE):</a:t>
            </a:r>
            <a:r>
              <a:rPr sz="1288" b="1" spc="43">
                <a:solidFill>
                  <a:srgbClr val="F4831A"/>
                </a:solidFill>
                <a:latin typeface="Lato-Heavy"/>
                <a:cs typeface="Lato-Heavy"/>
              </a:rPr>
              <a:t> </a:t>
            </a:r>
            <a:r>
              <a:rPr sz="1288" spc="-5">
                <a:solidFill>
                  <a:srgbClr val="3B3A3B"/>
                </a:solidFill>
                <a:latin typeface="Lato-Light"/>
                <a:cs typeface="Lato-Light"/>
              </a:rPr>
              <a:t>Continuous</a:t>
            </a:r>
            <a:r>
              <a:rPr sz="1288">
                <a:solidFill>
                  <a:srgbClr val="3B3A3B"/>
                </a:solidFill>
                <a:latin typeface="Lato-Light"/>
                <a:cs typeface="Lato-Light"/>
              </a:rPr>
              <a:t> </a:t>
            </a:r>
            <a:r>
              <a:rPr sz="1288" spc="-16">
                <a:solidFill>
                  <a:srgbClr val="3B3A3B"/>
                </a:solidFill>
                <a:latin typeface="Lato-Light"/>
                <a:cs typeface="Lato-Light"/>
              </a:rPr>
              <a:t>research, </a:t>
            </a:r>
            <a:r>
              <a:rPr sz="1288" spc="-338">
                <a:solidFill>
                  <a:srgbClr val="3B3A3B"/>
                </a:solidFill>
                <a:latin typeface="Lato-Light"/>
                <a:cs typeface="Lato-Light"/>
              </a:rPr>
              <a:t> </a:t>
            </a:r>
            <a:r>
              <a:rPr sz="1288" spc="-11">
                <a:solidFill>
                  <a:srgbClr val="3B3A3B"/>
                </a:solidFill>
                <a:latin typeface="Lato-Light"/>
                <a:cs typeface="Lato-Light"/>
              </a:rPr>
              <a:t>Dedicated</a:t>
            </a:r>
            <a:r>
              <a:rPr sz="1288" spc="-5">
                <a:solidFill>
                  <a:srgbClr val="3B3A3B"/>
                </a:solidFill>
                <a:latin typeface="Lato-Light"/>
                <a:cs typeface="Lato-Light"/>
              </a:rPr>
              <a:t> </a:t>
            </a:r>
            <a:r>
              <a:rPr sz="1288">
                <a:solidFill>
                  <a:srgbClr val="3B3A3B"/>
                </a:solidFill>
                <a:latin typeface="Lato-Light"/>
                <a:cs typeface="Lato-Light"/>
              </a:rPr>
              <a:t>labs,</a:t>
            </a:r>
            <a:r>
              <a:rPr sz="1288" spc="-43">
                <a:solidFill>
                  <a:srgbClr val="3B3A3B"/>
                </a:solidFill>
                <a:latin typeface="Lato-Light"/>
                <a:cs typeface="Lato-Light"/>
              </a:rPr>
              <a:t> </a:t>
            </a:r>
            <a:r>
              <a:rPr sz="1288" spc="-11">
                <a:solidFill>
                  <a:srgbClr val="3B3A3B"/>
                </a:solidFill>
                <a:latin typeface="Lato-Light"/>
                <a:cs typeface="Lato-Light"/>
              </a:rPr>
              <a:t>Accelerators,</a:t>
            </a:r>
            <a:r>
              <a:rPr sz="1288" spc="-48">
                <a:solidFill>
                  <a:srgbClr val="3B3A3B"/>
                </a:solidFill>
                <a:latin typeface="Lato-Light"/>
                <a:cs typeface="Lato-Light"/>
              </a:rPr>
              <a:t> </a:t>
            </a:r>
            <a:r>
              <a:rPr sz="1288" spc="-21">
                <a:solidFill>
                  <a:srgbClr val="3B3A3B"/>
                </a:solidFill>
                <a:latin typeface="Lato-Light"/>
                <a:cs typeface="Lato-Light"/>
              </a:rPr>
              <a:t>Value</a:t>
            </a:r>
            <a:r>
              <a:rPr sz="1288" spc="-5">
                <a:solidFill>
                  <a:srgbClr val="3B3A3B"/>
                </a:solidFill>
                <a:latin typeface="Lato-Light"/>
                <a:cs typeface="Lato-Light"/>
              </a:rPr>
              <a:t> </a:t>
            </a:r>
            <a:r>
              <a:rPr sz="1288">
                <a:solidFill>
                  <a:srgbClr val="3B3A3B"/>
                </a:solidFill>
                <a:latin typeface="Lato-Light"/>
                <a:cs typeface="Lato-Light"/>
              </a:rPr>
              <a:t>additions</a:t>
            </a:r>
            <a:endParaRPr sz="1288">
              <a:latin typeface="Lato-Light"/>
              <a:cs typeface="Lato-Light"/>
            </a:endParaRPr>
          </a:p>
        </p:txBody>
      </p:sp>
      <p:sp>
        <p:nvSpPr>
          <p:cNvPr id="13" name="object 13"/>
          <p:cNvSpPr txBox="1"/>
          <p:nvPr/>
        </p:nvSpPr>
        <p:spPr>
          <a:xfrm>
            <a:off x="4356290" y="3693787"/>
            <a:ext cx="2370305" cy="1729959"/>
          </a:xfrm>
          <a:prstGeom prst="rect">
            <a:avLst/>
          </a:prstGeom>
        </p:spPr>
        <p:txBody>
          <a:bodyPr vert="horz" wrap="square" lIns="0" tIns="12952" rIns="0" bIns="0" rtlCol="0">
            <a:spAutoFit/>
          </a:bodyPr>
          <a:lstStyle/>
          <a:p>
            <a:pPr marL="252242" indent="-238608">
              <a:spcBef>
                <a:spcPts val="102"/>
              </a:spcBef>
              <a:buChar char="•"/>
              <a:tabLst>
                <a:tab pos="251561" algn="l"/>
                <a:tab pos="252242" algn="l"/>
              </a:tabLst>
            </a:pPr>
            <a:r>
              <a:rPr sz="1200" spc="-5">
                <a:solidFill>
                  <a:srgbClr val="3B3A3B"/>
                </a:solidFill>
                <a:latin typeface="Lato-Light"/>
              </a:rPr>
              <a:t>Predictive Analysis</a:t>
            </a:r>
          </a:p>
          <a:p>
            <a:pPr marL="252242" indent="-238608">
              <a:buChar char="•"/>
              <a:tabLst>
                <a:tab pos="251561" algn="l"/>
                <a:tab pos="252242" algn="l"/>
              </a:tabLst>
            </a:pPr>
            <a:r>
              <a:rPr sz="1200" spc="-5">
                <a:solidFill>
                  <a:srgbClr val="3B3A3B"/>
                </a:solidFill>
                <a:latin typeface="Lato-Light"/>
              </a:rPr>
              <a:t>BI Architecture</a:t>
            </a:r>
          </a:p>
          <a:p>
            <a:pPr marL="252242" indent="-238608">
              <a:buChar char="•"/>
              <a:tabLst>
                <a:tab pos="251561" algn="l"/>
                <a:tab pos="252242" algn="l"/>
              </a:tabLst>
            </a:pPr>
            <a:r>
              <a:rPr sz="1200" spc="-5">
                <a:solidFill>
                  <a:srgbClr val="3B3A3B"/>
                </a:solidFill>
                <a:latin typeface="Lato-Light"/>
              </a:rPr>
              <a:t>R Language</a:t>
            </a:r>
          </a:p>
          <a:p>
            <a:pPr marL="252242" indent="-238608">
              <a:buChar char="•"/>
              <a:tabLst>
                <a:tab pos="251561" algn="l"/>
                <a:tab pos="252242" algn="l"/>
              </a:tabLst>
            </a:pPr>
            <a:r>
              <a:rPr sz="1200" spc="-5">
                <a:solidFill>
                  <a:srgbClr val="3B3A3B"/>
                </a:solidFill>
                <a:latin typeface="Lato-Light"/>
              </a:rPr>
              <a:t>Python</a:t>
            </a:r>
          </a:p>
          <a:p>
            <a:pPr marL="252242" indent="-238608">
              <a:buChar char="•"/>
              <a:tabLst>
                <a:tab pos="251561" algn="l"/>
                <a:tab pos="252242" algn="l"/>
              </a:tabLst>
            </a:pPr>
            <a:r>
              <a:rPr sz="1200" spc="-5">
                <a:solidFill>
                  <a:srgbClr val="3B3A3B"/>
                </a:solidFill>
                <a:latin typeface="Lato-Light"/>
              </a:rPr>
              <a:t>Data Modelling &amp; Warehousing</a:t>
            </a:r>
          </a:p>
          <a:p>
            <a:pPr marL="252242" indent="-238608">
              <a:buChar char="•"/>
              <a:tabLst>
                <a:tab pos="251561" algn="l"/>
                <a:tab pos="252242" algn="l"/>
              </a:tabLst>
            </a:pPr>
            <a:r>
              <a:rPr sz="1200" spc="-5">
                <a:solidFill>
                  <a:srgbClr val="3B3A3B"/>
                </a:solidFill>
                <a:latin typeface="Lato-Light"/>
              </a:rPr>
              <a:t>Data Mining</a:t>
            </a:r>
          </a:p>
          <a:p>
            <a:pPr marL="252242" indent="-238608">
              <a:buChar char="•"/>
              <a:tabLst>
                <a:tab pos="251561" algn="l"/>
                <a:tab pos="252242" algn="l"/>
              </a:tabLst>
            </a:pPr>
            <a:r>
              <a:rPr sz="1200" spc="-5">
                <a:solidFill>
                  <a:srgbClr val="3B3A3B"/>
                </a:solidFill>
                <a:latin typeface="Lato-Light"/>
              </a:rPr>
              <a:t>ETL</a:t>
            </a:r>
          </a:p>
          <a:p>
            <a:pPr marL="252242" indent="-238608">
              <a:buChar char="•"/>
              <a:tabLst>
                <a:tab pos="251561" algn="l"/>
                <a:tab pos="252242" algn="l"/>
              </a:tabLst>
            </a:pPr>
            <a:r>
              <a:rPr sz="1200" spc="-5">
                <a:solidFill>
                  <a:srgbClr val="3B3A3B"/>
                </a:solidFill>
                <a:latin typeface="Lato-Light"/>
              </a:rPr>
              <a:t>Custom Dashboards</a:t>
            </a:r>
          </a:p>
          <a:p>
            <a:pPr marL="252242" indent="-238608">
              <a:buChar char="•"/>
              <a:tabLst>
                <a:tab pos="251561" algn="l"/>
                <a:tab pos="252242" algn="l"/>
              </a:tabLst>
            </a:pPr>
            <a:r>
              <a:rPr sz="1200" spc="-5">
                <a:solidFill>
                  <a:srgbClr val="3B3A3B"/>
                </a:solidFill>
                <a:latin typeface="Lato-Light"/>
              </a:rPr>
              <a:t>Configuration &amp; Migration</a:t>
            </a:r>
          </a:p>
        </p:txBody>
      </p:sp>
      <p:sp>
        <p:nvSpPr>
          <p:cNvPr id="15" name="object 15"/>
          <p:cNvSpPr/>
          <p:nvPr/>
        </p:nvSpPr>
        <p:spPr>
          <a:xfrm>
            <a:off x="716504" y="1487772"/>
            <a:ext cx="500375" cy="0"/>
          </a:xfrm>
          <a:custGeom>
            <a:avLst/>
            <a:gdLst/>
            <a:ahLst/>
            <a:cxnLst/>
            <a:rect l="l" t="t" r="r" b="b"/>
            <a:pathLst>
              <a:path w="466090">
                <a:moveTo>
                  <a:pt x="0" y="0"/>
                </a:moveTo>
                <a:lnTo>
                  <a:pt x="465836" y="0"/>
                </a:lnTo>
              </a:path>
            </a:pathLst>
          </a:custGeom>
          <a:ln w="26250">
            <a:solidFill>
              <a:srgbClr val="F4831A"/>
            </a:solidFill>
          </a:ln>
        </p:spPr>
        <p:txBody>
          <a:bodyPr wrap="square" lIns="0" tIns="0" rIns="0" bIns="0" rtlCol="0"/>
          <a:lstStyle/>
          <a:p>
            <a:endParaRPr sz="1932"/>
          </a:p>
        </p:txBody>
      </p:sp>
      <p:sp>
        <p:nvSpPr>
          <p:cNvPr id="16" name="object 16"/>
          <p:cNvSpPr/>
          <p:nvPr/>
        </p:nvSpPr>
        <p:spPr>
          <a:xfrm>
            <a:off x="4369924" y="1484457"/>
            <a:ext cx="500375" cy="0"/>
          </a:xfrm>
          <a:custGeom>
            <a:avLst/>
            <a:gdLst/>
            <a:ahLst/>
            <a:cxnLst/>
            <a:rect l="l" t="t" r="r" b="b"/>
            <a:pathLst>
              <a:path w="466089">
                <a:moveTo>
                  <a:pt x="0" y="0"/>
                </a:moveTo>
                <a:lnTo>
                  <a:pt x="465836" y="0"/>
                </a:lnTo>
              </a:path>
            </a:pathLst>
          </a:custGeom>
          <a:ln w="26250">
            <a:solidFill>
              <a:srgbClr val="F4831A"/>
            </a:solidFill>
          </a:ln>
        </p:spPr>
        <p:txBody>
          <a:bodyPr wrap="square" lIns="0" tIns="0" rIns="0" bIns="0" rtlCol="0"/>
          <a:lstStyle/>
          <a:p>
            <a:endParaRPr sz="1932"/>
          </a:p>
        </p:txBody>
      </p:sp>
      <p:sp>
        <p:nvSpPr>
          <p:cNvPr id="17" name="object 17"/>
          <p:cNvSpPr/>
          <p:nvPr/>
        </p:nvSpPr>
        <p:spPr>
          <a:xfrm>
            <a:off x="716504" y="3580651"/>
            <a:ext cx="500375" cy="0"/>
          </a:xfrm>
          <a:custGeom>
            <a:avLst/>
            <a:gdLst/>
            <a:ahLst/>
            <a:cxnLst/>
            <a:rect l="l" t="t" r="r" b="b"/>
            <a:pathLst>
              <a:path w="466090">
                <a:moveTo>
                  <a:pt x="0" y="0"/>
                </a:moveTo>
                <a:lnTo>
                  <a:pt x="465836" y="0"/>
                </a:lnTo>
              </a:path>
            </a:pathLst>
          </a:custGeom>
          <a:ln w="26250">
            <a:solidFill>
              <a:srgbClr val="F4831A"/>
            </a:solidFill>
          </a:ln>
        </p:spPr>
        <p:txBody>
          <a:bodyPr wrap="square" lIns="0" tIns="0" rIns="0" bIns="0" rtlCol="0"/>
          <a:lstStyle/>
          <a:p>
            <a:endParaRPr sz="1932"/>
          </a:p>
        </p:txBody>
      </p:sp>
      <p:sp>
        <p:nvSpPr>
          <p:cNvPr id="18" name="object 18"/>
          <p:cNvSpPr/>
          <p:nvPr/>
        </p:nvSpPr>
        <p:spPr>
          <a:xfrm>
            <a:off x="7928154" y="1487772"/>
            <a:ext cx="500375" cy="0"/>
          </a:xfrm>
          <a:custGeom>
            <a:avLst/>
            <a:gdLst/>
            <a:ahLst/>
            <a:cxnLst/>
            <a:rect l="l" t="t" r="r" b="b"/>
            <a:pathLst>
              <a:path w="466090">
                <a:moveTo>
                  <a:pt x="0" y="0"/>
                </a:moveTo>
                <a:lnTo>
                  <a:pt x="465836" y="0"/>
                </a:lnTo>
              </a:path>
            </a:pathLst>
          </a:custGeom>
          <a:ln w="26250">
            <a:solidFill>
              <a:srgbClr val="F4831A"/>
            </a:solidFill>
          </a:ln>
        </p:spPr>
        <p:txBody>
          <a:bodyPr wrap="square" lIns="0" tIns="0" rIns="0" bIns="0" rtlCol="0"/>
          <a:lstStyle/>
          <a:p>
            <a:endParaRPr sz="1932"/>
          </a:p>
        </p:txBody>
      </p:sp>
      <p:sp>
        <p:nvSpPr>
          <p:cNvPr id="19" name="object 19"/>
          <p:cNvSpPr/>
          <p:nvPr/>
        </p:nvSpPr>
        <p:spPr>
          <a:xfrm>
            <a:off x="4369924" y="3583967"/>
            <a:ext cx="500375" cy="0"/>
          </a:xfrm>
          <a:custGeom>
            <a:avLst/>
            <a:gdLst/>
            <a:ahLst/>
            <a:cxnLst/>
            <a:rect l="l" t="t" r="r" b="b"/>
            <a:pathLst>
              <a:path w="466089">
                <a:moveTo>
                  <a:pt x="0" y="0"/>
                </a:moveTo>
                <a:lnTo>
                  <a:pt x="465836" y="0"/>
                </a:lnTo>
              </a:path>
            </a:pathLst>
          </a:custGeom>
          <a:ln w="26250">
            <a:solidFill>
              <a:srgbClr val="F4831A"/>
            </a:solidFill>
          </a:ln>
        </p:spPr>
        <p:txBody>
          <a:bodyPr wrap="square" lIns="0" tIns="0" rIns="0" bIns="0" rtlCol="0"/>
          <a:lstStyle/>
          <a:p>
            <a:endParaRPr sz="1932"/>
          </a:p>
        </p:txBody>
      </p:sp>
      <p:sp>
        <p:nvSpPr>
          <p:cNvPr id="20" name="object 6">
            <a:extLst>
              <a:ext uri="{FF2B5EF4-FFF2-40B4-BE49-F238E27FC236}">
                <a16:creationId xmlns:a16="http://schemas.microsoft.com/office/drawing/2014/main" id="{A20ADBBE-5B3A-C240-AB7A-667D6FEA522F}"/>
              </a:ext>
            </a:extLst>
          </p:cNvPr>
          <p:cNvSpPr txBox="1"/>
          <p:nvPr/>
        </p:nvSpPr>
        <p:spPr>
          <a:xfrm>
            <a:off x="7941389" y="3212539"/>
            <a:ext cx="3144727" cy="229211"/>
          </a:xfrm>
          <a:prstGeom prst="rect">
            <a:avLst/>
          </a:prstGeom>
        </p:spPr>
        <p:txBody>
          <a:bodyPr vert="horz" wrap="square" lIns="0" tIns="13634" rIns="0" bIns="0" rtlCol="0">
            <a:spAutoFit/>
          </a:bodyPr>
          <a:lstStyle/>
          <a:p>
            <a:pPr marL="13635">
              <a:spcBef>
                <a:spcPts val="107"/>
              </a:spcBef>
            </a:pPr>
            <a:r>
              <a:rPr lang="en-US" sz="1400" b="1" spc="-11">
                <a:solidFill>
                  <a:srgbClr val="F4831A"/>
                </a:solidFill>
                <a:latin typeface="Lato-Light"/>
                <a:cs typeface="Lato-Black"/>
              </a:rPr>
              <a:t>ENTERPRISE SECURITY</a:t>
            </a:r>
            <a:endParaRPr lang="en-US" sz="1400">
              <a:latin typeface="Lato-Light"/>
              <a:cs typeface="Lato-Black"/>
            </a:endParaRPr>
          </a:p>
        </p:txBody>
      </p:sp>
      <p:sp>
        <p:nvSpPr>
          <p:cNvPr id="21" name="object 11">
            <a:extLst>
              <a:ext uri="{FF2B5EF4-FFF2-40B4-BE49-F238E27FC236}">
                <a16:creationId xmlns:a16="http://schemas.microsoft.com/office/drawing/2014/main" id="{9A05AEB0-3CF9-5C47-B5A1-467DE0270725}"/>
              </a:ext>
            </a:extLst>
          </p:cNvPr>
          <p:cNvSpPr txBox="1"/>
          <p:nvPr/>
        </p:nvSpPr>
        <p:spPr>
          <a:xfrm>
            <a:off x="7941389" y="3713955"/>
            <a:ext cx="3144727" cy="806629"/>
          </a:xfrm>
          <a:prstGeom prst="rect">
            <a:avLst/>
          </a:prstGeom>
        </p:spPr>
        <p:txBody>
          <a:bodyPr vert="horz" wrap="square" lIns="0" tIns="12952" rIns="0" bIns="0" rtlCol="0">
            <a:spAutoFit/>
          </a:bodyPr>
          <a:lstStyle/>
          <a:p>
            <a:pPr marL="252242" indent="-238608">
              <a:spcBef>
                <a:spcPts val="102"/>
              </a:spcBef>
              <a:buChar char="•"/>
              <a:tabLst>
                <a:tab pos="251561" algn="l"/>
                <a:tab pos="252242" algn="l"/>
              </a:tabLst>
            </a:pPr>
            <a:r>
              <a:rPr lang="en-US" sz="1200" spc="-5">
                <a:solidFill>
                  <a:srgbClr val="3B3A3B"/>
                </a:solidFill>
                <a:latin typeface="Lato-Light"/>
              </a:rPr>
              <a:t>Advanced Threat Management</a:t>
            </a:r>
          </a:p>
          <a:p>
            <a:pPr marL="252242" indent="-238608">
              <a:spcBef>
                <a:spcPts val="102"/>
              </a:spcBef>
              <a:buChar char="•"/>
              <a:tabLst>
                <a:tab pos="251561" algn="l"/>
                <a:tab pos="252242" algn="l"/>
              </a:tabLst>
            </a:pPr>
            <a:r>
              <a:rPr lang="en-US" sz="1200" spc="-5">
                <a:solidFill>
                  <a:srgbClr val="3B3A3B"/>
                </a:solidFill>
                <a:latin typeface="Lato-Light"/>
              </a:rPr>
              <a:t>Cyber and Infra Security</a:t>
            </a:r>
          </a:p>
          <a:p>
            <a:pPr marL="252242" indent="-238608">
              <a:spcBef>
                <a:spcPts val="102"/>
              </a:spcBef>
              <a:buChar char="•"/>
              <a:tabLst>
                <a:tab pos="251561" algn="l"/>
                <a:tab pos="252242" algn="l"/>
              </a:tabLst>
            </a:pPr>
            <a:r>
              <a:rPr lang="en-US" sz="1200" spc="-5">
                <a:solidFill>
                  <a:srgbClr val="3B3A3B"/>
                </a:solidFill>
                <a:latin typeface="Lato-Light"/>
              </a:rPr>
              <a:t>Identity and Access Management</a:t>
            </a:r>
          </a:p>
          <a:p>
            <a:pPr marL="252242" indent="-238608">
              <a:spcBef>
                <a:spcPts val="102"/>
              </a:spcBef>
              <a:buChar char="•"/>
              <a:tabLst>
                <a:tab pos="251561" algn="l"/>
                <a:tab pos="252242" algn="l"/>
              </a:tabLst>
            </a:pPr>
            <a:r>
              <a:rPr lang="en-US" sz="1200" spc="-5">
                <a:solidFill>
                  <a:srgbClr val="3B3A3B"/>
                </a:solidFill>
                <a:latin typeface="Lato-Light"/>
              </a:rPr>
              <a:t>Governance, Risk and Compliance</a:t>
            </a:r>
            <a:endParaRPr sz="1200" spc="-5">
              <a:solidFill>
                <a:srgbClr val="3B3A3B"/>
              </a:solidFill>
              <a:latin typeface="Lato-Light"/>
            </a:endParaRPr>
          </a:p>
        </p:txBody>
      </p:sp>
      <p:sp>
        <p:nvSpPr>
          <p:cNvPr id="22" name="object 18">
            <a:extLst>
              <a:ext uri="{FF2B5EF4-FFF2-40B4-BE49-F238E27FC236}">
                <a16:creationId xmlns:a16="http://schemas.microsoft.com/office/drawing/2014/main" id="{905982CD-691F-9346-9DF8-1ED1209800D6}"/>
              </a:ext>
            </a:extLst>
          </p:cNvPr>
          <p:cNvSpPr/>
          <p:nvPr/>
        </p:nvSpPr>
        <p:spPr>
          <a:xfrm>
            <a:off x="7955022" y="3600821"/>
            <a:ext cx="500375" cy="0"/>
          </a:xfrm>
          <a:custGeom>
            <a:avLst/>
            <a:gdLst/>
            <a:ahLst/>
            <a:cxnLst/>
            <a:rect l="l" t="t" r="r" b="b"/>
            <a:pathLst>
              <a:path w="466090">
                <a:moveTo>
                  <a:pt x="0" y="0"/>
                </a:moveTo>
                <a:lnTo>
                  <a:pt x="465836" y="0"/>
                </a:lnTo>
              </a:path>
            </a:pathLst>
          </a:custGeom>
          <a:ln w="26250">
            <a:solidFill>
              <a:srgbClr val="F4831A"/>
            </a:solidFill>
          </a:ln>
        </p:spPr>
        <p:txBody>
          <a:bodyPr wrap="square" lIns="0" tIns="0" rIns="0" bIns="0" rtlCol="0"/>
          <a:lstStyle/>
          <a:p>
            <a:endParaRPr sz="1932"/>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6721" y="486325"/>
            <a:ext cx="2530714" cy="290766"/>
          </a:xfrm>
          <a:prstGeom prst="rect">
            <a:avLst/>
          </a:prstGeom>
        </p:spPr>
        <p:txBody>
          <a:bodyPr vert="horz" wrap="square" lIns="0" tIns="13634" rIns="0" bIns="0" rtlCol="0">
            <a:spAutoFit/>
          </a:bodyPr>
          <a:lstStyle/>
          <a:p>
            <a:pPr marL="13635">
              <a:spcBef>
                <a:spcPts val="107"/>
              </a:spcBef>
            </a:pPr>
            <a:r>
              <a:rPr b="1" spc="-5" dirty="0">
                <a:solidFill>
                  <a:srgbClr val="3B3A3B"/>
                </a:solidFill>
                <a:latin typeface="Lato-Light"/>
                <a:cs typeface="Lato-Light"/>
              </a:rPr>
              <a:t>OUR</a:t>
            </a:r>
            <a:r>
              <a:rPr b="1" spc="-81" dirty="0">
                <a:solidFill>
                  <a:srgbClr val="3B3A3B"/>
                </a:solidFill>
                <a:latin typeface="Lato-Light"/>
                <a:cs typeface="Lato-Light"/>
              </a:rPr>
              <a:t> </a:t>
            </a:r>
            <a:r>
              <a:rPr b="1" spc="-5" dirty="0">
                <a:solidFill>
                  <a:srgbClr val="3B3A3B"/>
                </a:solidFill>
                <a:latin typeface="Lato-Light"/>
                <a:cs typeface="Lato-Light"/>
              </a:rPr>
              <a:t>EXPERTISE</a:t>
            </a:r>
            <a:endParaRPr b="1" dirty="0">
              <a:latin typeface="Lato-Light"/>
              <a:cs typeface="Lato-Light"/>
            </a:endParaRPr>
          </a:p>
        </p:txBody>
      </p:sp>
      <p:pic>
        <p:nvPicPr>
          <p:cNvPr id="17" name="object 17"/>
          <p:cNvPicPr/>
          <p:nvPr/>
        </p:nvPicPr>
        <p:blipFill>
          <a:blip r:embed="rId2" cstate="print"/>
          <a:stretch>
            <a:fillRect/>
          </a:stretch>
        </p:blipFill>
        <p:spPr>
          <a:xfrm>
            <a:off x="3914272" y="1051987"/>
            <a:ext cx="4391969" cy="4898480"/>
          </a:xfrm>
          <a:prstGeom prst="rect">
            <a:avLst/>
          </a:prstGeom>
        </p:spPr>
      </p:pic>
      <p:grpSp>
        <p:nvGrpSpPr>
          <p:cNvPr id="67" name="Group 66">
            <a:extLst>
              <a:ext uri="{FF2B5EF4-FFF2-40B4-BE49-F238E27FC236}">
                <a16:creationId xmlns:a16="http://schemas.microsoft.com/office/drawing/2014/main" id="{03E813EF-1D76-B026-6BEE-132AFBDA72CA}"/>
              </a:ext>
            </a:extLst>
          </p:cNvPr>
          <p:cNvGrpSpPr/>
          <p:nvPr/>
        </p:nvGrpSpPr>
        <p:grpSpPr>
          <a:xfrm>
            <a:off x="419943" y="1051987"/>
            <a:ext cx="3122897" cy="4894212"/>
            <a:chOff x="419943" y="1051987"/>
            <a:chExt cx="3122897" cy="4894212"/>
          </a:xfrm>
        </p:grpSpPr>
        <p:sp>
          <p:nvSpPr>
            <p:cNvPr id="3" name="object 3"/>
            <p:cNvSpPr/>
            <p:nvPr/>
          </p:nvSpPr>
          <p:spPr>
            <a:xfrm>
              <a:off x="432619" y="1051987"/>
              <a:ext cx="3107578" cy="1663859"/>
            </a:xfrm>
            <a:custGeom>
              <a:avLst/>
              <a:gdLst/>
              <a:ahLst/>
              <a:cxnLst/>
              <a:rect l="l" t="t" r="r" b="b"/>
              <a:pathLst>
                <a:path w="2389504" h="1405255">
                  <a:moveTo>
                    <a:pt x="113195" y="0"/>
                  </a:moveTo>
                  <a:lnTo>
                    <a:pt x="69137" y="8894"/>
                  </a:lnTo>
                  <a:lnTo>
                    <a:pt x="33156" y="33151"/>
                  </a:lnTo>
                  <a:lnTo>
                    <a:pt x="8896" y="69131"/>
                  </a:lnTo>
                  <a:lnTo>
                    <a:pt x="0" y="113195"/>
                  </a:lnTo>
                  <a:lnTo>
                    <a:pt x="0" y="1291463"/>
                  </a:lnTo>
                  <a:lnTo>
                    <a:pt x="8896" y="1335520"/>
                  </a:lnTo>
                  <a:lnTo>
                    <a:pt x="33156" y="1371501"/>
                  </a:lnTo>
                  <a:lnTo>
                    <a:pt x="69137" y="1395761"/>
                  </a:lnTo>
                  <a:lnTo>
                    <a:pt x="113195" y="1404658"/>
                  </a:lnTo>
                  <a:lnTo>
                    <a:pt x="2276297" y="1404658"/>
                  </a:lnTo>
                  <a:lnTo>
                    <a:pt x="2320355" y="1395761"/>
                  </a:lnTo>
                  <a:lnTo>
                    <a:pt x="2356335" y="1371501"/>
                  </a:lnTo>
                  <a:lnTo>
                    <a:pt x="2380595" y="1335520"/>
                  </a:lnTo>
                  <a:lnTo>
                    <a:pt x="2389492" y="1291463"/>
                  </a:lnTo>
                  <a:lnTo>
                    <a:pt x="2389492" y="113195"/>
                  </a:lnTo>
                  <a:lnTo>
                    <a:pt x="2380595" y="69131"/>
                  </a:lnTo>
                  <a:lnTo>
                    <a:pt x="2356335" y="33151"/>
                  </a:lnTo>
                  <a:lnTo>
                    <a:pt x="2320355" y="8894"/>
                  </a:lnTo>
                  <a:lnTo>
                    <a:pt x="2276297" y="0"/>
                  </a:lnTo>
                  <a:lnTo>
                    <a:pt x="113195" y="0"/>
                  </a:lnTo>
                  <a:close/>
                </a:path>
              </a:pathLst>
            </a:custGeom>
            <a:ln w="10998">
              <a:solidFill>
                <a:srgbClr val="F4831A"/>
              </a:solidFill>
            </a:ln>
          </p:spPr>
          <p:txBody>
            <a:bodyPr wrap="square" lIns="0" tIns="0" rIns="0" bIns="0" rtlCol="0"/>
            <a:lstStyle/>
            <a:p>
              <a:endParaRPr sz="1932"/>
            </a:p>
          </p:txBody>
        </p:sp>
        <p:sp>
          <p:nvSpPr>
            <p:cNvPr id="8" name="object 8"/>
            <p:cNvSpPr txBox="1"/>
            <p:nvPr/>
          </p:nvSpPr>
          <p:spPr>
            <a:xfrm>
              <a:off x="646810" y="1339191"/>
              <a:ext cx="2253792" cy="891573"/>
            </a:xfrm>
            <a:prstGeom prst="rect">
              <a:avLst/>
            </a:prstGeom>
          </p:spPr>
          <p:txBody>
            <a:bodyPr vert="horz" wrap="square" lIns="0" tIns="59990" rIns="0" bIns="0" rtlCol="0">
              <a:spAutoFit/>
            </a:bodyPr>
            <a:lstStyle/>
            <a:p>
              <a:pPr marL="227700" indent="-214065">
                <a:spcBef>
                  <a:spcPts val="472"/>
                </a:spcBef>
                <a:buChar char="•"/>
                <a:tabLst>
                  <a:tab pos="227017" algn="l"/>
                  <a:tab pos="227700" algn="l"/>
                </a:tabLst>
              </a:pPr>
              <a:r>
                <a:rPr lang="en-US" sz="1100" spc="-5" dirty="0">
                  <a:solidFill>
                    <a:srgbClr val="3B3A3B"/>
                  </a:solidFill>
                  <a:latin typeface="Lato-Light"/>
                  <a:cs typeface="Lato-Light"/>
                </a:rPr>
                <a:t>TOGAF</a:t>
              </a:r>
              <a:r>
                <a:rPr lang="en-US" sz="1100" spc="-64" dirty="0">
                  <a:solidFill>
                    <a:srgbClr val="3B3A3B"/>
                  </a:solidFill>
                  <a:latin typeface="Lato-Light"/>
                  <a:cs typeface="Lato-Light"/>
                </a:rPr>
                <a:t> </a:t>
              </a:r>
              <a:r>
                <a:rPr lang="en-US" sz="1100" dirty="0">
                  <a:solidFill>
                    <a:srgbClr val="3B3A3B"/>
                  </a:solidFill>
                  <a:latin typeface="Lato-Light"/>
                  <a:cs typeface="Lato-Light"/>
                </a:rPr>
                <a:t>Certified</a:t>
              </a:r>
              <a:endParaRPr lang="en-US" sz="1100" dirty="0">
                <a:latin typeface="Lato-Light"/>
                <a:cs typeface="Lato-Light"/>
              </a:endParaRPr>
            </a:p>
            <a:p>
              <a:pPr marL="231109" indent="-218156">
                <a:spcBef>
                  <a:spcPts val="370"/>
                </a:spcBef>
                <a:buChar char="•"/>
                <a:tabLst>
                  <a:tab pos="231109" algn="l"/>
                  <a:tab pos="231790" algn="l"/>
                </a:tabLst>
              </a:pPr>
              <a:r>
                <a:rPr lang="en-US" sz="1100" spc="-11" dirty="0">
                  <a:solidFill>
                    <a:srgbClr val="3B3A3B"/>
                  </a:solidFill>
                  <a:latin typeface="Lato-Light"/>
                  <a:cs typeface="Lato-Light"/>
                </a:rPr>
                <a:t>Full</a:t>
              </a:r>
              <a:r>
                <a:rPr lang="en-US" sz="1100" spc="-21" dirty="0">
                  <a:solidFill>
                    <a:srgbClr val="3B3A3B"/>
                  </a:solidFill>
                  <a:latin typeface="Lato-Light"/>
                  <a:cs typeface="Lato-Light"/>
                </a:rPr>
                <a:t> </a:t>
              </a:r>
              <a:r>
                <a:rPr lang="en-US" sz="1100" spc="-5" dirty="0">
                  <a:solidFill>
                    <a:srgbClr val="3B3A3B"/>
                  </a:solidFill>
                  <a:latin typeface="Lato-Light"/>
                  <a:cs typeface="Lato-Light"/>
                </a:rPr>
                <a:t>Stack</a:t>
              </a:r>
              <a:r>
                <a:rPr lang="en-US" sz="1100" spc="-21" dirty="0">
                  <a:solidFill>
                    <a:srgbClr val="3B3A3B"/>
                  </a:solidFill>
                  <a:latin typeface="Lato-Light"/>
                  <a:cs typeface="Lato-Light"/>
                </a:rPr>
                <a:t> </a:t>
              </a:r>
              <a:r>
                <a:rPr lang="en-US" sz="1100" dirty="0">
                  <a:solidFill>
                    <a:srgbClr val="3B3A3B"/>
                  </a:solidFill>
                  <a:latin typeface="Lato-Light"/>
                  <a:cs typeface="Lato-Light"/>
                </a:rPr>
                <a:t>Developers</a:t>
              </a:r>
              <a:endParaRPr lang="en-US" sz="1100" dirty="0">
                <a:latin typeface="Lato-Light"/>
                <a:cs typeface="Lato-Light"/>
              </a:endParaRPr>
            </a:p>
            <a:p>
              <a:pPr marL="231109" indent="-218156">
                <a:spcBef>
                  <a:spcPts val="370"/>
                </a:spcBef>
                <a:buChar char="•"/>
                <a:tabLst>
                  <a:tab pos="231109" algn="l"/>
                  <a:tab pos="231790" algn="l"/>
                </a:tabLst>
              </a:pPr>
              <a:r>
                <a:rPr lang="en-US" sz="1100" spc="5" dirty="0">
                  <a:solidFill>
                    <a:srgbClr val="3B3A3B"/>
                  </a:solidFill>
                  <a:latin typeface="Lato-Light"/>
                  <a:cs typeface="Lato-Light"/>
                </a:rPr>
                <a:t>Cloud</a:t>
              </a:r>
              <a:r>
                <a:rPr lang="en-US" sz="1100" spc="-11" dirty="0">
                  <a:solidFill>
                    <a:srgbClr val="3B3A3B"/>
                  </a:solidFill>
                  <a:latin typeface="Lato-Light"/>
                  <a:cs typeface="Lato-Light"/>
                </a:rPr>
                <a:t> </a:t>
              </a:r>
              <a:r>
                <a:rPr lang="en-US" sz="1100" spc="5" dirty="0">
                  <a:solidFill>
                    <a:srgbClr val="3B3A3B"/>
                  </a:solidFill>
                  <a:latin typeface="Lato-Light"/>
                  <a:cs typeface="Lato-Light"/>
                </a:rPr>
                <a:t>Practitioner</a:t>
              </a:r>
              <a:r>
                <a:rPr lang="en-US" sz="1100" spc="-27" dirty="0">
                  <a:solidFill>
                    <a:srgbClr val="3B3A3B"/>
                  </a:solidFill>
                  <a:latin typeface="Lato-Light"/>
                  <a:cs typeface="Lato-Light"/>
                </a:rPr>
                <a:t> </a:t>
              </a:r>
              <a:r>
                <a:rPr lang="en-US" sz="1100" spc="11" dirty="0">
                  <a:solidFill>
                    <a:srgbClr val="3B3A3B"/>
                  </a:solidFill>
                  <a:latin typeface="Lato-Light"/>
                  <a:cs typeface="Lato-Light"/>
                </a:rPr>
                <a:t>&amp;</a:t>
              </a:r>
              <a:r>
                <a:rPr lang="en-US" sz="1100" spc="-43" dirty="0">
                  <a:solidFill>
                    <a:srgbClr val="3B3A3B"/>
                  </a:solidFill>
                  <a:latin typeface="Lato-Light"/>
                  <a:cs typeface="Lato-Light"/>
                </a:rPr>
                <a:t> </a:t>
              </a:r>
              <a:r>
                <a:rPr lang="en-US" sz="1100" spc="-5" dirty="0">
                  <a:solidFill>
                    <a:srgbClr val="3B3A3B"/>
                  </a:solidFill>
                  <a:latin typeface="Lato-Light"/>
                  <a:cs typeface="Lato-Light"/>
                </a:rPr>
                <a:t>Architects</a:t>
              </a:r>
              <a:endParaRPr lang="en-US" sz="1100" dirty="0">
                <a:latin typeface="Lato-Light"/>
                <a:cs typeface="Lato-Light"/>
              </a:endParaRPr>
            </a:p>
            <a:p>
              <a:pPr marL="231109" indent="-218156">
                <a:spcBef>
                  <a:spcPts val="370"/>
                </a:spcBef>
                <a:buChar char="•"/>
                <a:tabLst>
                  <a:tab pos="231109" algn="l"/>
                  <a:tab pos="231790" algn="l"/>
                </a:tabLst>
              </a:pPr>
              <a:r>
                <a:rPr lang="en-US" sz="1100" dirty="0">
                  <a:solidFill>
                    <a:srgbClr val="3B3A3B"/>
                  </a:solidFill>
                  <a:latin typeface="Lato-Light"/>
                  <a:cs typeface="Lato-Light"/>
                </a:rPr>
                <a:t>Big</a:t>
              </a:r>
              <a:r>
                <a:rPr lang="en-US" sz="1100" spc="-21" dirty="0">
                  <a:solidFill>
                    <a:srgbClr val="3B3A3B"/>
                  </a:solidFill>
                  <a:latin typeface="Lato-Light"/>
                  <a:cs typeface="Lato-Light"/>
                </a:rPr>
                <a:t> </a:t>
              </a:r>
              <a:r>
                <a:rPr lang="en-US" sz="1100" dirty="0">
                  <a:solidFill>
                    <a:srgbClr val="3B3A3B"/>
                  </a:solidFill>
                  <a:latin typeface="Lato-Light"/>
                  <a:cs typeface="Lato-Light"/>
                </a:rPr>
                <a:t>Data</a:t>
              </a:r>
              <a:r>
                <a:rPr lang="en-US" sz="1100" spc="-21" dirty="0">
                  <a:solidFill>
                    <a:srgbClr val="3B3A3B"/>
                  </a:solidFill>
                  <a:latin typeface="Lato-Light"/>
                  <a:cs typeface="Lato-Light"/>
                </a:rPr>
                <a:t> </a:t>
              </a:r>
              <a:r>
                <a:rPr lang="en-US" sz="1100" dirty="0">
                  <a:solidFill>
                    <a:srgbClr val="3B3A3B"/>
                  </a:solidFill>
                  <a:latin typeface="Lato-Light"/>
                  <a:cs typeface="Lato-Light"/>
                </a:rPr>
                <a:t>Platform</a:t>
              </a:r>
              <a:r>
                <a:rPr lang="en-US" sz="1100" spc="-48" dirty="0">
                  <a:solidFill>
                    <a:srgbClr val="3B3A3B"/>
                  </a:solidFill>
                  <a:latin typeface="Lato-Light"/>
                  <a:cs typeface="Lato-Light"/>
                </a:rPr>
                <a:t> </a:t>
              </a:r>
              <a:r>
                <a:rPr lang="en-US" sz="1100" spc="-5" dirty="0">
                  <a:solidFill>
                    <a:srgbClr val="3B3A3B"/>
                  </a:solidFill>
                  <a:latin typeface="Lato-Light"/>
                  <a:cs typeface="Lato-Light"/>
                </a:rPr>
                <a:t>Architects</a:t>
              </a:r>
              <a:endParaRPr lang="en-US" sz="1100" dirty="0">
                <a:latin typeface="Lato-Light"/>
                <a:cs typeface="Lato-Light"/>
              </a:endParaRPr>
            </a:p>
          </p:txBody>
        </p:sp>
        <p:sp>
          <p:nvSpPr>
            <p:cNvPr id="13" name="object 13"/>
            <p:cNvSpPr txBox="1"/>
            <p:nvPr/>
          </p:nvSpPr>
          <p:spPr>
            <a:xfrm>
              <a:off x="646810" y="1118563"/>
              <a:ext cx="2253793" cy="234029"/>
            </a:xfrm>
            <a:prstGeom prst="rect">
              <a:avLst/>
            </a:prstGeom>
          </p:spPr>
          <p:txBody>
            <a:bodyPr vert="horz" wrap="square" lIns="0" tIns="18406" rIns="0" bIns="0" rtlCol="0">
              <a:spAutoFit/>
            </a:bodyPr>
            <a:lstStyle/>
            <a:p>
              <a:pPr marL="13635">
                <a:spcBef>
                  <a:spcPts val="145"/>
                </a:spcBef>
              </a:pPr>
              <a:r>
                <a:rPr sz="1400" b="1" spc="21">
                  <a:solidFill>
                    <a:srgbClr val="F4831A"/>
                  </a:solidFill>
                  <a:latin typeface="Lato-Light"/>
                  <a:cs typeface="Lato-Black"/>
                </a:rPr>
                <a:t>PRODUCT</a:t>
              </a:r>
              <a:r>
                <a:rPr sz="1400" b="1" spc="-70">
                  <a:solidFill>
                    <a:srgbClr val="F4831A"/>
                  </a:solidFill>
                  <a:latin typeface="Lato-Light"/>
                  <a:cs typeface="Lato-Black"/>
                </a:rPr>
                <a:t> </a:t>
              </a:r>
              <a:r>
                <a:rPr sz="1400" b="1" spc="21">
                  <a:solidFill>
                    <a:srgbClr val="F4831A"/>
                  </a:solidFill>
                  <a:latin typeface="Lato-Light"/>
                  <a:cs typeface="Lato-Black"/>
                </a:rPr>
                <a:t>ENGINEERING</a:t>
              </a:r>
              <a:endParaRPr sz="1400">
                <a:latin typeface="Lato-Light"/>
                <a:cs typeface="Lato-Black"/>
              </a:endParaRPr>
            </a:p>
          </p:txBody>
        </p:sp>
        <p:grpSp>
          <p:nvGrpSpPr>
            <p:cNvPr id="57" name="Group 56">
              <a:extLst>
                <a:ext uri="{FF2B5EF4-FFF2-40B4-BE49-F238E27FC236}">
                  <a16:creationId xmlns:a16="http://schemas.microsoft.com/office/drawing/2014/main" id="{E85C858B-3581-9757-D3A9-8578895531EF}"/>
                </a:ext>
              </a:extLst>
            </p:cNvPr>
            <p:cNvGrpSpPr/>
            <p:nvPr/>
          </p:nvGrpSpPr>
          <p:grpSpPr>
            <a:xfrm>
              <a:off x="419943" y="4518265"/>
              <a:ext cx="3120254" cy="1427934"/>
              <a:chOff x="426565" y="4540106"/>
              <a:chExt cx="3091721" cy="1410361"/>
            </a:xfrm>
          </p:grpSpPr>
          <p:sp>
            <p:nvSpPr>
              <p:cNvPr id="7" name="object 7"/>
              <p:cNvSpPr/>
              <p:nvPr/>
            </p:nvSpPr>
            <p:spPr>
              <a:xfrm>
                <a:off x="426565" y="4540106"/>
                <a:ext cx="3091721" cy="1410361"/>
              </a:xfrm>
              <a:custGeom>
                <a:avLst/>
                <a:gdLst/>
                <a:ahLst/>
                <a:cxnLst/>
                <a:rect l="l" t="t" r="r" b="b"/>
                <a:pathLst>
                  <a:path w="2389504" h="1207770">
                    <a:moveTo>
                      <a:pt x="113195" y="0"/>
                    </a:moveTo>
                    <a:lnTo>
                      <a:pt x="69137" y="8894"/>
                    </a:lnTo>
                    <a:lnTo>
                      <a:pt x="33156" y="33151"/>
                    </a:lnTo>
                    <a:lnTo>
                      <a:pt x="8896" y="69131"/>
                    </a:lnTo>
                    <a:lnTo>
                      <a:pt x="0" y="113195"/>
                    </a:lnTo>
                    <a:lnTo>
                      <a:pt x="0" y="1094460"/>
                    </a:lnTo>
                    <a:lnTo>
                      <a:pt x="8896" y="1138518"/>
                    </a:lnTo>
                    <a:lnTo>
                      <a:pt x="33156" y="1174499"/>
                    </a:lnTo>
                    <a:lnTo>
                      <a:pt x="69137" y="1198759"/>
                    </a:lnTo>
                    <a:lnTo>
                      <a:pt x="113195" y="1207655"/>
                    </a:lnTo>
                    <a:lnTo>
                      <a:pt x="2276297" y="1207655"/>
                    </a:lnTo>
                    <a:lnTo>
                      <a:pt x="2320355" y="1198759"/>
                    </a:lnTo>
                    <a:lnTo>
                      <a:pt x="2356335" y="1174499"/>
                    </a:lnTo>
                    <a:lnTo>
                      <a:pt x="2380595" y="1138518"/>
                    </a:lnTo>
                    <a:lnTo>
                      <a:pt x="2389492" y="1094460"/>
                    </a:lnTo>
                    <a:lnTo>
                      <a:pt x="2389492" y="113195"/>
                    </a:lnTo>
                    <a:lnTo>
                      <a:pt x="2380595" y="69131"/>
                    </a:lnTo>
                    <a:lnTo>
                      <a:pt x="2356335" y="33151"/>
                    </a:lnTo>
                    <a:lnTo>
                      <a:pt x="2320355" y="8894"/>
                    </a:lnTo>
                    <a:lnTo>
                      <a:pt x="2276297" y="0"/>
                    </a:lnTo>
                    <a:lnTo>
                      <a:pt x="113195" y="0"/>
                    </a:lnTo>
                    <a:close/>
                  </a:path>
                </a:pathLst>
              </a:custGeom>
              <a:ln w="10998">
                <a:solidFill>
                  <a:srgbClr val="F4831A"/>
                </a:solidFill>
              </a:ln>
            </p:spPr>
            <p:txBody>
              <a:bodyPr wrap="square" lIns="0" tIns="0" rIns="0" bIns="0" rtlCol="0"/>
              <a:lstStyle/>
              <a:p>
                <a:endParaRPr sz="1932"/>
              </a:p>
            </p:txBody>
          </p:sp>
          <p:sp>
            <p:nvSpPr>
              <p:cNvPr id="12" name="object 12"/>
              <p:cNvSpPr txBox="1"/>
              <p:nvPr/>
            </p:nvSpPr>
            <p:spPr>
              <a:xfrm>
                <a:off x="655723" y="4927458"/>
                <a:ext cx="2062172" cy="829935"/>
              </a:xfrm>
              <a:prstGeom prst="rect">
                <a:avLst/>
              </a:prstGeom>
            </p:spPr>
            <p:txBody>
              <a:bodyPr vert="horz" wrap="square" lIns="0" tIns="59990" rIns="0" bIns="0" rtlCol="0">
                <a:spAutoFit/>
              </a:bodyPr>
              <a:lstStyle/>
              <a:p>
                <a:pPr marL="195658" indent="-182705">
                  <a:spcBef>
                    <a:spcPts val="472"/>
                  </a:spcBef>
                  <a:buChar char="•"/>
                  <a:tabLst>
                    <a:tab pos="196340" algn="l"/>
                  </a:tabLst>
                </a:pPr>
                <a:r>
                  <a:rPr sz="1100" spc="-5">
                    <a:solidFill>
                      <a:srgbClr val="3B3A3B"/>
                    </a:solidFill>
                    <a:latin typeface="Lato-Light"/>
                    <a:cs typeface="Lato-Light"/>
                  </a:rPr>
                  <a:t>Microsoft</a:t>
                </a:r>
                <a:r>
                  <a:rPr sz="1100" spc="-11">
                    <a:solidFill>
                      <a:srgbClr val="3B3A3B"/>
                    </a:solidFill>
                    <a:latin typeface="Lato-Light"/>
                    <a:cs typeface="Lato-Light"/>
                  </a:rPr>
                  <a:t> </a:t>
                </a:r>
                <a:r>
                  <a:rPr sz="1100">
                    <a:solidFill>
                      <a:srgbClr val="3B3A3B"/>
                    </a:solidFill>
                    <a:latin typeface="Lato-Light"/>
                    <a:cs typeface="Lato-Light"/>
                  </a:rPr>
                  <a:t>Certified:</a:t>
                </a:r>
                <a:r>
                  <a:rPr sz="1100" spc="-11">
                    <a:solidFill>
                      <a:srgbClr val="3B3A3B"/>
                    </a:solidFill>
                    <a:latin typeface="Lato-Light"/>
                    <a:cs typeface="Lato-Light"/>
                  </a:rPr>
                  <a:t> </a:t>
                </a:r>
                <a:r>
                  <a:rPr sz="1100">
                    <a:solidFill>
                      <a:srgbClr val="3B3A3B"/>
                    </a:solidFill>
                    <a:latin typeface="Lato-Light"/>
                    <a:cs typeface="Lato-Light"/>
                  </a:rPr>
                  <a:t>Data</a:t>
                </a:r>
                <a:r>
                  <a:rPr sz="1100" spc="-43">
                    <a:solidFill>
                      <a:srgbClr val="3B3A3B"/>
                    </a:solidFill>
                    <a:latin typeface="Lato-Light"/>
                    <a:cs typeface="Lato-Light"/>
                  </a:rPr>
                  <a:t> </a:t>
                </a:r>
                <a:r>
                  <a:rPr sz="1100">
                    <a:solidFill>
                      <a:srgbClr val="3B3A3B"/>
                    </a:solidFill>
                    <a:latin typeface="Lato-Light"/>
                    <a:cs typeface="Lato-Light"/>
                  </a:rPr>
                  <a:t>Analyst</a:t>
                </a:r>
                <a:endParaRPr sz="1100">
                  <a:latin typeface="Lato-Light"/>
                  <a:cs typeface="Lato-Light"/>
                </a:endParaRPr>
              </a:p>
              <a:p>
                <a:pPr marL="195658" indent="-182705">
                  <a:spcBef>
                    <a:spcPts val="370"/>
                  </a:spcBef>
                  <a:buChar char="•"/>
                  <a:tabLst>
                    <a:tab pos="196340" algn="l"/>
                  </a:tabLst>
                </a:pPr>
                <a:r>
                  <a:rPr sz="1100" spc="-11">
                    <a:solidFill>
                      <a:srgbClr val="3B3A3B"/>
                    </a:solidFill>
                    <a:latin typeface="Lato-Light"/>
                    <a:cs typeface="Lato-Light"/>
                  </a:rPr>
                  <a:t>Tableau</a:t>
                </a:r>
                <a:endParaRPr sz="1100">
                  <a:latin typeface="Lato-Light"/>
                  <a:cs typeface="Lato-Light"/>
                </a:endParaRPr>
              </a:p>
              <a:p>
                <a:pPr marL="195658" indent="-182705">
                  <a:spcBef>
                    <a:spcPts val="370"/>
                  </a:spcBef>
                  <a:buChar char="•"/>
                  <a:tabLst>
                    <a:tab pos="196340" algn="l"/>
                  </a:tabLst>
                </a:pPr>
                <a:r>
                  <a:rPr sz="1100" spc="-5">
                    <a:solidFill>
                      <a:srgbClr val="3B3A3B"/>
                    </a:solidFill>
                    <a:latin typeface="Lato-Light"/>
                    <a:cs typeface="Lato-Light"/>
                  </a:rPr>
                  <a:t>Power</a:t>
                </a:r>
                <a:r>
                  <a:rPr sz="1100" spc="-59">
                    <a:solidFill>
                      <a:srgbClr val="3B3A3B"/>
                    </a:solidFill>
                    <a:latin typeface="Lato-Light"/>
                    <a:cs typeface="Lato-Light"/>
                  </a:rPr>
                  <a:t> </a:t>
                </a:r>
                <a:r>
                  <a:rPr sz="1100">
                    <a:solidFill>
                      <a:srgbClr val="3B3A3B"/>
                    </a:solidFill>
                    <a:latin typeface="Lato-Light"/>
                    <a:cs typeface="Lato-Light"/>
                  </a:rPr>
                  <a:t>BI</a:t>
                </a:r>
                <a:endParaRPr sz="1100">
                  <a:latin typeface="Lato-Light"/>
                  <a:cs typeface="Lato-Light"/>
                </a:endParaRPr>
              </a:p>
            </p:txBody>
          </p:sp>
          <p:sp>
            <p:nvSpPr>
              <p:cNvPr id="16" name="object 16"/>
              <p:cNvSpPr txBox="1"/>
              <p:nvPr/>
            </p:nvSpPr>
            <p:spPr>
              <a:xfrm>
                <a:off x="653432" y="4663930"/>
                <a:ext cx="1946281" cy="231149"/>
              </a:xfrm>
              <a:prstGeom prst="rect">
                <a:avLst/>
              </a:prstGeom>
            </p:spPr>
            <p:txBody>
              <a:bodyPr vert="horz" wrap="square" lIns="0" tIns="18406" rIns="0" bIns="0" rtlCol="0">
                <a:spAutoFit/>
              </a:bodyPr>
              <a:lstStyle/>
              <a:p>
                <a:pPr marL="13635">
                  <a:spcBef>
                    <a:spcPts val="145"/>
                  </a:spcBef>
                </a:pPr>
                <a:r>
                  <a:rPr sz="1400" b="1" spc="27">
                    <a:solidFill>
                      <a:srgbClr val="F4831A"/>
                    </a:solidFill>
                    <a:latin typeface="Lato-Light"/>
                    <a:cs typeface="Lato-Black"/>
                  </a:rPr>
                  <a:t>D</a:t>
                </a:r>
                <a:r>
                  <a:rPr lang="en-US" sz="1400" b="1" spc="27">
                    <a:solidFill>
                      <a:srgbClr val="F4831A"/>
                    </a:solidFill>
                    <a:latin typeface="Lato-Light"/>
                    <a:cs typeface="Lato-Black"/>
                  </a:rPr>
                  <a:t>ATA ENGINEERING</a:t>
                </a:r>
                <a:endParaRPr sz="1400">
                  <a:latin typeface="Lato-Light"/>
                  <a:cs typeface="Lato-Black"/>
                </a:endParaRPr>
              </a:p>
            </p:txBody>
          </p:sp>
        </p:grpSp>
        <p:grpSp>
          <p:nvGrpSpPr>
            <p:cNvPr id="59" name="Group 58">
              <a:extLst>
                <a:ext uri="{FF2B5EF4-FFF2-40B4-BE49-F238E27FC236}">
                  <a16:creationId xmlns:a16="http://schemas.microsoft.com/office/drawing/2014/main" id="{809DF2E1-1B8E-9795-B6A5-4B41F6091551}"/>
                </a:ext>
              </a:extLst>
            </p:cNvPr>
            <p:cNvGrpSpPr/>
            <p:nvPr/>
          </p:nvGrpSpPr>
          <p:grpSpPr>
            <a:xfrm>
              <a:off x="435262" y="2856144"/>
              <a:ext cx="3107578" cy="1539395"/>
              <a:chOff x="432619" y="2883320"/>
              <a:chExt cx="3107578" cy="1539395"/>
            </a:xfrm>
          </p:grpSpPr>
          <p:sp>
            <p:nvSpPr>
              <p:cNvPr id="6" name="object 6"/>
              <p:cNvSpPr/>
              <p:nvPr/>
            </p:nvSpPr>
            <p:spPr>
              <a:xfrm>
                <a:off x="432619" y="2883320"/>
                <a:ext cx="3107578" cy="1539395"/>
              </a:xfrm>
              <a:custGeom>
                <a:avLst/>
                <a:gdLst/>
                <a:ahLst/>
                <a:cxnLst/>
                <a:rect l="l" t="t" r="r" b="b"/>
                <a:pathLst>
                  <a:path w="2389504" h="1405254">
                    <a:moveTo>
                      <a:pt x="113195" y="0"/>
                    </a:moveTo>
                    <a:lnTo>
                      <a:pt x="69137" y="8894"/>
                    </a:lnTo>
                    <a:lnTo>
                      <a:pt x="33156" y="33151"/>
                    </a:lnTo>
                    <a:lnTo>
                      <a:pt x="8896" y="69131"/>
                    </a:lnTo>
                    <a:lnTo>
                      <a:pt x="0" y="113195"/>
                    </a:lnTo>
                    <a:lnTo>
                      <a:pt x="0" y="1291463"/>
                    </a:lnTo>
                    <a:lnTo>
                      <a:pt x="8896" y="1335526"/>
                    </a:lnTo>
                    <a:lnTo>
                      <a:pt x="33156" y="1371506"/>
                    </a:lnTo>
                    <a:lnTo>
                      <a:pt x="69137" y="1395763"/>
                    </a:lnTo>
                    <a:lnTo>
                      <a:pt x="113195" y="1404658"/>
                    </a:lnTo>
                    <a:lnTo>
                      <a:pt x="2276297" y="1404658"/>
                    </a:lnTo>
                    <a:lnTo>
                      <a:pt x="2320355" y="1395763"/>
                    </a:lnTo>
                    <a:lnTo>
                      <a:pt x="2356335" y="1371506"/>
                    </a:lnTo>
                    <a:lnTo>
                      <a:pt x="2380595" y="1335526"/>
                    </a:lnTo>
                    <a:lnTo>
                      <a:pt x="2389492" y="1291463"/>
                    </a:lnTo>
                    <a:lnTo>
                      <a:pt x="2389492" y="113195"/>
                    </a:lnTo>
                    <a:lnTo>
                      <a:pt x="2380595" y="69131"/>
                    </a:lnTo>
                    <a:lnTo>
                      <a:pt x="2356335" y="33151"/>
                    </a:lnTo>
                    <a:lnTo>
                      <a:pt x="2320355" y="8894"/>
                    </a:lnTo>
                    <a:lnTo>
                      <a:pt x="2276297" y="0"/>
                    </a:lnTo>
                    <a:lnTo>
                      <a:pt x="113195" y="0"/>
                    </a:lnTo>
                    <a:close/>
                  </a:path>
                </a:pathLst>
              </a:custGeom>
              <a:ln w="10998">
                <a:solidFill>
                  <a:srgbClr val="F4831A"/>
                </a:solidFill>
              </a:ln>
            </p:spPr>
            <p:txBody>
              <a:bodyPr wrap="square" lIns="0" tIns="0" rIns="0" bIns="0" rtlCol="0"/>
              <a:lstStyle/>
              <a:p>
                <a:endParaRPr sz="1932"/>
              </a:p>
            </p:txBody>
          </p:sp>
          <p:sp>
            <p:nvSpPr>
              <p:cNvPr id="36" name="object 13">
                <a:extLst>
                  <a:ext uri="{FF2B5EF4-FFF2-40B4-BE49-F238E27FC236}">
                    <a16:creationId xmlns:a16="http://schemas.microsoft.com/office/drawing/2014/main" id="{9040E16E-3D59-9AFC-10FA-341B133F4709}"/>
                  </a:ext>
                </a:extLst>
              </p:cNvPr>
              <p:cNvSpPr txBox="1"/>
              <p:nvPr/>
            </p:nvSpPr>
            <p:spPr>
              <a:xfrm>
                <a:off x="646810" y="3006045"/>
                <a:ext cx="2253793" cy="234029"/>
              </a:xfrm>
              <a:prstGeom prst="rect">
                <a:avLst/>
              </a:prstGeom>
            </p:spPr>
            <p:txBody>
              <a:bodyPr vert="horz" wrap="square" lIns="0" tIns="18406" rIns="0" bIns="0" rtlCol="0">
                <a:spAutoFit/>
              </a:bodyPr>
              <a:lstStyle/>
              <a:p>
                <a:pPr marL="13635">
                  <a:spcBef>
                    <a:spcPts val="145"/>
                  </a:spcBef>
                </a:pPr>
                <a:r>
                  <a:rPr lang="en-IN" sz="1400" b="1" spc="21">
                    <a:solidFill>
                      <a:srgbClr val="F4831A"/>
                    </a:solidFill>
                    <a:latin typeface="Lato-Light"/>
                    <a:cs typeface="Lato-Black"/>
                  </a:rPr>
                  <a:t>DEVOPS/CLOUD</a:t>
                </a:r>
                <a:endParaRPr sz="1400">
                  <a:latin typeface="Lato-Light"/>
                  <a:cs typeface="Lato-Black"/>
                </a:endParaRPr>
              </a:p>
            </p:txBody>
          </p:sp>
          <p:sp>
            <p:nvSpPr>
              <p:cNvPr id="38" name="TextBox 37">
                <a:extLst>
                  <a:ext uri="{FF2B5EF4-FFF2-40B4-BE49-F238E27FC236}">
                    <a16:creationId xmlns:a16="http://schemas.microsoft.com/office/drawing/2014/main" id="{EBAA5F5A-DAB2-7FDE-3412-794CEC9A1851}"/>
                  </a:ext>
                </a:extLst>
              </p:cNvPr>
              <p:cNvSpPr txBox="1"/>
              <p:nvPr/>
            </p:nvSpPr>
            <p:spPr>
              <a:xfrm>
                <a:off x="550999" y="3253164"/>
                <a:ext cx="2253793" cy="923330"/>
              </a:xfrm>
              <a:prstGeom prst="rect">
                <a:avLst/>
              </a:prstGeom>
              <a:noFill/>
            </p:spPr>
            <p:txBody>
              <a:bodyPr wrap="square" rtlCol="0">
                <a:spAutoFit/>
              </a:bodyPr>
              <a:lstStyle/>
              <a:p>
                <a:pPr marL="195658" indent="-182705">
                  <a:spcBef>
                    <a:spcPts val="687"/>
                  </a:spcBef>
                  <a:buChar char="•"/>
                  <a:tabLst>
                    <a:tab pos="196340" algn="l"/>
                  </a:tabLst>
                </a:pPr>
                <a:r>
                  <a:rPr lang="en-IN" sz="1100" spc="-5" dirty="0">
                    <a:solidFill>
                      <a:srgbClr val="3B3A3B"/>
                    </a:solidFill>
                    <a:latin typeface="Lato-Light"/>
                    <a:cs typeface="Lato-Light"/>
                  </a:rPr>
                  <a:t>AWS</a:t>
                </a:r>
                <a:r>
                  <a:rPr lang="en-IN" sz="1100" spc="-27" dirty="0">
                    <a:solidFill>
                      <a:srgbClr val="3B3A3B"/>
                    </a:solidFill>
                    <a:latin typeface="Lato-Light"/>
                    <a:cs typeface="Lato-Light"/>
                  </a:rPr>
                  <a:t> </a:t>
                </a:r>
                <a:r>
                  <a:rPr lang="en-IN" sz="1100" dirty="0">
                    <a:solidFill>
                      <a:srgbClr val="3B3A3B"/>
                    </a:solidFill>
                    <a:latin typeface="Lato-Light"/>
                    <a:cs typeface="Lato-Light"/>
                  </a:rPr>
                  <a:t>Certified</a:t>
                </a:r>
                <a:r>
                  <a:rPr lang="en-IN" sz="1100" spc="-21" dirty="0">
                    <a:solidFill>
                      <a:srgbClr val="3B3A3B"/>
                    </a:solidFill>
                    <a:latin typeface="Lato-Light"/>
                    <a:cs typeface="Lato-Light"/>
                  </a:rPr>
                  <a:t> </a:t>
                </a:r>
                <a:r>
                  <a:rPr lang="en-IN" sz="1100" spc="-5" dirty="0">
                    <a:solidFill>
                      <a:srgbClr val="3B3A3B"/>
                    </a:solidFill>
                    <a:latin typeface="Lato-Light"/>
                    <a:cs typeface="Lato-Light"/>
                  </a:rPr>
                  <a:t>Professionals</a:t>
                </a:r>
                <a:endParaRPr lang="en-IN" sz="1100" dirty="0">
                  <a:latin typeface="Lato-Light"/>
                  <a:cs typeface="Lato-Light"/>
                </a:endParaRPr>
              </a:p>
              <a:p>
                <a:pPr marL="195658" indent="-182705">
                  <a:spcBef>
                    <a:spcPts val="370"/>
                  </a:spcBef>
                  <a:buChar char="•"/>
                  <a:tabLst>
                    <a:tab pos="196340" algn="l"/>
                  </a:tabLst>
                </a:pPr>
                <a:r>
                  <a:rPr lang="en-IN" sz="1100" spc="-5" dirty="0">
                    <a:solidFill>
                      <a:srgbClr val="3B3A3B"/>
                    </a:solidFill>
                    <a:latin typeface="Lato-Light"/>
                    <a:cs typeface="Lato-Light"/>
                  </a:rPr>
                  <a:t>Azure</a:t>
                </a:r>
                <a:r>
                  <a:rPr lang="en-IN" sz="1100" spc="-21" dirty="0">
                    <a:solidFill>
                      <a:srgbClr val="3B3A3B"/>
                    </a:solidFill>
                    <a:latin typeface="Lato-Light"/>
                    <a:cs typeface="Lato-Light"/>
                  </a:rPr>
                  <a:t> </a:t>
                </a:r>
                <a:r>
                  <a:rPr lang="en-IN" sz="1100" dirty="0">
                    <a:solidFill>
                      <a:srgbClr val="3B3A3B"/>
                    </a:solidFill>
                    <a:latin typeface="Lato-Light"/>
                    <a:cs typeface="Lato-Light"/>
                  </a:rPr>
                  <a:t>Certified</a:t>
                </a:r>
                <a:r>
                  <a:rPr lang="en-IN" sz="1100" spc="-16" dirty="0">
                    <a:solidFill>
                      <a:srgbClr val="3B3A3B"/>
                    </a:solidFill>
                    <a:latin typeface="Lato-Light"/>
                    <a:cs typeface="Lato-Light"/>
                  </a:rPr>
                  <a:t> </a:t>
                </a:r>
                <a:r>
                  <a:rPr lang="en-IN" sz="1100" spc="-5" dirty="0">
                    <a:solidFill>
                      <a:srgbClr val="3B3A3B"/>
                    </a:solidFill>
                    <a:latin typeface="Lato-Light"/>
                    <a:cs typeface="Lato-Light"/>
                  </a:rPr>
                  <a:t>Professional</a:t>
                </a:r>
                <a:endParaRPr lang="en-IN" sz="1100" dirty="0">
                  <a:latin typeface="Lato-Light"/>
                  <a:cs typeface="Lato-Light"/>
                </a:endParaRPr>
              </a:p>
              <a:p>
                <a:pPr marL="195658" indent="-182705">
                  <a:spcBef>
                    <a:spcPts val="370"/>
                  </a:spcBef>
                  <a:buChar char="•"/>
                  <a:tabLst>
                    <a:tab pos="196340" algn="l"/>
                  </a:tabLst>
                </a:pPr>
                <a:r>
                  <a:rPr lang="en-IN" sz="1100" spc="11" dirty="0">
                    <a:solidFill>
                      <a:srgbClr val="3B3A3B"/>
                    </a:solidFill>
                    <a:latin typeface="Lato-Light"/>
                    <a:cs typeface="Lato-Light"/>
                  </a:rPr>
                  <a:t>MCSE</a:t>
                </a:r>
                <a:endParaRPr lang="en-IN" sz="1100" dirty="0">
                  <a:latin typeface="Lato-Light"/>
                  <a:cs typeface="Lato-Light"/>
                </a:endParaRPr>
              </a:p>
              <a:p>
                <a:pPr marL="195658" indent="-182705">
                  <a:spcBef>
                    <a:spcPts val="370"/>
                  </a:spcBef>
                  <a:buChar char="•"/>
                  <a:tabLst>
                    <a:tab pos="196340" algn="l"/>
                  </a:tabLst>
                </a:pPr>
                <a:r>
                  <a:rPr lang="en-IN" sz="1100" spc="5" dirty="0">
                    <a:solidFill>
                      <a:srgbClr val="3B3A3B"/>
                    </a:solidFill>
                    <a:latin typeface="Lato-Light"/>
                    <a:cs typeface="Lato-Light"/>
                  </a:rPr>
                  <a:t>RHEL</a:t>
                </a:r>
                <a:endParaRPr lang="en-IN" sz="1100" dirty="0">
                  <a:latin typeface="Lato-Light"/>
                  <a:cs typeface="Lato-Light"/>
                </a:endParaRPr>
              </a:p>
            </p:txBody>
          </p:sp>
        </p:grpSp>
      </p:grpSp>
      <p:grpSp>
        <p:nvGrpSpPr>
          <p:cNvPr id="66" name="Group 65">
            <a:extLst>
              <a:ext uri="{FF2B5EF4-FFF2-40B4-BE49-F238E27FC236}">
                <a16:creationId xmlns:a16="http://schemas.microsoft.com/office/drawing/2014/main" id="{23160EA2-702F-A282-E0CE-95670D3D6FA4}"/>
              </a:ext>
            </a:extLst>
          </p:cNvPr>
          <p:cNvGrpSpPr/>
          <p:nvPr/>
        </p:nvGrpSpPr>
        <p:grpSpPr>
          <a:xfrm>
            <a:off x="8671063" y="1044260"/>
            <a:ext cx="3088310" cy="4929119"/>
            <a:chOff x="8671063" y="1044260"/>
            <a:chExt cx="3088310" cy="4929119"/>
          </a:xfrm>
        </p:grpSpPr>
        <p:sp>
          <p:nvSpPr>
            <p:cNvPr id="19" name="object 10">
              <a:extLst>
                <a:ext uri="{FF2B5EF4-FFF2-40B4-BE49-F238E27FC236}">
                  <a16:creationId xmlns:a16="http://schemas.microsoft.com/office/drawing/2014/main" id="{07020240-C0B9-C643-B7C7-4CE5860052DA}"/>
                </a:ext>
              </a:extLst>
            </p:cNvPr>
            <p:cNvSpPr txBox="1"/>
            <p:nvPr/>
          </p:nvSpPr>
          <p:spPr>
            <a:xfrm>
              <a:off x="8915906" y="1377009"/>
              <a:ext cx="2000899" cy="1124970"/>
            </a:xfrm>
            <a:prstGeom prst="rect">
              <a:avLst/>
            </a:prstGeom>
          </p:spPr>
          <p:txBody>
            <a:bodyPr vert="horz" wrap="square" lIns="0" tIns="59990" rIns="0" bIns="0" rtlCol="0">
              <a:spAutoFit/>
            </a:bodyPr>
            <a:lstStyle/>
            <a:p>
              <a:pPr marL="195658" indent="-182705">
                <a:spcBef>
                  <a:spcPts val="370"/>
                </a:spcBef>
                <a:buChar char="•"/>
                <a:tabLst>
                  <a:tab pos="196340" algn="l"/>
                </a:tabLst>
              </a:pPr>
              <a:r>
                <a:rPr sz="1100" spc="11">
                  <a:solidFill>
                    <a:srgbClr val="3B3A3B"/>
                  </a:solidFill>
                  <a:latin typeface="Lato-Light"/>
                  <a:cs typeface="Lato-Light"/>
                </a:rPr>
                <a:t>PM</a:t>
              </a:r>
              <a:r>
                <a:rPr lang="en-IN" sz="1100" spc="5">
                  <a:solidFill>
                    <a:srgbClr val="3B3A3B"/>
                  </a:solidFill>
                  <a:latin typeface="Lato-Light"/>
                  <a:cs typeface="Lato-Light"/>
                </a:rPr>
                <a:t>SPC</a:t>
              </a:r>
              <a:r>
                <a:rPr lang="en-IN" sz="1100" spc="-43">
                  <a:solidFill>
                    <a:srgbClr val="3B3A3B"/>
                  </a:solidFill>
                  <a:latin typeface="Lato-Light"/>
                  <a:cs typeface="Lato-Light"/>
                </a:rPr>
                <a:t> </a:t>
              </a:r>
              <a:r>
                <a:rPr lang="en-IN" sz="1100" spc="5">
                  <a:solidFill>
                    <a:srgbClr val="3B3A3B"/>
                  </a:solidFill>
                  <a:latin typeface="Lato-Light"/>
                  <a:cs typeface="Lato-Light"/>
                </a:rPr>
                <a:t>5.0</a:t>
              </a:r>
              <a:endParaRPr lang="en-IN" sz="1100">
                <a:latin typeface="Lato-Light"/>
                <a:cs typeface="Lato-Light"/>
              </a:endParaRPr>
            </a:p>
            <a:p>
              <a:pPr marL="195658" indent="-182705">
                <a:spcBef>
                  <a:spcPts val="370"/>
                </a:spcBef>
                <a:buChar char="•"/>
                <a:tabLst>
                  <a:tab pos="196340" algn="l"/>
                </a:tabLst>
              </a:pPr>
              <a:r>
                <a:rPr lang="en-IN" sz="1100" spc="-11" err="1">
                  <a:solidFill>
                    <a:srgbClr val="3B3A3B"/>
                  </a:solidFill>
                  <a:latin typeface="Lato-Light"/>
                  <a:cs typeface="Lato-Light"/>
                </a:rPr>
                <a:t>S</a:t>
              </a:r>
              <a:r>
                <a:rPr lang="en-IN" sz="1100" spc="5" err="1">
                  <a:solidFill>
                    <a:srgbClr val="3B3A3B"/>
                  </a:solidFill>
                  <a:latin typeface="Lato-Light"/>
                  <a:cs typeface="Lato-Light"/>
                </a:rPr>
                <a:t>A</a:t>
              </a:r>
              <a:r>
                <a:rPr lang="en-IN" sz="1100" spc="-43" err="1">
                  <a:solidFill>
                    <a:srgbClr val="3B3A3B"/>
                  </a:solidFill>
                  <a:latin typeface="Lato-Light"/>
                  <a:cs typeface="Lato-Light"/>
                </a:rPr>
                <a:t>F</a:t>
              </a:r>
              <a:r>
                <a:rPr lang="en-IN" sz="1100" spc="5" err="1">
                  <a:solidFill>
                    <a:srgbClr val="3B3A3B"/>
                  </a:solidFill>
                  <a:latin typeface="Lato-Light"/>
                  <a:cs typeface="Lato-Light"/>
                </a:rPr>
                <a:t>e</a:t>
              </a:r>
              <a:r>
                <a:rPr lang="en-IN" sz="1100" spc="-32">
                  <a:solidFill>
                    <a:srgbClr val="3B3A3B"/>
                  </a:solidFill>
                  <a:latin typeface="Lato-Light"/>
                  <a:cs typeface="Lato-Light"/>
                </a:rPr>
                <a:t> </a:t>
              </a:r>
              <a:r>
                <a:rPr lang="en-IN" sz="1100">
                  <a:solidFill>
                    <a:srgbClr val="3B3A3B"/>
                  </a:solidFill>
                  <a:latin typeface="Lato-Light"/>
                  <a:cs typeface="Lato-Light"/>
                </a:rPr>
                <a:t>Agilist</a:t>
              </a:r>
              <a:endParaRPr lang="en-IN" sz="1100">
                <a:latin typeface="Lato-Light"/>
                <a:cs typeface="Lato-Light"/>
              </a:endParaRPr>
            </a:p>
            <a:p>
              <a:pPr marL="195658" indent="-182705">
                <a:spcBef>
                  <a:spcPts val="376"/>
                </a:spcBef>
                <a:buChar char="•"/>
                <a:tabLst>
                  <a:tab pos="196340" algn="l"/>
                </a:tabLst>
              </a:pPr>
              <a:r>
                <a:rPr lang="en-IN" sz="1100">
                  <a:solidFill>
                    <a:srgbClr val="3B3A3B"/>
                  </a:solidFill>
                  <a:latin typeface="Lato-Light"/>
                  <a:cs typeface="Lato-Light"/>
                </a:rPr>
                <a:t>Certified</a:t>
              </a:r>
              <a:r>
                <a:rPr lang="en-IN" sz="1100" spc="-27">
                  <a:solidFill>
                    <a:srgbClr val="3B3A3B"/>
                  </a:solidFill>
                  <a:latin typeface="Lato-Light"/>
                  <a:cs typeface="Lato-Light"/>
                </a:rPr>
                <a:t> </a:t>
              </a:r>
              <a:r>
                <a:rPr lang="en-IN" sz="1100">
                  <a:solidFill>
                    <a:srgbClr val="3B3A3B"/>
                  </a:solidFill>
                  <a:latin typeface="Lato-Light"/>
                  <a:cs typeface="Lato-Light"/>
                </a:rPr>
                <a:t>Scrum</a:t>
              </a:r>
              <a:r>
                <a:rPr lang="en-IN" sz="1100" spc="-21">
                  <a:solidFill>
                    <a:srgbClr val="3B3A3B"/>
                  </a:solidFill>
                  <a:latin typeface="Lato-Light"/>
                  <a:cs typeface="Lato-Light"/>
                </a:rPr>
                <a:t> </a:t>
              </a:r>
              <a:r>
                <a:rPr lang="en-IN" sz="1100">
                  <a:solidFill>
                    <a:srgbClr val="3B3A3B"/>
                  </a:solidFill>
                  <a:latin typeface="Lato-Light"/>
                  <a:cs typeface="Lato-Light"/>
                </a:rPr>
                <a:t>Master</a:t>
              </a:r>
              <a:endParaRPr lang="en-IN" sz="1100">
                <a:latin typeface="Lato-Light"/>
                <a:cs typeface="Lato-Light"/>
              </a:endParaRPr>
            </a:p>
            <a:p>
              <a:pPr marL="195658" indent="-182705">
                <a:spcBef>
                  <a:spcPts val="370"/>
                </a:spcBef>
                <a:buChar char="•"/>
                <a:tabLst>
                  <a:tab pos="196340" algn="l"/>
                </a:tabLst>
              </a:pPr>
              <a:r>
                <a:rPr lang="en-IN" sz="1100" spc="-11">
                  <a:solidFill>
                    <a:srgbClr val="3B3A3B"/>
                  </a:solidFill>
                  <a:latin typeface="Lato-Light"/>
                  <a:cs typeface="Lato-Light"/>
                </a:rPr>
                <a:t>Lean</a:t>
              </a:r>
              <a:r>
                <a:rPr lang="en-IN" sz="1100" spc="-43">
                  <a:solidFill>
                    <a:srgbClr val="3B3A3B"/>
                  </a:solidFill>
                  <a:latin typeface="Lato-Light"/>
                  <a:cs typeface="Lato-Light"/>
                </a:rPr>
                <a:t> </a:t>
              </a:r>
              <a:r>
                <a:rPr lang="en-IN" sz="1100" err="1">
                  <a:solidFill>
                    <a:srgbClr val="3B3A3B"/>
                  </a:solidFill>
                  <a:latin typeface="Lato-Light"/>
                  <a:cs typeface="Lato-Light"/>
                </a:rPr>
                <a:t>SixSigma</a:t>
              </a:r>
              <a:endParaRPr lang="en-IN" sz="1100">
                <a:latin typeface="Lato-Light"/>
                <a:cs typeface="Lato-Light"/>
              </a:endParaRPr>
            </a:p>
            <a:p>
              <a:pPr marL="195658" indent="-182705">
                <a:spcBef>
                  <a:spcPts val="472"/>
                </a:spcBef>
                <a:buChar char="•"/>
                <a:tabLst>
                  <a:tab pos="196340" algn="l"/>
                </a:tabLst>
              </a:pPr>
              <a:r>
                <a:rPr sz="1100" spc="11">
                  <a:solidFill>
                    <a:srgbClr val="3B3A3B"/>
                  </a:solidFill>
                  <a:latin typeface="Lato-Light"/>
                  <a:cs typeface="Lato-Light"/>
                </a:rPr>
                <a:t>P</a:t>
              </a:r>
              <a:r>
                <a:rPr lang="en-US" sz="1100">
                  <a:latin typeface="Lato-Light"/>
                  <a:cs typeface="Lato-Light"/>
                </a:rPr>
                <a:t>, </a:t>
              </a:r>
              <a:r>
                <a:rPr sz="1100" spc="5">
                  <a:solidFill>
                    <a:srgbClr val="3B3A3B"/>
                  </a:solidFill>
                  <a:latin typeface="Lato-Light"/>
                  <a:cs typeface="Lato-Light"/>
                </a:rPr>
                <a:t>PMI-ACP</a:t>
              </a:r>
              <a:endParaRPr sz="1100">
                <a:latin typeface="Lato-Light"/>
                <a:cs typeface="Lato-Light"/>
              </a:endParaRPr>
            </a:p>
          </p:txBody>
        </p:sp>
        <p:sp>
          <p:nvSpPr>
            <p:cNvPr id="40" name="object 3">
              <a:extLst>
                <a:ext uri="{FF2B5EF4-FFF2-40B4-BE49-F238E27FC236}">
                  <a16:creationId xmlns:a16="http://schemas.microsoft.com/office/drawing/2014/main" id="{F44CC603-5B17-C138-EFB7-58B21E65B1D3}"/>
                </a:ext>
              </a:extLst>
            </p:cNvPr>
            <p:cNvSpPr/>
            <p:nvPr/>
          </p:nvSpPr>
          <p:spPr>
            <a:xfrm>
              <a:off x="8671063" y="1044260"/>
              <a:ext cx="3088310" cy="1663859"/>
            </a:xfrm>
            <a:custGeom>
              <a:avLst/>
              <a:gdLst/>
              <a:ahLst/>
              <a:cxnLst/>
              <a:rect l="l" t="t" r="r" b="b"/>
              <a:pathLst>
                <a:path w="2389504" h="1405255">
                  <a:moveTo>
                    <a:pt x="113195" y="0"/>
                  </a:moveTo>
                  <a:lnTo>
                    <a:pt x="69137" y="8894"/>
                  </a:lnTo>
                  <a:lnTo>
                    <a:pt x="33156" y="33151"/>
                  </a:lnTo>
                  <a:lnTo>
                    <a:pt x="8896" y="69131"/>
                  </a:lnTo>
                  <a:lnTo>
                    <a:pt x="0" y="113195"/>
                  </a:lnTo>
                  <a:lnTo>
                    <a:pt x="0" y="1291463"/>
                  </a:lnTo>
                  <a:lnTo>
                    <a:pt x="8896" y="1335520"/>
                  </a:lnTo>
                  <a:lnTo>
                    <a:pt x="33156" y="1371501"/>
                  </a:lnTo>
                  <a:lnTo>
                    <a:pt x="69137" y="1395761"/>
                  </a:lnTo>
                  <a:lnTo>
                    <a:pt x="113195" y="1404658"/>
                  </a:lnTo>
                  <a:lnTo>
                    <a:pt x="2276297" y="1404658"/>
                  </a:lnTo>
                  <a:lnTo>
                    <a:pt x="2320355" y="1395761"/>
                  </a:lnTo>
                  <a:lnTo>
                    <a:pt x="2356335" y="1371501"/>
                  </a:lnTo>
                  <a:lnTo>
                    <a:pt x="2380595" y="1335520"/>
                  </a:lnTo>
                  <a:lnTo>
                    <a:pt x="2389492" y="1291463"/>
                  </a:lnTo>
                  <a:lnTo>
                    <a:pt x="2389492" y="113195"/>
                  </a:lnTo>
                  <a:lnTo>
                    <a:pt x="2380595" y="69131"/>
                  </a:lnTo>
                  <a:lnTo>
                    <a:pt x="2356335" y="33151"/>
                  </a:lnTo>
                  <a:lnTo>
                    <a:pt x="2320355" y="8894"/>
                  </a:lnTo>
                  <a:lnTo>
                    <a:pt x="2276297" y="0"/>
                  </a:lnTo>
                  <a:lnTo>
                    <a:pt x="113195" y="0"/>
                  </a:lnTo>
                  <a:close/>
                </a:path>
              </a:pathLst>
            </a:custGeom>
            <a:ln w="10998">
              <a:solidFill>
                <a:srgbClr val="F4831A"/>
              </a:solidFill>
            </a:ln>
          </p:spPr>
          <p:txBody>
            <a:bodyPr wrap="square" lIns="0" tIns="0" rIns="0" bIns="0" rtlCol="0"/>
            <a:lstStyle/>
            <a:p>
              <a:endParaRPr sz="1932"/>
            </a:p>
          </p:txBody>
        </p:sp>
        <p:sp>
          <p:nvSpPr>
            <p:cNvPr id="41" name="object 7">
              <a:extLst>
                <a:ext uri="{FF2B5EF4-FFF2-40B4-BE49-F238E27FC236}">
                  <a16:creationId xmlns:a16="http://schemas.microsoft.com/office/drawing/2014/main" id="{8E2694BE-72B9-5892-F8BF-8C648ED81535}"/>
                </a:ext>
              </a:extLst>
            </p:cNvPr>
            <p:cNvSpPr/>
            <p:nvPr/>
          </p:nvSpPr>
          <p:spPr>
            <a:xfrm>
              <a:off x="8673706" y="4861764"/>
              <a:ext cx="3085667" cy="1111615"/>
            </a:xfrm>
            <a:custGeom>
              <a:avLst/>
              <a:gdLst/>
              <a:ahLst/>
              <a:cxnLst/>
              <a:rect l="l" t="t" r="r" b="b"/>
              <a:pathLst>
                <a:path w="2389504" h="1207770">
                  <a:moveTo>
                    <a:pt x="113195" y="0"/>
                  </a:moveTo>
                  <a:lnTo>
                    <a:pt x="69137" y="8894"/>
                  </a:lnTo>
                  <a:lnTo>
                    <a:pt x="33156" y="33151"/>
                  </a:lnTo>
                  <a:lnTo>
                    <a:pt x="8896" y="69131"/>
                  </a:lnTo>
                  <a:lnTo>
                    <a:pt x="0" y="113195"/>
                  </a:lnTo>
                  <a:lnTo>
                    <a:pt x="0" y="1094460"/>
                  </a:lnTo>
                  <a:lnTo>
                    <a:pt x="8896" y="1138518"/>
                  </a:lnTo>
                  <a:lnTo>
                    <a:pt x="33156" y="1174499"/>
                  </a:lnTo>
                  <a:lnTo>
                    <a:pt x="69137" y="1198759"/>
                  </a:lnTo>
                  <a:lnTo>
                    <a:pt x="113195" y="1207655"/>
                  </a:lnTo>
                  <a:lnTo>
                    <a:pt x="2276297" y="1207655"/>
                  </a:lnTo>
                  <a:lnTo>
                    <a:pt x="2320355" y="1198759"/>
                  </a:lnTo>
                  <a:lnTo>
                    <a:pt x="2356335" y="1174499"/>
                  </a:lnTo>
                  <a:lnTo>
                    <a:pt x="2380595" y="1138518"/>
                  </a:lnTo>
                  <a:lnTo>
                    <a:pt x="2389492" y="1094460"/>
                  </a:lnTo>
                  <a:lnTo>
                    <a:pt x="2389492" y="113195"/>
                  </a:lnTo>
                  <a:lnTo>
                    <a:pt x="2380595" y="69131"/>
                  </a:lnTo>
                  <a:lnTo>
                    <a:pt x="2356335" y="33151"/>
                  </a:lnTo>
                  <a:lnTo>
                    <a:pt x="2320355" y="8894"/>
                  </a:lnTo>
                  <a:lnTo>
                    <a:pt x="2276297" y="0"/>
                  </a:lnTo>
                  <a:lnTo>
                    <a:pt x="113195" y="0"/>
                  </a:lnTo>
                  <a:close/>
                </a:path>
              </a:pathLst>
            </a:custGeom>
            <a:ln w="10998">
              <a:solidFill>
                <a:srgbClr val="F4831A"/>
              </a:solidFill>
            </a:ln>
          </p:spPr>
          <p:txBody>
            <a:bodyPr wrap="square" lIns="0" tIns="0" rIns="0" bIns="0" rtlCol="0"/>
            <a:lstStyle/>
            <a:p>
              <a:endParaRPr sz="1932"/>
            </a:p>
          </p:txBody>
        </p:sp>
        <p:sp>
          <p:nvSpPr>
            <p:cNvPr id="43" name="object 12">
              <a:extLst>
                <a:ext uri="{FF2B5EF4-FFF2-40B4-BE49-F238E27FC236}">
                  <a16:creationId xmlns:a16="http://schemas.microsoft.com/office/drawing/2014/main" id="{9D78F6A8-A6D0-88CC-9A49-9FB2286E64F8}"/>
                </a:ext>
              </a:extLst>
            </p:cNvPr>
            <p:cNvSpPr txBox="1"/>
            <p:nvPr/>
          </p:nvSpPr>
          <p:spPr>
            <a:xfrm>
              <a:off x="8915906" y="5088732"/>
              <a:ext cx="2062172" cy="568407"/>
            </a:xfrm>
            <a:prstGeom prst="rect">
              <a:avLst/>
            </a:prstGeom>
          </p:spPr>
          <p:txBody>
            <a:bodyPr vert="horz" wrap="square" lIns="0" tIns="59990" rIns="0" bIns="0" rtlCol="0">
              <a:spAutoFit/>
            </a:bodyPr>
            <a:lstStyle/>
            <a:p>
              <a:pPr marL="195658" indent="-182705">
                <a:spcBef>
                  <a:spcPts val="472"/>
                </a:spcBef>
                <a:buChar char="•"/>
                <a:tabLst>
                  <a:tab pos="196340" algn="l"/>
                </a:tabLst>
              </a:pPr>
              <a:r>
                <a:rPr lang="en-US" sz="1100">
                  <a:solidFill>
                    <a:srgbClr val="3B3A3B"/>
                  </a:solidFill>
                  <a:latin typeface="Lato-Light"/>
                </a:rPr>
                <a:t>ISTQB Certified Engineers</a:t>
              </a:r>
            </a:p>
            <a:p>
              <a:pPr marL="195658" marR="5454" indent="-182705">
                <a:buChar char="•"/>
                <a:tabLst>
                  <a:tab pos="196340" algn="l"/>
                </a:tabLst>
              </a:pPr>
              <a:r>
                <a:rPr lang="en-US" sz="1100">
                  <a:solidFill>
                    <a:srgbClr val="3B3A3B"/>
                  </a:solidFill>
                  <a:latin typeface="Lato-Light"/>
                </a:rPr>
                <a:t>Certified Information Systems Security  Professional</a:t>
              </a:r>
            </a:p>
          </p:txBody>
        </p:sp>
        <p:sp>
          <p:nvSpPr>
            <p:cNvPr id="44" name="object 13">
              <a:extLst>
                <a:ext uri="{FF2B5EF4-FFF2-40B4-BE49-F238E27FC236}">
                  <a16:creationId xmlns:a16="http://schemas.microsoft.com/office/drawing/2014/main" id="{A1FD04CB-A718-E879-E4FE-C3D7037E3119}"/>
                </a:ext>
              </a:extLst>
            </p:cNvPr>
            <p:cNvSpPr txBox="1"/>
            <p:nvPr/>
          </p:nvSpPr>
          <p:spPr>
            <a:xfrm>
              <a:off x="8915906" y="1144909"/>
              <a:ext cx="2253793" cy="234029"/>
            </a:xfrm>
            <a:prstGeom prst="rect">
              <a:avLst/>
            </a:prstGeom>
          </p:spPr>
          <p:txBody>
            <a:bodyPr vert="horz" wrap="square" lIns="0" tIns="18406" rIns="0" bIns="0" rtlCol="0">
              <a:spAutoFit/>
            </a:bodyPr>
            <a:lstStyle/>
            <a:p>
              <a:pPr marL="13635">
                <a:spcBef>
                  <a:spcPts val="145"/>
                </a:spcBef>
              </a:pPr>
              <a:r>
                <a:rPr sz="1400" b="1" spc="21">
                  <a:solidFill>
                    <a:srgbClr val="F4831A"/>
                  </a:solidFill>
                  <a:latin typeface="Lato-Light"/>
                  <a:cs typeface="Lato-Black"/>
                </a:rPr>
                <a:t>PRO</a:t>
              </a:r>
              <a:r>
                <a:rPr lang="en-IN" sz="1400" b="1" spc="21">
                  <a:solidFill>
                    <a:srgbClr val="F4831A"/>
                  </a:solidFill>
                  <a:latin typeface="Lato-Light"/>
                  <a:cs typeface="Lato-Black"/>
                </a:rPr>
                <a:t>JECT MANAGEMENT</a:t>
              </a:r>
              <a:endParaRPr sz="1400">
                <a:latin typeface="Lato-Light"/>
                <a:cs typeface="Lato-Black"/>
              </a:endParaRPr>
            </a:p>
          </p:txBody>
        </p:sp>
        <p:sp>
          <p:nvSpPr>
            <p:cNvPr id="45" name="object 16">
              <a:extLst>
                <a:ext uri="{FF2B5EF4-FFF2-40B4-BE49-F238E27FC236}">
                  <a16:creationId xmlns:a16="http://schemas.microsoft.com/office/drawing/2014/main" id="{65DFE1A2-F1F1-E91D-4D85-D2860A76C60F}"/>
                </a:ext>
              </a:extLst>
            </p:cNvPr>
            <p:cNvSpPr txBox="1"/>
            <p:nvPr/>
          </p:nvSpPr>
          <p:spPr>
            <a:xfrm>
              <a:off x="8915906" y="4861765"/>
              <a:ext cx="1946281" cy="234029"/>
            </a:xfrm>
            <a:prstGeom prst="rect">
              <a:avLst/>
            </a:prstGeom>
          </p:spPr>
          <p:txBody>
            <a:bodyPr vert="horz" wrap="square" lIns="0" tIns="18406" rIns="0" bIns="0" rtlCol="0">
              <a:spAutoFit/>
            </a:bodyPr>
            <a:lstStyle/>
            <a:p>
              <a:pPr marL="13635">
                <a:spcBef>
                  <a:spcPts val="145"/>
                </a:spcBef>
              </a:pPr>
              <a:r>
                <a:rPr lang="en-IN" sz="1400" b="1" spc="32">
                  <a:solidFill>
                    <a:srgbClr val="F4831A"/>
                  </a:solidFill>
                  <a:latin typeface="Lato-Light"/>
                  <a:cs typeface="Lato-Black"/>
                </a:rPr>
                <a:t>Q</a:t>
              </a:r>
              <a:r>
                <a:rPr lang="en-IN" sz="1400" b="1">
                  <a:solidFill>
                    <a:srgbClr val="F4831A"/>
                  </a:solidFill>
                  <a:latin typeface="Lato-Light"/>
                  <a:cs typeface="Lato-Black"/>
                </a:rPr>
                <a:t>U</a:t>
              </a:r>
              <a:r>
                <a:rPr lang="en-IN" sz="1400" b="1" spc="21">
                  <a:solidFill>
                    <a:srgbClr val="F4831A"/>
                  </a:solidFill>
                  <a:latin typeface="Lato-Light"/>
                  <a:cs typeface="Lato-Black"/>
                </a:rPr>
                <a:t>ALITY</a:t>
              </a:r>
              <a:r>
                <a:rPr lang="en-IN" sz="1400" b="1" spc="-91">
                  <a:solidFill>
                    <a:srgbClr val="F4831A"/>
                  </a:solidFill>
                  <a:latin typeface="Lato-Light"/>
                  <a:cs typeface="Lato-Black"/>
                </a:rPr>
                <a:t> </a:t>
              </a:r>
              <a:r>
                <a:rPr lang="en-IN" sz="1400" b="1" spc="27">
                  <a:solidFill>
                    <a:srgbClr val="F4831A"/>
                  </a:solidFill>
                  <a:latin typeface="Lato-Light"/>
                  <a:cs typeface="Lato-Black"/>
                </a:rPr>
                <a:t>ASSURANCE</a:t>
              </a:r>
              <a:endParaRPr lang="en-IN" sz="1400">
                <a:latin typeface="Lato-Light"/>
                <a:cs typeface="Lato-Black"/>
              </a:endParaRPr>
            </a:p>
          </p:txBody>
        </p:sp>
        <p:grpSp>
          <p:nvGrpSpPr>
            <p:cNvPr id="65" name="Group 64">
              <a:extLst>
                <a:ext uri="{FF2B5EF4-FFF2-40B4-BE49-F238E27FC236}">
                  <a16:creationId xmlns:a16="http://schemas.microsoft.com/office/drawing/2014/main" id="{19E75069-401B-87A9-A724-F3A6FFF10627}"/>
                </a:ext>
              </a:extLst>
            </p:cNvPr>
            <p:cNvGrpSpPr/>
            <p:nvPr/>
          </p:nvGrpSpPr>
          <p:grpSpPr>
            <a:xfrm>
              <a:off x="8671071" y="2856144"/>
              <a:ext cx="3085667" cy="1866275"/>
              <a:chOff x="8673706" y="2852316"/>
              <a:chExt cx="3085667" cy="1808201"/>
            </a:xfrm>
          </p:grpSpPr>
          <p:grpSp>
            <p:nvGrpSpPr>
              <p:cNvPr id="63" name="Group 62">
                <a:extLst>
                  <a:ext uri="{FF2B5EF4-FFF2-40B4-BE49-F238E27FC236}">
                    <a16:creationId xmlns:a16="http://schemas.microsoft.com/office/drawing/2014/main" id="{F226BCC0-FA27-DDFC-EC09-6AEAC191A388}"/>
                  </a:ext>
                </a:extLst>
              </p:cNvPr>
              <p:cNvGrpSpPr/>
              <p:nvPr/>
            </p:nvGrpSpPr>
            <p:grpSpPr>
              <a:xfrm>
                <a:off x="8915906" y="2912805"/>
                <a:ext cx="2840832" cy="1734096"/>
                <a:chOff x="8915906" y="2912805"/>
                <a:chExt cx="2840832" cy="1734096"/>
              </a:xfrm>
            </p:grpSpPr>
            <p:sp>
              <p:nvSpPr>
                <p:cNvPr id="10" name="object 10"/>
                <p:cNvSpPr txBox="1"/>
                <p:nvPr/>
              </p:nvSpPr>
              <p:spPr>
                <a:xfrm>
                  <a:off x="8915906" y="3144905"/>
                  <a:ext cx="2840832" cy="1501996"/>
                </a:xfrm>
                <a:prstGeom prst="rect">
                  <a:avLst/>
                </a:prstGeom>
              </p:spPr>
              <p:txBody>
                <a:bodyPr vert="horz" wrap="square" lIns="0" tIns="59990" rIns="0" bIns="0" rtlCol="0">
                  <a:spAutoFit/>
                </a:bodyPr>
                <a:lstStyle/>
                <a:p>
                  <a:pPr marL="195658" indent="-182705">
                    <a:spcBef>
                      <a:spcPts val="472"/>
                    </a:spcBef>
                    <a:buFontTx/>
                    <a:buChar char="•"/>
                    <a:tabLst>
                      <a:tab pos="196340" algn="l"/>
                    </a:tabLst>
                  </a:pPr>
                  <a:r>
                    <a:rPr lang="en-US" sz="1100">
                      <a:latin typeface="Lato-Light"/>
                      <a:cs typeface="Lato-Light"/>
                    </a:rPr>
                    <a:t>CEH – Certified Ethical Hacker</a:t>
                  </a:r>
                </a:p>
                <a:p>
                  <a:pPr marL="195658" indent="-182705">
                    <a:spcBef>
                      <a:spcPts val="472"/>
                    </a:spcBef>
                    <a:buFontTx/>
                    <a:buChar char="•"/>
                    <a:tabLst>
                      <a:tab pos="196340" algn="l"/>
                    </a:tabLst>
                  </a:pPr>
                  <a:r>
                    <a:rPr lang="en-US" sz="1100">
                      <a:latin typeface="Lato-Light"/>
                      <a:cs typeface="Lato-Light"/>
                    </a:rPr>
                    <a:t>OSCP – Offensive Security Certified Professional</a:t>
                  </a:r>
                </a:p>
                <a:p>
                  <a:pPr marL="195658" indent="-182705">
                    <a:spcBef>
                      <a:spcPts val="472"/>
                    </a:spcBef>
                    <a:buFontTx/>
                    <a:buChar char="•"/>
                    <a:tabLst>
                      <a:tab pos="196340" algn="l"/>
                    </a:tabLst>
                  </a:pPr>
                  <a:r>
                    <a:rPr lang="en-US" sz="1100">
                      <a:latin typeface="Lato-Light"/>
                      <a:cs typeface="Lato-Light"/>
                    </a:rPr>
                    <a:t>CISSP - Certified Information Systems Security Professional</a:t>
                  </a:r>
                </a:p>
                <a:p>
                  <a:pPr marL="195658" indent="-182705">
                    <a:spcBef>
                      <a:spcPts val="472"/>
                    </a:spcBef>
                    <a:buFontTx/>
                    <a:buChar char="•"/>
                    <a:tabLst>
                      <a:tab pos="196340" algn="l"/>
                    </a:tabLst>
                  </a:pPr>
                  <a:r>
                    <a:rPr lang="en-US" sz="1100">
                      <a:latin typeface="Lato-Light"/>
                      <a:cs typeface="Lato-Light"/>
                    </a:rPr>
                    <a:t>AWS – AWS Certified Security </a:t>
                  </a:r>
                </a:p>
                <a:p>
                  <a:pPr marL="12953">
                    <a:spcBef>
                      <a:spcPts val="472"/>
                    </a:spcBef>
                    <a:tabLst>
                      <a:tab pos="196340" algn="l"/>
                    </a:tabLst>
                  </a:pPr>
                  <a:r>
                    <a:rPr lang="en-US" sz="1100">
                      <a:latin typeface="Lato-Light"/>
                      <a:cs typeface="Lato-Light"/>
                    </a:rPr>
                    <a:t>     – Specialist </a:t>
                  </a:r>
                </a:p>
              </p:txBody>
            </p:sp>
            <p:sp>
              <p:nvSpPr>
                <p:cNvPr id="48" name="object 13">
                  <a:extLst>
                    <a:ext uri="{FF2B5EF4-FFF2-40B4-BE49-F238E27FC236}">
                      <a16:creationId xmlns:a16="http://schemas.microsoft.com/office/drawing/2014/main" id="{3A7329E6-EDA3-8432-A1FA-3568E6EF34E5}"/>
                    </a:ext>
                  </a:extLst>
                </p:cNvPr>
                <p:cNvSpPr txBox="1"/>
                <p:nvPr/>
              </p:nvSpPr>
              <p:spPr>
                <a:xfrm>
                  <a:off x="8915906" y="2912805"/>
                  <a:ext cx="2253793" cy="226747"/>
                </a:xfrm>
                <a:prstGeom prst="rect">
                  <a:avLst/>
                </a:prstGeom>
              </p:spPr>
              <p:txBody>
                <a:bodyPr vert="horz" wrap="square" lIns="0" tIns="18406" rIns="0" bIns="0" rtlCol="0">
                  <a:spAutoFit/>
                </a:bodyPr>
                <a:lstStyle/>
                <a:p>
                  <a:pPr marL="13635">
                    <a:spcBef>
                      <a:spcPts val="145"/>
                    </a:spcBef>
                  </a:pPr>
                  <a:r>
                    <a:rPr lang="en-US" sz="1400" b="1" spc="11">
                      <a:solidFill>
                        <a:srgbClr val="F4831A"/>
                      </a:solidFill>
                      <a:latin typeface="Lato-Light"/>
                      <a:cs typeface="Lato-Black"/>
                    </a:rPr>
                    <a:t>ENTERPRISE SECURITY</a:t>
                  </a:r>
                  <a:endParaRPr lang="en-US" sz="1400">
                    <a:latin typeface="Lato-Light"/>
                    <a:cs typeface="Lato-Black"/>
                  </a:endParaRPr>
                </a:p>
              </p:txBody>
            </p:sp>
          </p:grpSp>
          <p:grpSp>
            <p:nvGrpSpPr>
              <p:cNvPr id="53" name="Group 52">
                <a:extLst>
                  <a:ext uri="{FF2B5EF4-FFF2-40B4-BE49-F238E27FC236}">
                    <a16:creationId xmlns:a16="http://schemas.microsoft.com/office/drawing/2014/main" id="{F2C82018-1EF0-8122-1C5C-DCB275526FA1}"/>
                  </a:ext>
                </a:extLst>
              </p:cNvPr>
              <p:cNvGrpSpPr/>
              <p:nvPr/>
            </p:nvGrpSpPr>
            <p:grpSpPr>
              <a:xfrm>
                <a:off x="8673706" y="2852316"/>
                <a:ext cx="3085667" cy="1808201"/>
                <a:chOff x="432619" y="1073651"/>
                <a:chExt cx="3085667" cy="1469223"/>
              </a:xfrm>
            </p:grpSpPr>
            <p:sp>
              <p:nvSpPr>
                <p:cNvPr id="54" name="object 3">
                  <a:extLst>
                    <a:ext uri="{FF2B5EF4-FFF2-40B4-BE49-F238E27FC236}">
                      <a16:creationId xmlns:a16="http://schemas.microsoft.com/office/drawing/2014/main" id="{6930B5ED-C698-4F6F-32BD-F26785101502}"/>
                    </a:ext>
                  </a:extLst>
                </p:cNvPr>
                <p:cNvSpPr/>
                <p:nvPr/>
              </p:nvSpPr>
              <p:spPr>
                <a:xfrm>
                  <a:off x="432619" y="1073651"/>
                  <a:ext cx="3085667" cy="1469223"/>
                </a:xfrm>
                <a:custGeom>
                  <a:avLst/>
                  <a:gdLst/>
                  <a:ahLst/>
                  <a:cxnLst/>
                  <a:rect l="l" t="t" r="r" b="b"/>
                  <a:pathLst>
                    <a:path w="2389504" h="1405255">
                      <a:moveTo>
                        <a:pt x="113195" y="0"/>
                      </a:moveTo>
                      <a:lnTo>
                        <a:pt x="69137" y="8894"/>
                      </a:lnTo>
                      <a:lnTo>
                        <a:pt x="33156" y="33151"/>
                      </a:lnTo>
                      <a:lnTo>
                        <a:pt x="8896" y="69131"/>
                      </a:lnTo>
                      <a:lnTo>
                        <a:pt x="0" y="113195"/>
                      </a:lnTo>
                      <a:lnTo>
                        <a:pt x="0" y="1291463"/>
                      </a:lnTo>
                      <a:lnTo>
                        <a:pt x="8896" y="1335520"/>
                      </a:lnTo>
                      <a:lnTo>
                        <a:pt x="33156" y="1371501"/>
                      </a:lnTo>
                      <a:lnTo>
                        <a:pt x="69137" y="1395761"/>
                      </a:lnTo>
                      <a:lnTo>
                        <a:pt x="113195" y="1404658"/>
                      </a:lnTo>
                      <a:lnTo>
                        <a:pt x="2276297" y="1404658"/>
                      </a:lnTo>
                      <a:lnTo>
                        <a:pt x="2320355" y="1395761"/>
                      </a:lnTo>
                      <a:lnTo>
                        <a:pt x="2356335" y="1371501"/>
                      </a:lnTo>
                      <a:lnTo>
                        <a:pt x="2380595" y="1335520"/>
                      </a:lnTo>
                      <a:lnTo>
                        <a:pt x="2389492" y="1291463"/>
                      </a:lnTo>
                      <a:lnTo>
                        <a:pt x="2389492" y="113195"/>
                      </a:lnTo>
                      <a:lnTo>
                        <a:pt x="2380595" y="69131"/>
                      </a:lnTo>
                      <a:lnTo>
                        <a:pt x="2356335" y="33151"/>
                      </a:lnTo>
                      <a:lnTo>
                        <a:pt x="2320355" y="8894"/>
                      </a:lnTo>
                      <a:lnTo>
                        <a:pt x="2276297" y="0"/>
                      </a:lnTo>
                      <a:lnTo>
                        <a:pt x="113195" y="0"/>
                      </a:lnTo>
                      <a:close/>
                    </a:path>
                  </a:pathLst>
                </a:custGeom>
                <a:ln w="10998">
                  <a:solidFill>
                    <a:srgbClr val="F4831A"/>
                  </a:solidFill>
                </a:ln>
              </p:spPr>
              <p:txBody>
                <a:bodyPr wrap="square" lIns="0" tIns="0" rIns="0" bIns="0" rtlCol="0"/>
                <a:lstStyle/>
                <a:p>
                  <a:endParaRPr sz="1932"/>
                </a:p>
              </p:txBody>
            </p:sp>
            <p:sp>
              <p:nvSpPr>
                <p:cNvPr id="56" name="object 13">
                  <a:extLst>
                    <a:ext uri="{FF2B5EF4-FFF2-40B4-BE49-F238E27FC236}">
                      <a16:creationId xmlns:a16="http://schemas.microsoft.com/office/drawing/2014/main" id="{959CF04C-D844-D172-D186-FBCF9ED0F58F}"/>
                    </a:ext>
                  </a:extLst>
                </p:cNvPr>
                <p:cNvSpPr txBox="1"/>
                <p:nvPr/>
              </p:nvSpPr>
              <p:spPr>
                <a:xfrm>
                  <a:off x="653432" y="1146240"/>
                  <a:ext cx="2253793" cy="234029"/>
                </a:xfrm>
                <a:prstGeom prst="rect">
                  <a:avLst/>
                </a:prstGeom>
              </p:spPr>
              <p:txBody>
                <a:bodyPr vert="horz" wrap="square" lIns="0" tIns="18406" rIns="0" bIns="0" rtlCol="0">
                  <a:spAutoFit/>
                </a:bodyPr>
                <a:lstStyle/>
                <a:p>
                  <a:pPr marL="13635">
                    <a:spcBef>
                      <a:spcPts val="145"/>
                    </a:spcBef>
                  </a:pPr>
                  <a:endParaRPr sz="1400">
                    <a:latin typeface="Lato-Light"/>
                    <a:cs typeface="Lato-Black"/>
                  </a:endParaRPr>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AD1950FC-32E2-857C-FCF7-0BD71CC99FBA}"/>
              </a:ext>
            </a:extLst>
          </p:cNvPr>
          <p:cNvSpPr txBox="1">
            <a:spLocks/>
          </p:cNvSpPr>
          <p:nvPr/>
        </p:nvSpPr>
        <p:spPr>
          <a:xfrm>
            <a:off x="263371" y="933645"/>
            <a:ext cx="10965949" cy="5766958"/>
          </a:xfrm>
          <a:prstGeom prst="rect">
            <a:avLst/>
          </a:prstGeom>
        </p:spPr>
        <p:txBody>
          <a:bodyPr lIns="91440" tIns="45720" rIns="91440" bIns="45720" anchor="t">
            <a:noAutofit/>
          </a:bodyPr>
          <a:lstStyle>
            <a:defPPr>
              <a:defRPr lang="en-US"/>
            </a:defPPr>
            <a:lvl1pPr>
              <a:lnSpc>
                <a:spcPct val="90000"/>
              </a:lnSpc>
              <a:spcBef>
                <a:spcPct val="0"/>
              </a:spcBef>
              <a:buNone/>
              <a:defRPr sz="3200" b="1">
                <a:ea typeface="Roboto Black" panose="02000000000000000000" pitchFamily="2" charset="0"/>
                <a:cs typeface="+mj-cs"/>
              </a:defRPr>
            </a:lvl1pPr>
          </a:lstStyle>
          <a:p>
            <a:pPr marL="342900" indent="-342900">
              <a:lnSpc>
                <a:spcPct val="107000"/>
              </a:lnSpc>
              <a:spcAft>
                <a:spcPts val="800"/>
              </a:spcAft>
              <a:buFont typeface="Arial" panose="020B0604020202020204" pitchFamily="34" charset="0"/>
              <a:buChar char="•"/>
            </a:pPr>
            <a:endParaRPr lang="en-US" sz="1600" b="0" dirty="0">
              <a:solidFill>
                <a:srgbClr val="2252A5"/>
              </a:solidFill>
              <a:latin typeface="Roboto Condensed"/>
              <a:ea typeface="Roboto Condensed"/>
              <a:cs typeface="Calibri"/>
            </a:endParaRPr>
          </a:p>
          <a:p>
            <a:pPr marL="342900" indent="-342900">
              <a:lnSpc>
                <a:spcPct val="107000"/>
              </a:lnSpc>
              <a:spcAft>
                <a:spcPts val="800"/>
              </a:spcAft>
              <a:buFont typeface="Arial" panose="020B0604020202020204" pitchFamily="34" charset="0"/>
              <a:buChar char="•"/>
            </a:pPr>
            <a:endParaRPr lang="en-US" sz="1600" b="0" dirty="0">
              <a:solidFill>
                <a:srgbClr val="2252A5"/>
              </a:solidFill>
              <a:latin typeface="Roboto Condensed"/>
              <a:ea typeface="Roboto Condensed"/>
              <a:cs typeface="Calibri"/>
            </a:endParaRPr>
          </a:p>
          <a:p>
            <a:pPr marL="342900" indent="-342900">
              <a:lnSpc>
                <a:spcPct val="107000"/>
              </a:lnSpc>
              <a:spcAft>
                <a:spcPts val="800"/>
              </a:spcAft>
              <a:buFont typeface="Arial" panose="020B0604020202020204" pitchFamily="34" charset="0"/>
              <a:buChar char="•"/>
            </a:pPr>
            <a:endParaRPr lang="en-US" sz="1600" b="0" dirty="0">
              <a:solidFill>
                <a:srgbClr val="2252A5"/>
              </a:solidFill>
              <a:latin typeface="Roboto Condensed"/>
              <a:ea typeface="Roboto Condensed"/>
              <a:cs typeface="Calibri"/>
            </a:endParaRPr>
          </a:p>
        </p:txBody>
      </p:sp>
      <p:sp>
        <p:nvSpPr>
          <p:cNvPr id="33" name="Title 1">
            <a:extLst>
              <a:ext uri="{FF2B5EF4-FFF2-40B4-BE49-F238E27FC236}">
                <a16:creationId xmlns:a16="http://schemas.microsoft.com/office/drawing/2014/main" id="{C206BD3E-9926-E7D1-E106-022F1047C940}"/>
              </a:ext>
            </a:extLst>
          </p:cNvPr>
          <p:cNvSpPr txBox="1">
            <a:spLocks/>
          </p:cNvSpPr>
          <p:nvPr/>
        </p:nvSpPr>
        <p:spPr>
          <a:xfrm>
            <a:off x="181154" y="386928"/>
            <a:ext cx="7132417" cy="406929"/>
          </a:xfrm>
          <a:prstGeom prst="rect">
            <a:avLst/>
          </a:prstGeom>
        </p:spPr>
        <p:txBody>
          <a:bodyPr lIns="91440" tIns="45720" rIns="91440" bIns="45720" anchor="t">
            <a:noAutofit/>
          </a:bodyPr>
          <a:lstStyle>
            <a:defPPr>
              <a:defRPr lang="en-US"/>
            </a:defPPr>
            <a:lvl1pPr>
              <a:lnSpc>
                <a:spcPct val="90000"/>
              </a:lnSpc>
              <a:spcBef>
                <a:spcPct val="0"/>
              </a:spcBef>
              <a:buNone/>
              <a:defRPr sz="3200" b="1">
                <a:ea typeface="Roboto Black" panose="02000000000000000000" pitchFamily="2" charset="0"/>
                <a:cs typeface="+mj-cs"/>
              </a:defRPr>
            </a:lvl1pPr>
          </a:lstStyle>
          <a:p>
            <a:r>
              <a:rPr lang="en-US" sz="1800" dirty="0">
                <a:latin typeface="Lato Light" panose="020F0502020204030203" pitchFamily="34" charset="0"/>
                <a:ea typeface="Lato Light" panose="020F0502020204030203" pitchFamily="34" charset="0"/>
                <a:cs typeface="Lato Light" panose="020F0502020204030203" pitchFamily="34" charset="0"/>
              </a:rPr>
              <a:t>Problem statement</a:t>
            </a:r>
          </a:p>
        </p:txBody>
      </p:sp>
      <p:sp>
        <p:nvSpPr>
          <p:cNvPr id="2" name="TextBox 1">
            <a:extLst>
              <a:ext uri="{FF2B5EF4-FFF2-40B4-BE49-F238E27FC236}">
                <a16:creationId xmlns:a16="http://schemas.microsoft.com/office/drawing/2014/main" id="{3ACE290D-4FA1-9CD1-BEA0-B9FEA54D2DD5}"/>
              </a:ext>
            </a:extLst>
          </p:cNvPr>
          <p:cNvSpPr txBox="1"/>
          <p:nvPr/>
        </p:nvSpPr>
        <p:spPr>
          <a:xfrm>
            <a:off x="220867" y="1229407"/>
            <a:ext cx="10965949" cy="3221395"/>
          </a:xfrm>
          <a:prstGeom prst="rect">
            <a:avLst/>
          </a:prstGeom>
          <a:noFill/>
        </p:spPr>
        <p:txBody>
          <a:bodyPr wrap="square" rtlCol="0">
            <a:spAutoFit/>
          </a:bodyPr>
          <a:lstStyle/>
          <a:p>
            <a:pPr marL="12953">
              <a:spcBef>
                <a:spcPts val="370"/>
              </a:spcBef>
              <a:tabLst>
                <a:tab pos="231109" algn="l"/>
                <a:tab pos="231790" algn="l"/>
              </a:tabLst>
            </a:pPr>
            <a:r>
              <a:rPr lang="en-US" sz="1200" spc="-5" dirty="0">
                <a:solidFill>
                  <a:srgbClr val="3B3A3B"/>
                </a:solidFill>
                <a:latin typeface="Lato-Light"/>
                <a:cs typeface="Lato-Light"/>
              </a:rPr>
              <a:t>Without a Data model and Data visualization tools, it takes a lot of manual work to Analyze CSV files and do the required computations before producing reliable reports for business decisions.</a:t>
            </a:r>
          </a:p>
          <a:p>
            <a:pPr marL="12953">
              <a:spcBef>
                <a:spcPts val="370"/>
              </a:spcBef>
              <a:tabLst>
                <a:tab pos="231109" algn="l"/>
                <a:tab pos="231790" algn="l"/>
              </a:tabLst>
            </a:pPr>
            <a:endParaRPr lang="en-US" sz="1200" spc="-5" dirty="0">
              <a:solidFill>
                <a:srgbClr val="3B3A3B"/>
              </a:solidFill>
              <a:latin typeface="Lato-Light"/>
              <a:cs typeface="Lato-Light"/>
            </a:endParaRPr>
          </a:p>
          <a:p>
            <a:pPr marL="12953">
              <a:spcBef>
                <a:spcPts val="370"/>
              </a:spcBef>
              <a:tabLst>
                <a:tab pos="231109" algn="l"/>
                <a:tab pos="231790" algn="l"/>
              </a:tabLst>
            </a:pPr>
            <a:r>
              <a:rPr lang="en-US" sz="1200" spc="-5" dirty="0">
                <a:solidFill>
                  <a:srgbClr val="3B3A3B"/>
                </a:solidFill>
                <a:latin typeface="Lato-Light"/>
                <a:cs typeface="Lato-Light"/>
              </a:rPr>
              <a:t>(</a:t>
            </a:r>
            <a:r>
              <a:rPr lang="en-US" sz="1200" dirty="0">
                <a:latin typeface="Lato-Light"/>
                <a:cs typeface="Lato-Light"/>
              </a:rPr>
              <a:t>Processing Source CSV files and generating visual excel report manually taking time)</a:t>
            </a:r>
          </a:p>
          <a:p>
            <a:pPr marL="12953">
              <a:spcBef>
                <a:spcPts val="370"/>
              </a:spcBef>
              <a:tabLst>
                <a:tab pos="231109" algn="l"/>
                <a:tab pos="231790" algn="l"/>
              </a:tabLst>
            </a:pPr>
            <a:endParaRPr lang="en-US" sz="1200" dirty="0">
              <a:latin typeface="Lato-Light"/>
              <a:cs typeface="Lato-Light"/>
            </a:endParaRPr>
          </a:p>
          <a:p>
            <a:pPr marL="12953">
              <a:spcBef>
                <a:spcPts val="370"/>
              </a:spcBef>
              <a:tabLst>
                <a:tab pos="231109" algn="l"/>
                <a:tab pos="231790" algn="l"/>
              </a:tabLst>
            </a:pPr>
            <a:endParaRPr lang="en-US" sz="1200" dirty="0">
              <a:latin typeface="Lato-Light"/>
              <a:cs typeface="Lato-Light"/>
            </a:endParaRPr>
          </a:p>
          <a:p>
            <a:pPr marL="12953">
              <a:spcBef>
                <a:spcPts val="370"/>
              </a:spcBef>
              <a:tabLst>
                <a:tab pos="231109" algn="l"/>
                <a:tab pos="231790" algn="l"/>
              </a:tabLst>
            </a:pPr>
            <a:endParaRPr lang="en-US" sz="1200" spc="-5" dirty="0">
              <a:solidFill>
                <a:srgbClr val="3B3A3B"/>
              </a:solidFill>
              <a:latin typeface="Lato-Light"/>
              <a:cs typeface="Lato-Light"/>
            </a:endParaRPr>
          </a:p>
          <a:p>
            <a:pPr marL="12953">
              <a:spcBef>
                <a:spcPts val="370"/>
              </a:spcBef>
              <a:tabLst>
                <a:tab pos="231109" algn="l"/>
                <a:tab pos="231790" algn="l"/>
              </a:tabLst>
            </a:pPr>
            <a:endParaRPr lang="en-US" sz="1200" spc="-5" dirty="0">
              <a:solidFill>
                <a:srgbClr val="3B3A3B"/>
              </a:solidFill>
              <a:latin typeface="Lato-Light"/>
              <a:cs typeface="Lato-Light"/>
            </a:endParaRPr>
          </a:p>
          <a:p>
            <a:pPr marL="12953">
              <a:spcBef>
                <a:spcPts val="370"/>
              </a:spcBef>
              <a:tabLst>
                <a:tab pos="231109" algn="l"/>
                <a:tab pos="231790" algn="l"/>
              </a:tabLst>
            </a:pPr>
            <a:endParaRPr lang="en-US" sz="1200" dirty="0">
              <a:latin typeface="Lato-Light"/>
              <a:cs typeface="Lato-Light"/>
            </a:endParaRPr>
          </a:p>
          <a:p>
            <a:endParaRPr lang="en-US" dirty="0"/>
          </a:p>
          <a:p>
            <a:endParaRPr lang="en-US" dirty="0"/>
          </a:p>
          <a:p>
            <a:endParaRPr lang="en-US" dirty="0"/>
          </a:p>
          <a:p>
            <a:endParaRPr lang="en-IN" b="1" dirty="0"/>
          </a:p>
        </p:txBody>
      </p:sp>
      <p:sp>
        <p:nvSpPr>
          <p:cNvPr id="3" name="Rectangle 2">
            <a:extLst>
              <a:ext uri="{FF2B5EF4-FFF2-40B4-BE49-F238E27FC236}">
                <a16:creationId xmlns:a16="http://schemas.microsoft.com/office/drawing/2014/main" id="{9949B656-4503-F99C-76AD-23E502F93DDB}"/>
              </a:ext>
            </a:extLst>
          </p:cNvPr>
          <p:cNvSpPr/>
          <p:nvPr/>
        </p:nvSpPr>
        <p:spPr>
          <a:xfrm>
            <a:off x="1315379" y="3238531"/>
            <a:ext cx="196299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Raw files</a:t>
            </a:r>
          </a:p>
          <a:p>
            <a:pPr algn="ctr"/>
            <a:r>
              <a:rPr lang="en-US" dirty="0"/>
              <a:t>(Telangana Portal)</a:t>
            </a:r>
            <a:endParaRPr lang="en-IN" dirty="0"/>
          </a:p>
        </p:txBody>
      </p:sp>
      <p:sp>
        <p:nvSpPr>
          <p:cNvPr id="4" name="Arrow: Right 3">
            <a:extLst>
              <a:ext uri="{FF2B5EF4-FFF2-40B4-BE49-F238E27FC236}">
                <a16:creationId xmlns:a16="http://schemas.microsoft.com/office/drawing/2014/main" id="{F3FB5143-5F64-AB49-66DF-2BE882F49E18}"/>
              </a:ext>
            </a:extLst>
          </p:cNvPr>
          <p:cNvSpPr/>
          <p:nvPr/>
        </p:nvSpPr>
        <p:spPr>
          <a:xfrm>
            <a:off x="3306069" y="3518251"/>
            <a:ext cx="1090240" cy="354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AE62B3B1-C5E7-B713-5237-28887F54C423}"/>
              </a:ext>
            </a:extLst>
          </p:cNvPr>
          <p:cNvSpPr/>
          <p:nvPr/>
        </p:nvSpPr>
        <p:spPr>
          <a:xfrm>
            <a:off x="6302271" y="3494187"/>
            <a:ext cx="926658" cy="354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3FF4D4D3-485B-D94D-0D8E-E93A35F08291}"/>
              </a:ext>
            </a:extLst>
          </p:cNvPr>
          <p:cNvSpPr/>
          <p:nvPr/>
        </p:nvSpPr>
        <p:spPr>
          <a:xfrm>
            <a:off x="7255908" y="3150297"/>
            <a:ext cx="1584485" cy="1004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Manually generated Excel Reports</a:t>
            </a:r>
            <a:endParaRPr lang="en-IN" dirty="0"/>
          </a:p>
        </p:txBody>
      </p:sp>
      <p:sp>
        <p:nvSpPr>
          <p:cNvPr id="11" name="Rectangle 10">
            <a:extLst>
              <a:ext uri="{FF2B5EF4-FFF2-40B4-BE49-F238E27FC236}">
                <a16:creationId xmlns:a16="http://schemas.microsoft.com/office/drawing/2014/main" id="{848E9E61-6462-3183-807A-2DD99160D32E}"/>
              </a:ext>
            </a:extLst>
          </p:cNvPr>
          <p:cNvSpPr/>
          <p:nvPr/>
        </p:nvSpPr>
        <p:spPr>
          <a:xfrm>
            <a:off x="4407730" y="3267876"/>
            <a:ext cx="1867562" cy="885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Manual Processing</a:t>
            </a:r>
            <a:endParaRPr lang="en-IN" dirty="0"/>
          </a:p>
        </p:txBody>
      </p:sp>
      <p:sp>
        <p:nvSpPr>
          <p:cNvPr id="7" name="Title 1">
            <a:extLst>
              <a:ext uri="{FF2B5EF4-FFF2-40B4-BE49-F238E27FC236}">
                <a16:creationId xmlns:a16="http://schemas.microsoft.com/office/drawing/2014/main" id="{2D94F951-F937-7D56-C787-07FDC4C3E754}"/>
              </a:ext>
            </a:extLst>
          </p:cNvPr>
          <p:cNvSpPr txBox="1">
            <a:spLocks/>
          </p:cNvSpPr>
          <p:nvPr/>
        </p:nvSpPr>
        <p:spPr>
          <a:xfrm>
            <a:off x="178363" y="2283582"/>
            <a:ext cx="7132417" cy="914400"/>
          </a:xfrm>
          <a:prstGeom prst="rect">
            <a:avLst/>
          </a:prstGeom>
        </p:spPr>
        <p:txBody>
          <a:bodyPr lIns="91440" tIns="45720" rIns="91440" bIns="45720" anchor="t">
            <a:noAutofit/>
          </a:bodyPr>
          <a:lstStyle>
            <a:defPPr>
              <a:defRPr lang="en-US"/>
            </a:defPPr>
            <a:lvl1pPr>
              <a:lnSpc>
                <a:spcPct val="90000"/>
              </a:lnSpc>
              <a:spcBef>
                <a:spcPct val="0"/>
              </a:spcBef>
              <a:buNone/>
              <a:defRPr sz="3200" b="1">
                <a:ea typeface="Roboto Black" panose="02000000000000000000" pitchFamily="2" charset="0"/>
                <a:cs typeface="+mj-cs"/>
              </a:defRPr>
            </a:lvl1pPr>
          </a:lstStyle>
          <a:p>
            <a:endParaRPr lang="en-US" sz="1200" dirty="0">
              <a:latin typeface="Lato Light" panose="020F0502020204030203" pitchFamily="34" charset="0"/>
              <a:ea typeface="Lato Light" panose="020F0502020204030203" pitchFamily="34" charset="0"/>
              <a:cs typeface="Lato Light" panose="020F0502020204030203" pitchFamily="34" charset="0"/>
            </a:endParaRPr>
          </a:p>
          <a:p>
            <a:endParaRPr lang="en-US" sz="1200" dirty="0">
              <a:latin typeface="Lato Light" panose="020F0502020204030203" pitchFamily="34" charset="0"/>
              <a:ea typeface="Lato Light" panose="020F0502020204030203" pitchFamily="34" charset="0"/>
              <a:cs typeface="Lato Light" panose="020F0502020204030203" pitchFamily="34" charset="0"/>
            </a:endParaRPr>
          </a:p>
          <a:p>
            <a:endParaRPr lang="en-US" sz="1200" dirty="0">
              <a:latin typeface="Lato Light" panose="020F0502020204030203" pitchFamily="34" charset="0"/>
              <a:ea typeface="Lato Light" panose="020F0502020204030203" pitchFamily="34" charset="0"/>
              <a:cs typeface="Lato Light" panose="020F0502020204030203" pitchFamily="34" charset="0"/>
            </a:endParaRPr>
          </a:p>
          <a:p>
            <a:r>
              <a:rPr lang="en-US" sz="1400" dirty="0">
                <a:latin typeface="Lato Light" panose="020F0502020204030203" pitchFamily="34" charset="0"/>
                <a:ea typeface="Lato Light" panose="020F0502020204030203" pitchFamily="34" charset="0"/>
                <a:cs typeface="Lato Light" panose="020F0502020204030203" pitchFamily="34" charset="0"/>
              </a:rPr>
              <a:t>Existing Dataflow</a:t>
            </a:r>
          </a:p>
        </p:txBody>
      </p:sp>
    </p:spTree>
    <p:extLst>
      <p:ext uri="{BB962C8B-B14F-4D97-AF65-F5344CB8AC3E}">
        <p14:creationId xmlns:p14="http://schemas.microsoft.com/office/powerpoint/2010/main" val="2305574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0BF8-F1F4-3F86-9597-EC7B125024C2}"/>
              </a:ext>
            </a:extLst>
          </p:cNvPr>
          <p:cNvSpPr>
            <a:spLocks noGrp="1"/>
          </p:cNvSpPr>
          <p:nvPr>
            <p:ph type="title"/>
          </p:nvPr>
        </p:nvSpPr>
        <p:spPr>
          <a:xfrm>
            <a:off x="265044" y="391253"/>
            <a:ext cx="10972800" cy="276999"/>
          </a:xfrm>
        </p:spPr>
        <p:txBody>
          <a:bodyPr/>
          <a:lstStyle/>
          <a:p>
            <a:r>
              <a:rPr lang="en-US" b="1" kern="1200" dirty="0">
                <a:solidFill>
                  <a:schemeClr val="tx1"/>
                </a:solidFill>
                <a:latin typeface="Lato-Light"/>
              </a:rPr>
              <a:t>Proposed Solution</a:t>
            </a:r>
            <a:endParaRPr lang="en-IN" b="1" kern="1200" dirty="0">
              <a:solidFill>
                <a:schemeClr val="tx1"/>
              </a:solidFill>
              <a:latin typeface="Lato-Light"/>
            </a:endParaRPr>
          </a:p>
        </p:txBody>
      </p:sp>
      <p:sp>
        <p:nvSpPr>
          <p:cNvPr id="3" name="Text Placeholder 2">
            <a:extLst>
              <a:ext uri="{FF2B5EF4-FFF2-40B4-BE49-F238E27FC236}">
                <a16:creationId xmlns:a16="http://schemas.microsoft.com/office/drawing/2014/main" id="{1BE011A4-01EF-D356-8CB4-632917D1852E}"/>
              </a:ext>
            </a:extLst>
          </p:cNvPr>
          <p:cNvSpPr>
            <a:spLocks noGrp="1"/>
          </p:cNvSpPr>
          <p:nvPr>
            <p:ph type="body" idx="1"/>
          </p:nvPr>
        </p:nvSpPr>
        <p:spPr>
          <a:xfrm>
            <a:off x="265044" y="974275"/>
            <a:ext cx="10972800" cy="1661993"/>
          </a:xfrm>
        </p:spPr>
        <p:txBody>
          <a:bodyPr/>
          <a:lstStyle/>
          <a:p>
            <a:r>
              <a:rPr lang="en-US" sz="1200" b="1" dirty="0">
                <a:latin typeface="Lato-Light"/>
              </a:rPr>
              <a:t>Our solution: </a:t>
            </a:r>
            <a:r>
              <a:rPr lang="en-US" sz="1200" dirty="0">
                <a:latin typeface="Lato-Light"/>
              </a:rPr>
              <a:t>Azure Data Factory (ADF) with SQL Cloud Storage</a:t>
            </a:r>
          </a:p>
          <a:p>
            <a:endParaRPr lang="en-US" sz="1200" dirty="0">
              <a:latin typeface="Lato-Light"/>
            </a:endParaRPr>
          </a:p>
          <a:p>
            <a:r>
              <a:rPr lang="en-US" sz="1200" dirty="0">
                <a:latin typeface="Lato-Light"/>
              </a:rPr>
              <a:t>In order to Automate the existing manual data processing using excel, We are building data pipeline using Azure Data Factory(ADF). The raw files are loaded to Azure Container and ingested to Data Azure SQL Database for storing structured data and built reports on top of it using Power BI tool.</a:t>
            </a:r>
          </a:p>
          <a:p>
            <a:endParaRPr lang="en-US" sz="1200" dirty="0">
              <a:latin typeface="Lato-Light"/>
            </a:endParaRPr>
          </a:p>
          <a:p>
            <a:endParaRPr lang="en-IN" sz="1200" b="1" dirty="0">
              <a:latin typeface="Lato-Light"/>
            </a:endParaRPr>
          </a:p>
          <a:p>
            <a:endParaRPr lang="en-US" sz="1200" b="1" dirty="0">
              <a:latin typeface="Lato-Light"/>
            </a:endParaRPr>
          </a:p>
          <a:p>
            <a:endParaRPr lang="en-US" sz="1200" b="1" dirty="0">
              <a:latin typeface="Lato-Light"/>
            </a:endParaRPr>
          </a:p>
          <a:p>
            <a:endParaRPr lang="en-US" sz="1200" b="1" dirty="0">
              <a:latin typeface="Lato-Light"/>
            </a:endParaRPr>
          </a:p>
        </p:txBody>
      </p:sp>
      <p:sp>
        <p:nvSpPr>
          <p:cNvPr id="4" name="Rectangle 3">
            <a:extLst>
              <a:ext uri="{FF2B5EF4-FFF2-40B4-BE49-F238E27FC236}">
                <a16:creationId xmlns:a16="http://schemas.microsoft.com/office/drawing/2014/main" id="{094F112C-1684-B1D9-17DB-FC7A11C7D751}"/>
              </a:ext>
            </a:extLst>
          </p:cNvPr>
          <p:cNvSpPr/>
          <p:nvPr/>
        </p:nvSpPr>
        <p:spPr>
          <a:xfrm>
            <a:off x="255602" y="3598957"/>
            <a:ext cx="196299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Raw files</a:t>
            </a:r>
          </a:p>
          <a:p>
            <a:pPr algn="ctr"/>
            <a:r>
              <a:rPr lang="en-US" dirty="0"/>
              <a:t>(CSV)</a:t>
            </a:r>
            <a:endParaRPr lang="en-IN" dirty="0"/>
          </a:p>
        </p:txBody>
      </p:sp>
      <p:sp>
        <p:nvSpPr>
          <p:cNvPr id="9" name="Arrow: Right 8">
            <a:extLst>
              <a:ext uri="{FF2B5EF4-FFF2-40B4-BE49-F238E27FC236}">
                <a16:creationId xmlns:a16="http://schemas.microsoft.com/office/drawing/2014/main" id="{8A665D74-B9CC-0611-AF25-6C6AAFDF44B0}"/>
              </a:ext>
            </a:extLst>
          </p:cNvPr>
          <p:cNvSpPr/>
          <p:nvPr/>
        </p:nvSpPr>
        <p:spPr>
          <a:xfrm>
            <a:off x="5737807" y="3745819"/>
            <a:ext cx="926658" cy="354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21D3FEDC-0DD3-5023-86D9-8126E0E0E88B}"/>
              </a:ext>
            </a:extLst>
          </p:cNvPr>
          <p:cNvSpPr/>
          <p:nvPr/>
        </p:nvSpPr>
        <p:spPr>
          <a:xfrm>
            <a:off x="10157882" y="3584806"/>
            <a:ext cx="1584485" cy="1004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 Bi Reports</a:t>
            </a:r>
            <a:endParaRPr lang="en-IN" dirty="0"/>
          </a:p>
        </p:txBody>
      </p:sp>
      <p:sp>
        <p:nvSpPr>
          <p:cNvPr id="19" name="Oval 18">
            <a:extLst>
              <a:ext uri="{FF2B5EF4-FFF2-40B4-BE49-F238E27FC236}">
                <a16:creationId xmlns:a16="http://schemas.microsoft.com/office/drawing/2014/main" id="{0C63E3AA-6942-FDFC-C720-5002470F60F7}"/>
              </a:ext>
            </a:extLst>
          </p:cNvPr>
          <p:cNvSpPr/>
          <p:nvPr/>
        </p:nvSpPr>
        <p:spPr>
          <a:xfrm>
            <a:off x="2787032" y="3458612"/>
            <a:ext cx="1584486" cy="1284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Data Factory</a:t>
            </a:r>
            <a:endParaRPr lang="en-IN" dirty="0"/>
          </a:p>
        </p:txBody>
      </p:sp>
      <p:sp>
        <p:nvSpPr>
          <p:cNvPr id="38" name="Flowchart: Magnetic Disk 37">
            <a:extLst>
              <a:ext uri="{FF2B5EF4-FFF2-40B4-BE49-F238E27FC236}">
                <a16:creationId xmlns:a16="http://schemas.microsoft.com/office/drawing/2014/main" id="{CB212572-F1F7-5778-93A3-DBEB9C11FA36}"/>
              </a:ext>
            </a:extLst>
          </p:cNvPr>
          <p:cNvSpPr/>
          <p:nvPr/>
        </p:nvSpPr>
        <p:spPr>
          <a:xfrm>
            <a:off x="7583507" y="3530228"/>
            <a:ext cx="1970995" cy="111348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SQL  Database </a:t>
            </a:r>
            <a:endParaRPr lang="en-IN" dirty="0"/>
          </a:p>
        </p:txBody>
      </p:sp>
      <p:sp>
        <p:nvSpPr>
          <p:cNvPr id="39" name="Arrow: Right 38">
            <a:extLst>
              <a:ext uri="{FF2B5EF4-FFF2-40B4-BE49-F238E27FC236}">
                <a16:creationId xmlns:a16="http://schemas.microsoft.com/office/drawing/2014/main" id="{9EF3A8D3-0C33-5D1F-BC49-353CE382BD94}"/>
              </a:ext>
            </a:extLst>
          </p:cNvPr>
          <p:cNvSpPr/>
          <p:nvPr/>
        </p:nvSpPr>
        <p:spPr>
          <a:xfrm>
            <a:off x="9527795" y="3949620"/>
            <a:ext cx="630087" cy="202726"/>
          </a:xfrm>
          <a:prstGeom prst="rightArrow">
            <a:avLst>
              <a:gd name="adj1" fmla="val 3438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FB4A9BD-5F1F-F285-7FF4-5588CC681A9A}"/>
              </a:ext>
            </a:extLst>
          </p:cNvPr>
          <p:cNvSpPr txBox="1"/>
          <p:nvPr/>
        </p:nvSpPr>
        <p:spPr>
          <a:xfrm>
            <a:off x="154207" y="2522376"/>
            <a:ext cx="3503392" cy="646331"/>
          </a:xfrm>
          <a:prstGeom prst="rect">
            <a:avLst/>
          </a:prstGeom>
          <a:noFill/>
        </p:spPr>
        <p:txBody>
          <a:bodyPr wrap="square" rtlCol="0">
            <a:spAutoFit/>
          </a:bodyPr>
          <a:lstStyle/>
          <a:p>
            <a:r>
              <a:rPr lang="en-US" sz="1800" b="1" dirty="0">
                <a:latin typeface="Lato-Light"/>
              </a:rPr>
              <a:t>Data-flow diagram:</a:t>
            </a:r>
          </a:p>
          <a:p>
            <a:endParaRPr lang="en-US" dirty="0"/>
          </a:p>
        </p:txBody>
      </p:sp>
      <p:sp>
        <p:nvSpPr>
          <p:cNvPr id="11" name="Flowchart: Magnetic Disk 10">
            <a:extLst>
              <a:ext uri="{FF2B5EF4-FFF2-40B4-BE49-F238E27FC236}">
                <a16:creationId xmlns:a16="http://schemas.microsoft.com/office/drawing/2014/main" id="{07C89BEF-AC61-D8E0-9AA3-37422CEBEF95}"/>
              </a:ext>
            </a:extLst>
          </p:cNvPr>
          <p:cNvSpPr/>
          <p:nvPr/>
        </p:nvSpPr>
        <p:spPr>
          <a:xfrm>
            <a:off x="5019284" y="3544037"/>
            <a:ext cx="1970995" cy="111348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Azure Container</a:t>
            </a:r>
          </a:p>
        </p:txBody>
      </p:sp>
      <p:sp>
        <p:nvSpPr>
          <p:cNvPr id="13" name="Arrow: Right 12">
            <a:extLst>
              <a:ext uri="{FF2B5EF4-FFF2-40B4-BE49-F238E27FC236}">
                <a16:creationId xmlns:a16="http://schemas.microsoft.com/office/drawing/2014/main" id="{24984E34-4878-AE62-5CCC-5D9ADAC301EE}"/>
              </a:ext>
            </a:extLst>
          </p:cNvPr>
          <p:cNvSpPr/>
          <p:nvPr/>
        </p:nvSpPr>
        <p:spPr>
          <a:xfrm>
            <a:off x="2235514" y="4010544"/>
            <a:ext cx="630087" cy="202726"/>
          </a:xfrm>
          <a:prstGeom prst="rightArrow">
            <a:avLst>
              <a:gd name="adj1" fmla="val 3438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C5F61D78-9654-F607-F864-22F8C03F1BF9}"/>
              </a:ext>
            </a:extLst>
          </p:cNvPr>
          <p:cNvSpPr/>
          <p:nvPr/>
        </p:nvSpPr>
        <p:spPr>
          <a:xfrm>
            <a:off x="4389197" y="4019007"/>
            <a:ext cx="630087" cy="202726"/>
          </a:xfrm>
          <a:prstGeom prst="rightArrow">
            <a:avLst>
              <a:gd name="adj1" fmla="val 3438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E9E61E39-B131-E738-053F-0FB70FD8E609}"/>
              </a:ext>
            </a:extLst>
          </p:cNvPr>
          <p:cNvSpPr/>
          <p:nvPr/>
        </p:nvSpPr>
        <p:spPr>
          <a:xfrm>
            <a:off x="6953419" y="4010544"/>
            <a:ext cx="630087" cy="202726"/>
          </a:xfrm>
          <a:prstGeom prst="rightArrow">
            <a:avLst>
              <a:gd name="adj1" fmla="val 3438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05967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020CA-67F3-633B-67FE-12DA64BC86AC}"/>
              </a:ext>
            </a:extLst>
          </p:cNvPr>
          <p:cNvSpPr>
            <a:spLocks noGrp="1"/>
          </p:cNvSpPr>
          <p:nvPr>
            <p:ph type="title"/>
          </p:nvPr>
        </p:nvSpPr>
        <p:spPr>
          <a:xfrm>
            <a:off x="279400" y="477381"/>
            <a:ext cx="10972800" cy="276999"/>
          </a:xfrm>
        </p:spPr>
        <p:txBody>
          <a:bodyPr/>
          <a:lstStyle/>
          <a:p>
            <a:r>
              <a:rPr lang="en-IN" b="1" dirty="0">
                <a:latin typeface="Lato-Light"/>
              </a:rPr>
              <a:t>SCOPE</a:t>
            </a:r>
          </a:p>
        </p:txBody>
      </p:sp>
      <p:sp>
        <p:nvSpPr>
          <p:cNvPr id="3" name="Text Placeholder 2">
            <a:extLst>
              <a:ext uri="{FF2B5EF4-FFF2-40B4-BE49-F238E27FC236}">
                <a16:creationId xmlns:a16="http://schemas.microsoft.com/office/drawing/2014/main" id="{85BD7FEC-0D71-EA15-2EE9-2C2EC1A0C893}"/>
              </a:ext>
            </a:extLst>
          </p:cNvPr>
          <p:cNvSpPr>
            <a:spLocks noGrp="1"/>
          </p:cNvSpPr>
          <p:nvPr>
            <p:ph type="body" idx="1"/>
          </p:nvPr>
        </p:nvSpPr>
        <p:spPr>
          <a:xfrm>
            <a:off x="279400" y="950806"/>
            <a:ext cx="10972800" cy="2662267"/>
          </a:xfrm>
        </p:spPr>
        <p:txBody>
          <a:bodyPr wrap="square" lIns="0" tIns="0" rIns="0" bIns="0" anchor="t">
            <a:spAutoFit/>
          </a:bodyPr>
          <a:lstStyle/>
          <a:p>
            <a:pPr algn="just"/>
            <a:r>
              <a:rPr lang="en-IN" sz="1400" b="1" dirty="0">
                <a:latin typeface="Lato-Light"/>
              </a:rPr>
              <a:t>IN-SCOPE</a:t>
            </a:r>
          </a:p>
          <a:p>
            <a:pPr marL="171450" indent="-171450" algn="just">
              <a:lnSpc>
                <a:spcPct val="150000"/>
              </a:lnSpc>
              <a:buFont typeface="Wingdings" panose="05000000000000000000" pitchFamily="2" charset="2"/>
              <a:buChar char="ü"/>
            </a:pPr>
            <a:r>
              <a:rPr lang="en-IN" sz="1200" dirty="0">
                <a:latin typeface="Lato-Light"/>
              </a:rPr>
              <a:t>Data Extraction</a:t>
            </a:r>
          </a:p>
          <a:p>
            <a:pPr marL="171450" indent="-171450" algn="just">
              <a:lnSpc>
                <a:spcPct val="150000"/>
              </a:lnSpc>
              <a:buFont typeface="Wingdings" panose="05000000000000000000" pitchFamily="2" charset="2"/>
              <a:buChar char="ü"/>
            </a:pPr>
            <a:r>
              <a:rPr lang="en-IN" sz="1200" dirty="0">
                <a:latin typeface="Lato-Light"/>
              </a:rPr>
              <a:t>Data Cleansing</a:t>
            </a:r>
          </a:p>
          <a:p>
            <a:pPr marL="171450" indent="-171450" algn="just">
              <a:lnSpc>
                <a:spcPct val="150000"/>
              </a:lnSpc>
              <a:buFont typeface="Wingdings" panose="05000000000000000000" pitchFamily="2" charset="2"/>
              <a:buChar char="ü"/>
            </a:pPr>
            <a:r>
              <a:rPr lang="en-IN" sz="1200" dirty="0">
                <a:latin typeface="Lato-Light"/>
              </a:rPr>
              <a:t>Data Processing</a:t>
            </a:r>
          </a:p>
          <a:p>
            <a:pPr marL="171450" indent="-171450" algn="just">
              <a:lnSpc>
                <a:spcPct val="150000"/>
              </a:lnSpc>
              <a:buFont typeface="Wingdings" panose="05000000000000000000" pitchFamily="2" charset="2"/>
              <a:buChar char="ü"/>
            </a:pPr>
            <a:r>
              <a:rPr lang="en-IN" sz="1200" dirty="0">
                <a:latin typeface="Lato-Light"/>
              </a:rPr>
              <a:t>Data Storage</a:t>
            </a:r>
          </a:p>
          <a:p>
            <a:pPr marL="171450" indent="-171450" algn="just">
              <a:lnSpc>
                <a:spcPct val="150000"/>
              </a:lnSpc>
              <a:buFont typeface="Wingdings" panose="05000000000000000000" pitchFamily="2" charset="2"/>
              <a:buChar char="ü"/>
            </a:pPr>
            <a:r>
              <a:rPr lang="en-IN" sz="1200" dirty="0">
                <a:latin typeface="Lato-Light"/>
              </a:rPr>
              <a:t>Data Visualization</a:t>
            </a:r>
          </a:p>
          <a:p>
            <a:pPr algn="just">
              <a:lnSpc>
                <a:spcPct val="150000"/>
              </a:lnSpc>
            </a:pPr>
            <a:endParaRPr lang="en-US" sz="1400" b="1" dirty="0">
              <a:latin typeface="Lato-Light"/>
            </a:endParaRPr>
          </a:p>
          <a:p>
            <a:endParaRPr lang="en-US" sz="1200" b="1" dirty="0">
              <a:latin typeface="Lato-Light"/>
            </a:endParaRPr>
          </a:p>
          <a:p>
            <a:endParaRPr lang="en-IN" dirty="0"/>
          </a:p>
          <a:p>
            <a:endParaRPr lang="en-IN" dirty="0"/>
          </a:p>
        </p:txBody>
      </p:sp>
    </p:spTree>
    <p:extLst>
      <p:ext uri="{BB962C8B-B14F-4D97-AF65-F5344CB8AC3E}">
        <p14:creationId xmlns:p14="http://schemas.microsoft.com/office/powerpoint/2010/main" val="399542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09787-63C1-E5DE-D04A-7D370321BD4D}"/>
              </a:ext>
            </a:extLst>
          </p:cNvPr>
          <p:cNvSpPr>
            <a:spLocks noGrp="1"/>
          </p:cNvSpPr>
          <p:nvPr>
            <p:ph type="title"/>
          </p:nvPr>
        </p:nvSpPr>
        <p:spPr>
          <a:xfrm>
            <a:off x="221673" y="443344"/>
            <a:ext cx="11360727" cy="332509"/>
          </a:xfrm>
        </p:spPr>
        <p:txBody>
          <a:bodyPr/>
          <a:lstStyle/>
          <a:p>
            <a:r>
              <a:rPr lang="en-US" b="1" dirty="0">
                <a:latin typeface="Lato Light" panose="020F0502020204030203" pitchFamily="34" charset="0"/>
                <a:ea typeface="Lato Light" panose="020F0502020204030203" pitchFamily="34" charset="0"/>
                <a:cs typeface="Lato Light" panose="020F0502020204030203" pitchFamily="34" charset="0"/>
              </a:rPr>
              <a:t>Power BI Report – Page 1</a:t>
            </a:r>
          </a:p>
        </p:txBody>
      </p:sp>
      <p:sp>
        <p:nvSpPr>
          <p:cNvPr id="3" name="Text Placeholder 2">
            <a:extLst>
              <a:ext uri="{FF2B5EF4-FFF2-40B4-BE49-F238E27FC236}">
                <a16:creationId xmlns:a16="http://schemas.microsoft.com/office/drawing/2014/main" id="{C3AD8C96-1919-E48B-8004-AA403F74C3EA}"/>
              </a:ext>
            </a:extLst>
          </p:cNvPr>
          <p:cNvSpPr>
            <a:spLocks noGrp="1"/>
          </p:cNvSpPr>
          <p:nvPr>
            <p:ph type="body" idx="1"/>
          </p:nvPr>
        </p:nvSpPr>
        <p:spPr>
          <a:xfrm>
            <a:off x="221673" y="872836"/>
            <a:ext cx="11845636" cy="5985164"/>
          </a:xfrm>
        </p:spPr>
        <p:txBody>
          <a:bodyPr/>
          <a:lstStyle/>
          <a:p>
            <a:endParaRPr lang="en-US" dirty="0"/>
          </a:p>
        </p:txBody>
      </p:sp>
      <p:pic>
        <p:nvPicPr>
          <p:cNvPr id="8" name="Picture 7">
            <a:extLst>
              <a:ext uri="{FF2B5EF4-FFF2-40B4-BE49-F238E27FC236}">
                <a16:creationId xmlns:a16="http://schemas.microsoft.com/office/drawing/2014/main" id="{B873DF78-54C0-538E-68E1-A5437ECC2CB4}"/>
              </a:ext>
            </a:extLst>
          </p:cNvPr>
          <p:cNvPicPr>
            <a:picLocks noChangeAspect="1"/>
          </p:cNvPicPr>
          <p:nvPr/>
        </p:nvPicPr>
        <p:blipFill>
          <a:blip r:embed="rId2"/>
          <a:stretch>
            <a:fillRect/>
          </a:stretch>
        </p:blipFill>
        <p:spPr>
          <a:xfrm>
            <a:off x="221673" y="872836"/>
            <a:ext cx="11845636" cy="5888182"/>
          </a:xfrm>
          <a:prstGeom prst="rect">
            <a:avLst/>
          </a:prstGeom>
        </p:spPr>
      </p:pic>
    </p:spTree>
    <p:extLst>
      <p:ext uri="{BB962C8B-B14F-4D97-AF65-F5344CB8AC3E}">
        <p14:creationId xmlns:p14="http://schemas.microsoft.com/office/powerpoint/2010/main" val="338879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A82F-BD55-9B65-02C0-72CB5145E477}"/>
              </a:ext>
            </a:extLst>
          </p:cNvPr>
          <p:cNvSpPr>
            <a:spLocks noGrp="1"/>
          </p:cNvSpPr>
          <p:nvPr>
            <p:ph type="title"/>
          </p:nvPr>
        </p:nvSpPr>
        <p:spPr>
          <a:xfrm>
            <a:off x="263236" y="443345"/>
            <a:ext cx="11319164" cy="235528"/>
          </a:xfrm>
        </p:spPr>
        <p:txBody>
          <a:bodyPr/>
          <a:lstStyle/>
          <a:p>
            <a:r>
              <a:rPr lang="en-US" b="1" dirty="0">
                <a:latin typeface="Lato Light" panose="020F0502020204030203" pitchFamily="34" charset="0"/>
                <a:ea typeface="Lato Light" panose="020F0502020204030203" pitchFamily="34" charset="0"/>
                <a:cs typeface="Lato Light" panose="020F0502020204030203" pitchFamily="34" charset="0"/>
              </a:rPr>
              <a:t>Power BI Report – Page 2</a:t>
            </a:r>
          </a:p>
        </p:txBody>
      </p:sp>
      <p:sp>
        <p:nvSpPr>
          <p:cNvPr id="3" name="Text Placeholder 2">
            <a:extLst>
              <a:ext uri="{FF2B5EF4-FFF2-40B4-BE49-F238E27FC236}">
                <a16:creationId xmlns:a16="http://schemas.microsoft.com/office/drawing/2014/main" id="{0051F4B2-7A5F-DFDC-6837-B4499BD04038}"/>
              </a:ext>
            </a:extLst>
          </p:cNvPr>
          <p:cNvSpPr>
            <a:spLocks noGrp="1"/>
          </p:cNvSpPr>
          <p:nvPr>
            <p:ph type="body" idx="1"/>
          </p:nvPr>
        </p:nvSpPr>
        <p:spPr>
          <a:xfrm>
            <a:off x="263235" y="900545"/>
            <a:ext cx="11790219" cy="5860473"/>
          </a:xfrm>
        </p:spPr>
        <p:txBody>
          <a:bodyPr/>
          <a:lstStyle/>
          <a:p>
            <a:endParaRPr lang="en-US" dirty="0"/>
          </a:p>
        </p:txBody>
      </p:sp>
      <p:pic>
        <p:nvPicPr>
          <p:cNvPr id="5" name="Picture 4">
            <a:extLst>
              <a:ext uri="{FF2B5EF4-FFF2-40B4-BE49-F238E27FC236}">
                <a16:creationId xmlns:a16="http://schemas.microsoft.com/office/drawing/2014/main" id="{771A182B-1C08-7FD2-C772-41DDFFA844AF}"/>
              </a:ext>
            </a:extLst>
          </p:cNvPr>
          <p:cNvPicPr>
            <a:picLocks noChangeAspect="1"/>
          </p:cNvPicPr>
          <p:nvPr/>
        </p:nvPicPr>
        <p:blipFill>
          <a:blip r:embed="rId2"/>
          <a:stretch>
            <a:fillRect/>
          </a:stretch>
        </p:blipFill>
        <p:spPr>
          <a:xfrm>
            <a:off x="263235" y="900544"/>
            <a:ext cx="11790219" cy="5860473"/>
          </a:xfrm>
          <a:prstGeom prst="rect">
            <a:avLst/>
          </a:prstGeom>
        </p:spPr>
      </p:pic>
    </p:spTree>
    <p:extLst>
      <p:ext uri="{BB962C8B-B14F-4D97-AF65-F5344CB8AC3E}">
        <p14:creationId xmlns:p14="http://schemas.microsoft.com/office/powerpoint/2010/main" val="4061361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338aa32-b03f-4fcd-872f-745b7d8adc12">
      <Terms xmlns="http://schemas.microsoft.com/office/infopath/2007/PartnerControls"/>
    </lcf76f155ced4ddcb4097134ff3c332f>
    <TaxCatchAll xmlns="53b3bb09-1703-4f75-852e-213dcde1ed21" xsi:nil="true"/>
    <SharedWithUsers xmlns="53b3bb09-1703-4f75-852e-213dcde1ed21">
      <UserInfo>
        <DisplayName>Jyoti Chauhan</DisplayName>
        <AccountId>87</AccountId>
        <AccountType/>
      </UserInfo>
      <UserInfo>
        <DisplayName>Richi Sumanth Kumar Salve</DisplayName>
        <AccountId>104</AccountId>
        <AccountType/>
      </UserInfo>
      <UserInfo>
        <DisplayName>Kevin Jones</DisplayName>
        <AccountId>27</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5DACE242236A24EAAEA5E0BC4F8744A" ma:contentTypeVersion="14" ma:contentTypeDescription="Create a new document." ma:contentTypeScope="" ma:versionID="c05090411f165b985d322be1b5283ee9">
  <xsd:schema xmlns:xsd="http://www.w3.org/2001/XMLSchema" xmlns:xs="http://www.w3.org/2001/XMLSchema" xmlns:p="http://schemas.microsoft.com/office/2006/metadata/properties" xmlns:ns2="3338aa32-b03f-4fcd-872f-745b7d8adc12" xmlns:ns3="53b3bb09-1703-4f75-852e-213dcde1ed21" targetNamespace="http://schemas.microsoft.com/office/2006/metadata/properties" ma:root="true" ma:fieldsID="c248c9581c14cbef4524ee26613ffd25" ns2:_="" ns3:_="">
    <xsd:import namespace="3338aa32-b03f-4fcd-872f-745b7d8adc12"/>
    <xsd:import namespace="53b3bb09-1703-4f75-852e-213dcde1ed2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38aa32-b03f-4fcd-872f-745b7d8adc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90d42904-247c-4610-a626-6b8e3e1fdfc9"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b3bb09-1703-4f75-852e-213dcde1ed2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fad73d90-9259-4ea6-adb6-f7479d36a60a}" ma:internalName="TaxCatchAll" ma:showField="CatchAllData" ma:web="53b3bb09-1703-4f75-852e-213dcde1ed2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04AEE0-DF2E-47A4-9F0D-A62E622EC144}">
  <ds:schemaRef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3338aa32-b03f-4fcd-872f-745b7d8adc12"/>
    <ds:schemaRef ds:uri="http://schemas.openxmlformats.org/package/2006/metadata/core-properties"/>
    <ds:schemaRef ds:uri="53b3bb09-1703-4f75-852e-213dcde1ed21"/>
    <ds:schemaRef ds:uri="http://www.w3.org/XML/1998/namespace"/>
    <ds:schemaRef ds:uri="http://purl.org/dc/dcmitype/"/>
  </ds:schemaRefs>
</ds:datastoreItem>
</file>

<file path=customXml/itemProps2.xml><?xml version="1.0" encoding="utf-8"?>
<ds:datastoreItem xmlns:ds="http://schemas.openxmlformats.org/officeDocument/2006/customXml" ds:itemID="{1F8181B2-2A99-4D78-90D7-696C99963917}">
  <ds:schemaRefs>
    <ds:schemaRef ds:uri="http://schemas.microsoft.com/sharepoint/v3/contenttype/forms"/>
  </ds:schemaRefs>
</ds:datastoreItem>
</file>

<file path=customXml/itemProps3.xml><?xml version="1.0" encoding="utf-8"?>
<ds:datastoreItem xmlns:ds="http://schemas.openxmlformats.org/officeDocument/2006/customXml" ds:itemID="{55282AA9-1530-4011-B3FA-0112C7ECB920}">
  <ds:schemaRefs>
    <ds:schemaRef ds:uri="3338aa32-b03f-4fcd-872f-745b7d8adc12"/>
    <ds:schemaRef ds:uri="53b3bb09-1703-4f75-852e-213dcde1ed2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5209</TotalTime>
  <Words>634</Words>
  <Application>Microsoft Office PowerPoint</Application>
  <PresentationFormat>Widescreen</PresentationFormat>
  <Paragraphs>155</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Calibri Light</vt:lpstr>
      <vt:lpstr>Lato Light</vt:lpstr>
      <vt:lpstr>Lato-Heavy</vt:lpstr>
      <vt:lpstr>Lato-Light</vt:lpstr>
      <vt:lpstr>Roboto Condensed</vt:lpstr>
      <vt:lpstr>Times New Roman</vt:lpstr>
      <vt:lpstr>Wingdings</vt:lpstr>
      <vt:lpstr>Office Theme</vt:lpstr>
      <vt:lpstr>PowerPoint Presentation</vt:lpstr>
      <vt:lpstr>Trusted Full IT  Services Partner since 2010</vt:lpstr>
      <vt:lpstr>PowerPoint Presentation</vt:lpstr>
      <vt:lpstr>PowerPoint Presentation</vt:lpstr>
      <vt:lpstr>PowerPoint Presentation</vt:lpstr>
      <vt:lpstr>Proposed Solution</vt:lpstr>
      <vt:lpstr>SCOPE</vt:lpstr>
      <vt:lpstr>Power BI Report – Page 1</vt:lpstr>
      <vt:lpstr>Power BI Report – Page 2</vt:lpstr>
      <vt:lpstr>Low-Level and High-Level Design Document find below link</vt:lpstr>
      <vt:lpstr>QUESTIONS?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krishnaprasad Vyakaranam</dc:creator>
  <cp:lastModifiedBy>Jayachandra Babu Katta</cp:lastModifiedBy>
  <cp:revision>116</cp:revision>
  <dcterms:created xsi:type="dcterms:W3CDTF">2022-10-31T10:49:40Z</dcterms:created>
  <dcterms:modified xsi:type="dcterms:W3CDTF">2023-04-03T07:40:01Z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0x01010055DACE242236A24EAAEA5E0BC4F8744A</vt:lpwstr>
  </property>
  <property fmtid="{D5CDD505-2E9C-101B-9397-08002B2CF9AE}" pid="3" name="MediaServiceImageTags">
    <vt:lpwstr/>
  </property>
</Properties>
</file>