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18381" y="3295443"/>
            <a:ext cx="8610600" cy="2580640"/>
          </a:xfrm>
          <a:prstGeom prst="rect"/>
          <a:noFill/>
        </p:spPr>
        <p:txBody>
          <a:bodyPr anchor="t" bIns="45720" lIns="91440" rIns="91440" rtlCol="0" tIns="45720" wrap="square">
            <a:spAutoFit/>
          </a:bodyPr>
          <a:p>
            <a:r>
              <a:rPr dirty="0" sz="2400" lang="en-US"/>
              <a:t>STUDENT NAME: </a:t>
            </a:r>
            <a:r>
              <a:rPr altLang="en-IN" dirty="0" sz="2400" lang="en-US"/>
              <a:t>A</a:t>
            </a:r>
            <a:r>
              <a:rPr altLang="en-IN" dirty="0" sz="2400" lang="en-US"/>
              <a:t>.</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c</a:t>
            </a:r>
            <a:r>
              <a:rPr altLang="en-IN" dirty="0" sz="2400" lang="en-US"/>
              <a:t>h</a:t>
            </a:r>
            <a:r>
              <a:rPr altLang="en-IN" dirty="0" sz="2400" lang="en-US"/>
              <a:t>risty</a:t>
            </a:r>
            <a:endParaRPr altLang="en-US" lang="zh-CN"/>
          </a:p>
          <a:p>
            <a:r>
              <a:rPr dirty="0" sz="2400" lang="en-US"/>
              <a:t>REGISTER NO AND NMID: </a:t>
            </a:r>
            <a:r>
              <a:rPr altLang="en-IN" dirty="0" sz="2400" lang="en-US"/>
              <a:t>2</a:t>
            </a:r>
            <a:r>
              <a:rPr altLang="en-IN" dirty="0" sz="2400" lang="en-US"/>
              <a:t>0</a:t>
            </a:r>
            <a:r>
              <a:rPr altLang="en-IN" dirty="0" sz="2400" lang="en-US"/>
              <a:t>1</a:t>
            </a:r>
            <a:r>
              <a:rPr altLang="en-IN" dirty="0" sz="2400" lang="en-US"/>
              <a:t>2</a:t>
            </a:r>
            <a:r>
              <a:rPr altLang="en-IN" dirty="0" sz="2400" lang="en-US"/>
              <a:t>4</a:t>
            </a:r>
            <a:r>
              <a:rPr altLang="en-IN" dirty="0" sz="2400" lang="en-US"/>
              <a:t>1</a:t>
            </a:r>
            <a:r>
              <a:rPr altLang="en-IN" dirty="0" sz="2400" lang="en-US"/>
              <a:t>3</a:t>
            </a:r>
            <a:r>
              <a:rPr altLang="en-IN" dirty="0" sz="2400" lang="en-US"/>
              <a:t>2</a:t>
            </a:r>
            <a:r>
              <a:rPr altLang="en-IN" dirty="0" sz="2400" lang="en-US"/>
              <a:t>0</a:t>
            </a:r>
            <a:r>
              <a:rPr altLang="en-IN" dirty="0" sz="2400" lang="en-US"/>
              <a:t>1</a:t>
            </a:r>
            <a:r>
              <a:rPr altLang="en-IN" dirty="0" sz="2400" lang="en-US"/>
              <a:t>0</a:t>
            </a:r>
            <a:r>
              <a:rPr altLang="en-IN" dirty="0" sz="2400" lang="en-US"/>
              <a:t>5</a:t>
            </a:r>
            <a:r>
              <a:rPr altLang="en-IN" dirty="0" sz="2400" lang="en-US"/>
              <a:t>0</a:t>
            </a:r>
            <a:r>
              <a:rPr altLang="en-IN" dirty="0" sz="2400" lang="en-US"/>
              <a:t>0</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2</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A</a:t>
            </a:r>
            <a:r>
              <a:rPr altLang="en-IN" dirty="0" sz="2400" lang="en-US"/>
              <a:t>r</a:t>
            </a:r>
            <a:r>
              <a:rPr altLang="en-IN" dirty="0" sz="2400" lang="en-US"/>
              <a:t>i</a:t>
            </a:r>
            <a:r>
              <a:rPr altLang="en-IN" dirty="0" sz="2400" lang="en-US"/>
              <a:t>g</a:t>
            </a:r>
            <a:r>
              <a:rPr altLang="en-IN" dirty="0" sz="2400" lang="en-US"/>
              <a:t>n</a:t>
            </a:r>
            <a:r>
              <a:rPr altLang="en-IN" dirty="0" sz="2400" lang="en-US"/>
              <a:t>a</a:t>
            </a:r>
            <a:r>
              <a:rPr altLang="en-IN" dirty="0" sz="2400" lang="en-US"/>
              <a:t>r</a:t>
            </a:r>
            <a:r>
              <a:rPr altLang="en-IN" dirty="0" sz="2400" lang="en-US"/>
              <a:t> </a:t>
            </a:r>
            <a:r>
              <a:rPr altLang="en-IN" dirty="0" sz="2400" lang="en-US"/>
              <a:t>A</a:t>
            </a:r>
            <a:r>
              <a:rPr altLang="en-IN" dirty="0" sz="2400" lang="en-US"/>
              <a:t>n</a:t>
            </a:r>
            <a:r>
              <a:rPr altLang="en-IN" dirty="0" sz="2400" lang="en-US"/>
              <a:t>n</a:t>
            </a:r>
            <a:r>
              <a:rPr altLang="en-IN" dirty="0" sz="2400" lang="en-US"/>
              <a:t>a</a:t>
            </a:r>
            <a:r>
              <a:rPr altLang="en-IN" dirty="0" sz="2400" lang="en-US"/>
              <a:t> </a:t>
            </a:r>
            <a:r>
              <a:rPr altLang="en-IN" dirty="0" sz="2400" lang="en-US"/>
              <a:t>g</a:t>
            </a:r>
            <a:r>
              <a:rPr altLang="en-IN" dirty="0" sz="2400" lang="en-US"/>
              <a:t>o</a:t>
            </a:r>
            <a:r>
              <a:rPr altLang="en-IN" dirty="0" sz="2400" lang="en-US"/>
              <a:t>v</a:t>
            </a:r>
            <a:r>
              <a:rPr altLang="en-IN" dirty="0" sz="2400" lang="en-US"/>
              <a:t>ernment</a:t>
            </a:r>
            <a:r>
              <a:rPr altLang="en-IN" dirty="0" sz="2400" lang="en-US"/>
              <a:t> </a:t>
            </a:r>
            <a:r>
              <a:rPr altLang="en-IN" dirty="0" sz="2400" lang="en-US"/>
              <a:t>A</a:t>
            </a:r>
            <a:r>
              <a:rPr altLang="en-IN" dirty="0" sz="2400" lang="en-US"/>
              <a:t>r</a:t>
            </a:r>
            <a:r>
              <a:rPr altLang="en-IN" dirty="0" sz="2400" lang="en-US"/>
              <a:t>ts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endParaRPr altLang="en-US" lang="zh-CN"/>
          </a:p>
          <a:p>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t>
            </a:r>
            <a:r>
              <a:rPr altLang="en-IN" dirty="0" sz="2400" lang="en-US"/>
              <a:t>a</a:t>
            </a:r>
            <a:r>
              <a:rPr altLang="en-IN" dirty="0" sz="2400" lang="en-US"/>
              <a:t>i</a:t>
            </a:r>
            <a:r>
              <a:rPr altLang="en-IN" dirty="0" sz="2400" lang="en-US"/>
              <a:t> </a:t>
            </a:r>
            <a:r>
              <a:rPr altLang="en-IN"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478615" y="-57152"/>
            <a:ext cx="3617385" cy="6858000"/>
          </a:xfrm>
          <a:prstGeom prst="rect"/>
        </p:spPr>
      </p:pic>
      <p:pic>
        <p:nvPicPr>
          <p:cNvPr id="2097169" name=""/>
          <p:cNvPicPr>
            <a:picLocks/>
          </p:cNvPicPr>
          <p:nvPr/>
        </p:nvPicPr>
        <p:blipFill>
          <a:blip xmlns:r="http://schemas.openxmlformats.org/officeDocument/2006/relationships" r:embed="rId3"/>
          <a:stretch>
            <a:fillRect/>
          </a:stretch>
        </p:blipFill>
        <p:spPr>
          <a:xfrm rot="0">
            <a:off x="5494240" y="155054"/>
            <a:ext cx="3725960" cy="6452636"/>
          </a:xfrm>
          <a:prstGeom prst="rect"/>
        </p:spPr>
      </p:pic>
      <p:pic>
        <p:nvPicPr>
          <p:cNvPr id="2097170" name=""/>
          <p:cNvPicPr>
            <a:picLocks/>
          </p:cNvPicPr>
          <p:nvPr/>
        </p:nvPicPr>
        <p:blipFill>
          <a:blip xmlns:r="http://schemas.openxmlformats.org/officeDocument/2006/relationships" r:embed="rId4"/>
          <a:stretch>
            <a:fillRect/>
          </a:stretch>
        </p:blipFill>
        <p:spPr>
          <a:xfrm rot="0">
            <a:off x="8188289" y="-57152"/>
            <a:ext cx="4003711"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1113537" y="1583688"/>
            <a:ext cx="8697212" cy="3863340"/>
          </a:xfrm>
          <a:prstGeom prst="rect"/>
        </p:spPr>
        <p:txBody>
          <a:bodyPr rtlCol="0" wrap="square">
            <a:spAutoFit/>
          </a:bodyPr>
          <a:p>
            <a:r>
              <a:rPr sz="2800" lang="en-US">
                <a:solidFill>
                  <a:srgbClr val="000000"/>
                </a:solidFill>
              </a:rPr>
              <a:t>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4489338" y="2184378"/>
            <a:ext cx="17562729" cy="9879035"/>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My Journey as a Student: </a:t>
            </a:r>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A Portfolio of Learning </a:t>
            </a:r>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and GrowthPROJECT TITLE</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My Journey as a Student: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 Portfolio of Learning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and Growth</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9353550" y="3428999"/>
            <a:ext cx="15824901" cy="10246702"/>
            <a:chOff x="7448612" y="0"/>
            <a:chExt cx="7434471" cy="10246702"/>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1072302" y="3403259"/>
              <a:ext cx="3810781" cy="6843443"/>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flipH="1">
            <a:off x="3892331" y="1204595"/>
            <a:ext cx="7112563"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rot="21600000">
            <a:off x="469083" y="1099181"/>
            <a:ext cx="8258278" cy="4282442"/>
          </a:xfrm>
          <a:prstGeom prst="rect"/>
        </p:spPr>
        <p:txBody>
          <a:bodyPr rtlCol="0" wrap="square">
            <a:spAutoFit/>
          </a:bodyPr>
          <a:p>
            <a:r>
              <a:rPr sz="2800" lang="en-US">
                <a:solidFill>
                  <a:srgbClr val="000000"/>
                </a:solidFill>
              </a:rPr>
              <a: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rot="50251">
            <a:off x="1348543" y="1727130"/>
            <a:ext cx="8770028" cy="3444242"/>
          </a:xfrm>
          <a:prstGeom prst="rect"/>
        </p:spPr>
        <p:txBody>
          <a:bodyPr rtlCol="0" wrap="square">
            <a:spAutoFit/>
          </a:bodyPr>
          <a:p>
            <a:r>
              <a:rPr sz="2800" lang="en-US">
                <a:solidFill>
                  <a:srgbClr val="000000"/>
                </a:solidFill>
              </a:rPr>
              <a:t>
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rot="21563834">
            <a:off x="1230537" y="1447637"/>
            <a:ext cx="7184789" cy="3863340"/>
          </a:xfrm>
          <a:prstGeom prst="rect"/>
        </p:spPr>
        <p:txBody>
          <a:bodyPr rtlCol="0" wrap="square">
            <a:spAutoFit/>
          </a:bodyPr>
          <a:p>
            <a:r>
              <a:rPr sz="2800" lang="en-US">
                <a:solidFill>
                  <a:srgbClr val="000000"/>
                </a:solidFill>
              </a:rPr>
              <a:t>
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rot="21544448">
            <a:off x="2007532" y="959167"/>
            <a:ext cx="6864389" cy="4282440"/>
          </a:xfrm>
          <a:prstGeom prst="rect"/>
        </p:spPr>
        <p:txBody>
          <a:bodyPr rtlCol="0" wrap="square">
            <a:spAutoFit/>
          </a:bodyPr>
          <a:p>
            <a:r>
              <a:rPr altLang="en-IN" sz="2800" lang="en-US">
                <a:solidFill>
                  <a:srgbClr val="000000"/>
                </a:solidFill>
              </a:rPr>
              <a:t>L</a:t>
            </a:r>
            <a:r>
              <a:rPr sz="2800" lang="en-US">
                <a:solidFill>
                  <a:srgbClr val="000000"/>
                </a:solidFill>
              </a:rPr>
              <a:t>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rot="21573742">
            <a:off x="533994" y="788835"/>
            <a:ext cx="9206313" cy="4282442"/>
          </a:xfrm>
          <a:prstGeom prst="rect"/>
        </p:spPr>
        <p:txBody>
          <a:bodyPr rtlCol="0" wrap="square">
            <a:spAutoFit/>
          </a:bodyPr>
          <a:p>
            <a:r>
              <a:rPr sz="2800" lang="en-US">
                <a:solidFill>
                  <a:srgbClr val="000000"/>
                </a:solidFill>
              </a:rPr>
              <a:t>
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755331" y="1510478"/>
            <a:ext cx="9838032" cy="3025140"/>
          </a:xfrm>
          <a:prstGeom prst="rect"/>
        </p:spPr>
        <p:txBody>
          <a:bodyPr rtlCol="0" wrap="square">
            <a:spAutoFit/>
          </a:bodyPr>
          <a:p>
            <a:r>
              <a:rPr sz="2800" lang="en-US">
                <a:solidFill>
                  <a:srgbClr val="000000"/>
                </a:solidFill>
              </a:rPr>
              <a:t>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2025-08-30T11:22:07Z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0f8b9728f58a4d4abd0bf37a32416be1</vt:lpwstr>
  </property>
</Properties>
</file>