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CCFF"/>
    <a:srgbClr val="FF3300"/>
    <a:srgbClr val="000066"/>
    <a:srgbClr val="FFFF9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1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72F97-D7F8-4EA5-88D5-4C7BA2C6541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D0017-43A3-468A-8749-47BD64C5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cs typeface="Arial" charset="0"/>
              </a:rPr>
              <a:t>This</a:t>
            </a:r>
            <a:r>
              <a:rPr lang="en-US" baseline="0" dirty="0">
                <a:cs typeface="Arial" charset="0"/>
              </a:rPr>
              <a:t> game plays just like the popular board game, Battleship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4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6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4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7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6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59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You</a:t>
            </a:r>
            <a:r>
              <a:rPr lang="en-US" baseline="0" dirty="0"/>
              <a:t> do not need to edit this slide in order to play the game.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0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93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6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5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52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4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97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0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2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4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2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5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64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6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8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8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09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Setup</a:t>
            </a:r>
            <a:r>
              <a:rPr lang="en-US" baseline="0" dirty="0"/>
              <a:t> </a:t>
            </a: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Enter your question</a:t>
            </a:r>
            <a:r>
              <a:rPr lang="en-US" baseline="0" dirty="0"/>
              <a:t> into the “Type review question here.” text box.</a:t>
            </a:r>
            <a:br>
              <a:rPr lang="en-US" baseline="0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0017-43A3-468A-8749-47BD64C5EA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2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6EC3-0CE2-4313-A156-FAF990EDFC3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50FF-38D9-4208-87B9-AA28507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20.xml"/><Relationship Id="rId18" Type="http://schemas.openxmlformats.org/officeDocument/2006/relationships/slide" Target="slide29.xml"/><Relationship Id="rId26" Type="http://schemas.openxmlformats.org/officeDocument/2006/relationships/slide" Target="slide17.xml"/><Relationship Id="rId21" Type="http://schemas.openxmlformats.org/officeDocument/2006/relationships/slide" Target="slide8.xml"/><Relationship Id="rId34" Type="http://schemas.openxmlformats.org/officeDocument/2006/relationships/slide" Target="slide33.xml"/><Relationship Id="rId7" Type="http://schemas.openxmlformats.org/officeDocument/2006/relationships/slide" Target="slide6.xml"/><Relationship Id="rId12" Type="http://schemas.openxmlformats.org/officeDocument/2006/relationships/slide" Target="slide19.xml"/><Relationship Id="rId17" Type="http://schemas.openxmlformats.org/officeDocument/2006/relationships/slide" Target="slide28.xml"/><Relationship Id="rId25" Type="http://schemas.openxmlformats.org/officeDocument/2006/relationships/slide" Target="slide16.xml"/><Relationship Id="rId33" Type="http://schemas.openxmlformats.org/officeDocument/2006/relationships/slide" Target="slide32.xml"/><Relationship Id="rId38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slide" Target="slide27.xml"/><Relationship Id="rId20" Type="http://schemas.openxmlformats.org/officeDocument/2006/relationships/slide" Target="slide7.xml"/><Relationship Id="rId29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4.xml"/><Relationship Id="rId24" Type="http://schemas.openxmlformats.org/officeDocument/2006/relationships/slide" Target="slide15.xml"/><Relationship Id="rId32" Type="http://schemas.openxmlformats.org/officeDocument/2006/relationships/slide" Target="slide31.xml"/><Relationship Id="rId37" Type="http://schemas.openxmlformats.org/officeDocument/2006/relationships/image" Target="../media/image7.png"/><Relationship Id="rId5" Type="http://schemas.openxmlformats.org/officeDocument/2006/relationships/slide" Target="slide4.xml"/><Relationship Id="rId15" Type="http://schemas.openxmlformats.org/officeDocument/2006/relationships/slide" Target="slide22.xml"/><Relationship Id="rId23" Type="http://schemas.openxmlformats.org/officeDocument/2006/relationships/slide" Target="slide10.xml"/><Relationship Id="rId28" Type="http://schemas.openxmlformats.org/officeDocument/2006/relationships/slide" Target="slide23.xml"/><Relationship Id="rId36" Type="http://schemas.openxmlformats.org/officeDocument/2006/relationships/image" Target="../media/image6.png"/><Relationship Id="rId10" Type="http://schemas.openxmlformats.org/officeDocument/2006/relationships/slide" Target="slide13.xml"/><Relationship Id="rId19" Type="http://schemas.openxmlformats.org/officeDocument/2006/relationships/slide" Target="slide30.xml"/><Relationship Id="rId31" Type="http://schemas.openxmlformats.org/officeDocument/2006/relationships/slide" Target="slide26.xml"/><Relationship Id="rId4" Type="http://schemas.openxmlformats.org/officeDocument/2006/relationships/slide" Target="slide3.xml"/><Relationship Id="rId9" Type="http://schemas.openxmlformats.org/officeDocument/2006/relationships/slide" Target="slide12.xml"/><Relationship Id="rId14" Type="http://schemas.openxmlformats.org/officeDocument/2006/relationships/slide" Target="slide21.xml"/><Relationship Id="rId22" Type="http://schemas.openxmlformats.org/officeDocument/2006/relationships/slide" Target="slide9.xml"/><Relationship Id="rId27" Type="http://schemas.openxmlformats.org/officeDocument/2006/relationships/slide" Target="slide18.xml"/><Relationship Id="rId30" Type="http://schemas.openxmlformats.org/officeDocument/2006/relationships/slide" Target="slide25.xml"/><Relationship Id="rId35" Type="http://schemas.openxmlformats.org/officeDocument/2006/relationships/slide" Target="slide34.xml"/><Relationship Id="rId8" Type="http://schemas.openxmlformats.org/officeDocument/2006/relationships/slide" Target="slide1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4" y="990600"/>
            <a:ext cx="7838096" cy="19619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3E6696B-4FF9-4F54-A3BC-06A7BAF6CBB6}"/>
              </a:ext>
            </a:extLst>
          </p:cNvPr>
          <p:cNvSpPr txBox="1"/>
          <p:nvPr/>
        </p:nvSpPr>
        <p:spPr>
          <a:xfrm>
            <a:off x="6629400" y="4038600"/>
            <a:ext cx="23622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Dubai" panose="020B0503030403030204" pitchFamily="34" charset="-78"/>
                <a:cs typeface="Dubai" panose="020B0503030403030204" pitchFamily="34" charset="-78"/>
              </a:rPr>
              <a:t>Camada 1. </a:t>
            </a:r>
          </a:p>
          <a:p>
            <a:r>
              <a:rPr lang="es-MX" sz="2400" b="1" dirty="0">
                <a:solidFill>
                  <a:srgbClr val="0070C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</a:t>
            </a:r>
            <a:r>
              <a:rPr lang="es-MX" sz="2400" dirty="0">
                <a:latin typeface="Dubai" panose="020B0503030403030204" pitchFamily="34" charset="-78"/>
                <a:cs typeface="Dubai" panose="020B0503030403030204" pitchFamily="34" charset="-78"/>
              </a:rPr>
              <a:t>ápido </a:t>
            </a:r>
          </a:p>
          <a:p>
            <a:r>
              <a:rPr lang="es-MX" sz="2400" b="1" dirty="0">
                <a:solidFill>
                  <a:srgbClr val="0070C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</a:t>
            </a:r>
            <a:r>
              <a:rPr lang="es-MX" sz="2400" dirty="0">
                <a:latin typeface="Dubai" panose="020B0503030403030204" pitchFamily="34" charset="-78"/>
                <a:cs typeface="Dubai" panose="020B0503030403030204" pitchFamily="34" charset="-78"/>
              </a:rPr>
              <a:t>ntender</a:t>
            </a:r>
          </a:p>
          <a:p>
            <a:r>
              <a:rPr lang="es-MX" sz="2400" b="1" dirty="0">
                <a:solidFill>
                  <a:srgbClr val="0070C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</a:t>
            </a:r>
            <a:r>
              <a:rPr lang="es-MX" sz="2400" dirty="0">
                <a:latin typeface="Dubai" panose="020B0503030403030204" pitchFamily="34" charset="-78"/>
                <a:cs typeface="Dubai" panose="020B0503030403030204" pitchFamily="34" charset="-78"/>
              </a:rPr>
              <a:t> programar</a:t>
            </a:r>
          </a:p>
          <a:p>
            <a:r>
              <a:rPr lang="es-MX" sz="2400" b="1" dirty="0">
                <a:solidFill>
                  <a:srgbClr val="0070C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</a:t>
            </a:r>
            <a:r>
              <a:rPr lang="es-MX" sz="2400" dirty="0">
                <a:latin typeface="Dubai" panose="020B0503030403030204" pitchFamily="34" charset="-78"/>
                <a:cs typeface="Dubai" panose="020B0503030403030204" pitchFamily="34" charset="-78"/>
              </a:rPr>
              <a:t>odeando con el</a:t>
            </a:r>
          </a:p>
          <a:p>
            <a:r>
              <a:rPr lang="es-MX" sz="2400" b="1" dirty="0">
                <a:solidFill>
                  <a:srgbClr val="0070C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</a:t>
            </a:r>
            <a:r>
              <a:rPr lang="es-MX" sz="2400" dirty="0">
                <a:latin typeface="Dubai" panose="020B0503030403030204" pitchFamily="34" charset="-78"/>
                <a:cs typeface="Dubai" panose="020B0503030403030204" pitchFamily="34" charset="-78"/>
              </a:rPr>
              <a:t>eacher</a:t>
            </a:r>
            <a:endParaRPr lang="es-CO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1026" name="Picture 2" descr="GitHub - StewartGF/StewartGF: ReadmeREPO Hyppers✨🚀">
            <a:extLst>
              <a:ext uri="{FF2B5EF4-FFF2-40B4-BE49-F238E27FC236}">
                <a16:creationId xmlns:a16="http://schemas.microsoft.com/office/drawing/2014/main" id="{D3C1C49A-DF1D-2826-D462-463338D25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2" y="4267200"/>
            <a:ext cx="241808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me - Digital House | Digital House">
            <a:extLst>
              <a:ext uri="{FF2B5EF4-FFF2-40B4-BE49-F238E27FC236}">
                <a16:creationId xmlns:a16="http://schemas.microsoft.com/office/drawing/2014/main" id="{F3F7CF8E-E954-19B9-0D52-9DC11D577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" y="1587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A8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316F533-F9BA-4AE4-A50F-DB60B4FF1879}"/>
              </a:ext>
            </a:extLst>
          </p:cNvPr>
          <p:cNvSpPr txBox="1"/>
          <p:nvPr/>
        </p:nvSpPr>
        <p:spPr>
          <a:xfrm>
            <a:off x="723900" y="1819751"/>
            <a:ext cx="769620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Cómo</a:t>
            </a:r>
            <a:r>
              <a:rPr lang="en-US" sz="4400" b="1" dirty="0"/>
              <a:t> se llama la </a:t>
            </a:r>
            <a:r>
              <a:rPr lang="en-US" sz="4400" b="1" dirty="0" err="1"/>
              <a:t>función</a:t>
            </a:r>
            <a:r>
              <a:rPr lang="en-US" sz="4400" b="1" dirty="0"/>
              <a:t> que </a:t>
            </a:r>
            <a:r>
              <a:rPr lang="en-US" sz="4400" b="1" dirty="0" err="1"/>
              <a:t>nativamente</a:t>
            </a:r>
            <a:r>
              <a:rPr lang="en-US" sz="4400" b="1" dirty="0"/>
              <a:t>, </a:t>
            </a:r>
            <a:r>
              <a:rPr lang="en-US" sz="4400" b="1" dirty="0" err="1"/>
              <a:t>modifica</a:t>
            </a:r>
            <a:r>
              <a:rPr lang="en-US" sz="4400" b="1" dirty="0"/>
              <a:t> </a:t>
            </a:r>
            <a:r>
              <a:rPr lang="en-US" sz="4400" b="1" dirty="0" err="1"/>
              <a:t>el</a:t>
            </a:r>
            <a:r>
              <a:rPr lang="en-US" sz="4400" b="1" dirty="0"/>
              <a:t> State de un </a:t>
            </a:r>
            <a:r>
              <a:rPr lang="en-US" sz="4400" b="1" dirty="0" err="1"/>
              <a:t>componente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B10DB78D-8C9D-6246-4BB4-DACA6E2D5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86609DD1-15AC-EDCF-4B2D-87965ECE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7467600" y="6019800"/>
            <a:ext cx="1371600" cy="622756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7467600" y="615309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B1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4C88C-43BE-3360-E778-A1604D664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" y="1371600"/>
            <a:ext cx="7169170" cy="5385137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E6BE4874-E3D8-4513-8946-69F636EA1601}"/>
              </a:ext>
            </a:extLst>
          </p:cNvPr>
          <p:cNvSpPr txBox="1"/>
          <p:nvPr/>
        </p:nvSpPr>
        <p:spPr>
          <a:xfrm>
            <a:off x="3048000" y="1180517"/>
            <a:ext cx="5902036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¿Por </a:t>
            </a:r>
            <a:r>
              <a:rPr lang="en-US" sz="4400" b="1" dirty="0" err="1"/>
              <a:t>qué</a:t>
            </a:r>
            <a:r>
              <a:rPr lang="en-US" sz="4400" b="1" dirty="0"/>
              <a:t> no se </a:t>
            </a:r>
            <a:r>
              <a:rPr lang="en-US" sz="4400" b="1" dirty="0" err="1"/>
              <a:t>mostraría</a:t>
            </a:r>
            <a:r>
              <a:rPr lang="en-US" sz="4400" b="1" dirty="0"/>
              <a:t> nada </a:t>
            </a:r>
            <a:r>
              <a:rPr lang="en-US" sz="4400" b="1" dirty="0" err="1"/>
              <a:t>en</a:t>
            </a:r>
            <a:r>
              <a:rPr lang="en-US" sz="4400" b="1" dirty="0"/>
              <a:t> </a:t>
            </a:r>
            <a:r>
              <a:rPr lang="en-US" sz="4400" b="1" dirty="0" err="1"/>
              <a:t>el</a:t>
            </a:r>
            <a:r>
              <a:rPr lang="en-US" sz="4400" b="1" dirty="0"/>
              <a:t> </a:t>
            </a:r>
            <a:r>
              <a:rPr lang="en-US" sz="4400" b="1" dirty="0" err="1"/>
              <a:t>Componente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43756399-3E9D-BA3F-4D74-069CCE1A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me - Digital House | Digital House">
            <a:extLst>
              <a:ext uri="{FF2B5EF4-FFF2-40B4-BE49-F238E27FC236}">
                <a16:creationId xmlns:a16="http://schemas.microsoft.com/office/drawing/2014/main" id="{879ED8EC-289A-0507-4F6A-E7C6ABE7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B2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7889A98-A80C-43AE-AB57-C6E603BD08FB}"/>
              </a:ext>
            </a:extLst>
          </p:cNvPr>
          <p:cNvSpPr txBox="1"/>
          <p:nvPr/>
        </p:nvSpPr>
        <p:spPr>
          <a:xfrm>
            <a:off x="723900" y="1819751"/>
            <a:ext cx="769620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métodos</a:t>
            </a:r>
            <a:r>
              <a:rPr lang="en-US" sz="4400" b="1" dirty="0"/>
              <a:t> de </a:t>
            </a:r>
            <a:r>
              <a:rPr lang="en-US" sz="4400" b="1" dirty="0" err="1"/>
              <a:t>manejo</a:t>
            </a:r>
            <a:r>
              <a:rPr lang="en-US" sz="4400" b="1" dirty="0"/>
              <a:t> de State </a:t>
            </a:r>
            <a:r>
              <a:rPr lang="en-US" sz="4400" b="1" dirty="0" err="1"/>
              <a:t>existen</a:t>
            </a:r>
            <a:r>
              <a:rPr lang="en-US" sz="4400" b="1" dirty="0"/>
              <a:t> </a:t>
            </a:r>
            <a:r>
              <a:rPr lang="en-US" sz="4400" b="1" dirty="0" err="1"/>
              <a:t>en</a:t>
            </a:r>
            <a:r>
              <a:rPr lang="en-US" sz="4400" b="1" dirty="0"/>
              <a:t> Class Components?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44FB5FFB-FB2C-6671-7C12-3CFD62F03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E2977A75-7925-7C92-57CD-2B21E1CBD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B3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C5224AB-B351-40F1-92A6-FCD77FA6F2BD}"/>
              </a:ext>
            </a:extLst>
          </p:cNvPr>
          <p:cNvSpPr txBox="1"/>
          <p:nvPr/>
        </p:nvSpPr>
        <p:spPr>
          <a:xfrm>
            <a:off x="880753" y="1881306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útil</a:t>
            </a:r>
            <a:r>
              <a:rPr lang="en-US" sz="4400" b="1" dirty="0"/>
              <a:t> es </a:t>
            </a:r>
            <a:r>
              <a:rPr lang="en-US" sz="4400" b="1" dirty="0" err="1"/>
              <a:t>ComponentDidMount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6BD5AED3-207F-7C47-0A80-A5EFBBD9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C44F2166-C425-F8FA-FCAC-EC2D5F28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B4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42B8A5C-26DD-464C-8CF8-8222350D9F1D}"/>
              </a:ext>
            </a:extLst>
          </p:cNvPr>
          <p:cNvSpPr txBox="1"/>
          <p:nvPr/>
        </p:nvSpPr>
        <p:spPr>
          <a:xfrm>
            <a:off x="723900" y="2362200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útil</a:t>
            </a:r>
            <a:r>
              <a:rPr lang="en-US" sz="4400" b="1" dirty="0"/>
              <a:t> es </a:t>
            </a:r>
            <a:r>
              <a:rPr lang="en-US" sz="4400" b="1" dirty="0" err="1"/>
              <a:t>ComponentDidUpdate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3BAE7DE3-13A9-D5AF-5481-C7C79123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271CEBB7-FE0B-1D26-933C-23E257D8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B5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732A409-FBFA-47E0-B478-14AF2EF3F177}"/>
              </a:ext>
            </a:extLst>
          </p:cNvPr>
          <p:cNvSpPr txBox="1"/>
          <p:nvPr/>
        </p:nvSpPr>
        <p:spPr>
          <a:xfrm>
            <a:off x="609600" y="2252126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argumentos</a:t>
            </a:r>
            <a:r>
              <a:rPr lang="en-US" sz="4400" b="1" dirty="0"/>
              <a:t> </a:t>
            </a:r>
            <a:r>
              <a:rPr lang="en-US" sz="4400" b="1" dirty="0" err="1"/>
              <a:t>recibe</a:t>
            </a:r>
            <a:r>
              <a:rPr lang="en-US" sz="4400" b="1" dirty="0"/>
              <a:t> </a:t>
            </a:r>
            <a:r>
              <a:rPr lang="en-US" sz="4400" b="1" dirty="0" err="1"/>
              <a:t>ComponentDidUpdate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B930D7CA-9CAB-E4C7-94DD-11A11853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4F6F0E12-0515-A3EE-789A-E6070C74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B6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D85C7BC-6C9D-48DF-A2E5-D8D6A20D8FF9}"/>
              </a:ext>
            </a:extLst>
          </p:cNvPr>
          <p:cNvSpPr txBox="1"/>
          <p:nvPr/>
        </p:nvSpPr>
        <p:spPr>
          <a:xfrm>
            <a:off x="723900" y="2057400"/>
            <a:ext cx="769620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¿Para 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sirven</a:t>
            </a:r>
            <a:r>
              <a:rPr lang="en-US" sz="4400" b="1" dirty="0"/>
              <a:t> </a:t>
            </a:r>
            <a:r>
              <a:rPr lang="en-US" sz="4400" b="1" dirty="0" err="1"/>
              <a:t>los</a:t>
            </a:r>
            <a:r>
              <a:rPr lang="en-US" sz="4400" b="1" dirty="0"/>
              <a:t> </a:t>
            </a:r>
            <a:r>
              <a:rPr lang="en-US" sz="4400" b="1" dirty="0" err="1"/>
              <a:t>argumentos</a:t>
            </a:r>
            <a:r>
              <a:rPr lang="en-US" sz="4400" b="1" dirty="0"/>
              <a:t> que </a:t>
            </a:r>
            <a:r>
              <a:rPr lang="en-US" sz="4400" b="1" dirty="0" err="1"/>
              <a:t>recibe</a:t>
            </a:r>
            <a:r>
              <a:rPr lang="en-US" sz="4400" b="1" dirty="0"/>
              <a:t> </a:t>
            </a:r>
            <a:r>
              <a:rPr lang="en-US" sz="4400" b="1" dirty="0" err="1"/>
              <a:t>ComponentDidUpdate</a:t>
            </a:r>
            <a:r>
              <a:rPr lang="en-US" sz="4400" b="1" dirty="0"/>
              <a:t>? 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DC4BD064-CF74-0B7D-1BDC-9C9C0C172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9DBA46A8-92EB-C364-4DAA-70BDDDFE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B7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557A083-752C-40B1-ACE1-290BA697AAA8}"/>
              </a:ext>
            </a:extLst>
          </p:cNvPr>
          <p:cNvSpPr txBox="1"/>
          <p:nvPr/>
        </p:nvSpPr>
        <p:spPr>
          <a:xfrm>
            <a:off x="914400" y="1172794"/>
            <a:ext cx="7696200" cy="76944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¿Por </a:t>
            </a:r>
            <a:r>
              <a:rPr lang="en-US" sz="4400" b="1" dirty="0" err="1"/>
              <a:t>qué</a:t>
            </a:r>
            <a:r>
              <a:rPr lang="en-US" sz="4400" b="1" dirty="0"/>
              <a:t> se </a:t>
            </a:r>
            <a:r>
              <a:rPr lang="en-US" sz="4400" b="1" dirty="0" err="1"/>
              <a:t>ciclaría</a:t>
            </a:r>
            <a:r>
              <a:rPr lang="en-US" sz="4400" b="1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F337E-ACC2-6701-7762-01F9007D42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9875" r="1665" b="4546"/>
          <a:stretch/>
        </p:blipFill>
        <p:spPr>
          <a:xfrm>
            <a:off x="-1979" y="2120241"/>
            <a:ext cx="9124031" cy="3180244"/>
          </a:xfrm>
          <a:prstGeom prst="rect">
            <a:avLst/>
          </a:prstGeom>
        </p:spPr>
      </p:pic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CC7B28CD-F3A1-BA57-B65F-749BE1E95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me - Digital House | Digital House">
            <a:extLst>
              <a:ext uri="{FF2B5EF4-FFF2-40B4-BE49-F238E27FC236}">
                <a16:creationId xmlns:a16="http://schemas.microsoft.com/office/drawing/2014/main" id="{C92BEF30-C071-4383-03EF-36D0ED67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B8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51FEBD-9B10-48F2-8C73-4515936DF55C}"/>
              </a:ext>
            </a:extLst>
          </p:cNvPr>
          <p:cNvSpPr txBox="1"/>
          <p:nvPr/>
        </p:nvSpPr>
        <p:spPr>
          <a:xfrm>
            <a:off x="914400" y="2705725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es </a:t>
            </a:r>
            <a:r>
              <a:rPr lang="en-US" sz="4400" b="1" dirty="0" err="1"/>
              <a:t>el</a:t>
            </a:r>
            <a:r>
              <a:rPr lang="en-US" sz="4400" b="1" dirty="0"/>
              <a:t> </a:t>
            </a:r>
            <a:r>
              <a:rPr lang="en-US" sz="4400" b="1" dirty="0" err="1"/>
              <a:t>ciclo</a:t>
            </a:r>
            <a:r>
              <a:rPr lang="en-US" sz="4400" b="1" dirty="0"/>
              <a:t> de </a:t>
            </a:r>
            <a:r>
              <a:rPr lang="en-US" sz="4400" b="1" dirty="0" err="1"/>
              <a:t>vida</a:t>
            </a:r>
            <a:r>
              <a:rPr lang="en-US" sz="4400" b="1" dirty="0"/>
              <a:t> de un </a:t>
            </a:r>
            <a:r>
              <a:rPr lang="en-US" sz="4400" b="1" dirty="0" err="1"/>
              <a:t>componente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A293A8F2-7BC1-6810-D4D5-F4132BFFB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2C877D27-2FA0-92E4-76B6-481D080A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C1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C367E76-6787-4F22-9813-9D1EC4002559}"/>
              </a:ext>
            </a:extLst>
          </p:cNvPr>
          <p:cNvSpPr txBox="1"/>
          <p:nvPr/>
        </p:nvSpPr>
        <p:spPr>
          <a:xfrm>
            <a:off x="723900" y="2133600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¿A </a:t>
            </a:r>
            <a:r>
              <a:rPr lang="en-US" sz="4400" b="1" dirty="0" err="1"/>
              <a:t>qué</a:t>
            </a:r>
            <a:r>
              <a:rPr lang="en-US" sz="4400" b="1" dirty="0"/>
              <a:t> se le llama Data Flow </a:t>
            </a:r>
            <a:r>
              <a:rPr lang="en-US" sz="4400" b="1" dirty="0" err="1"/>
              <a:t>en</a:t>
            </a:r>
            <a:r>
              <a:rPr lang="en-US" sz="4400" b="1" dirty="0"/>
              <a:t> React?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F1962CAF-9B86-AEA0-043E-5268D386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FBBC8877-B3EC-912A-C213-2EEB8F5EB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" y="5334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-660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7982" y="-76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8582" y="-76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9182" y="-76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6217" y="-660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817" y="-76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122" y="6527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15671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24815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122" y="33959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77417" y="-660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68017" y="-660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0" y="5105400"/>
            <a:ext cx="6019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79678" y="518160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A1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581400" y="518160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5" action="ppaction://hlinksldjump"/>
              </a:rPr>
              <a:t>A2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343400" y="518160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6" action="ppaction://hlinksldjump"/>
              </a:rPr>
              <a:t>A3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105400" y="518160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7" action="ppaction://hlinksldjump"/>
              </a:rPr>
              <a:t>A4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879678" y="5550932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8" action="ppaction://hlinksldjump"/>
              </a:rPr>
              <a:t>B1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81400" y="5551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9" action="ppaction://hlinksldjump"/>
              </a:rPr>
              <a:t>B2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343400" y="5550932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0" action="ppaction://hlinksldjump"/>
              </a:rPr>
              <a:t>B3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105400" y="5550932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1" action="ppaction://hlinksldjump"/>
              </a:rPr>
              <a:t>B4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876266" y="5932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2" action="ppaction://hlinksldjump"/>
              </a:rPr>
              <a:t>C1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581400" y="5932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3" action="ppaction://hlinksldjump"/>
              </a:rPr>
              <a:t>C2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343400" y="5931932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4" action="ppaction://hlinksldjump"/>
              </a:rPr>
              <a:t>C3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105400" y="5931932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5" action="ppaction://hlinksldjump"/>
              </a:rPr>
              <a:t>C4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876266" y="6313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6" action="ppaction://hlinksldjump"/>
              </a:rPr>
              <a:t>D1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581400" y="6313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7" action="ppaction://hlinksldjump"/>
              </a:rPr>
              <a:t>D2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343400" y="6313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8" action="ppaction://hlinksldjump"/>
              </a:rPr>
              <a:t>D3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105400" y="6313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9" action="ppaction://hlinksldjump"/>
              </a:rPr>
              <a:t>D4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867400" y="518160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0" action="ppaction://hlinksldjump"/>
              </a:rPr>
              <a:t>A5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629400" y="518160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1" action="ppaction://hlinksldjump"/>
              </a:rPr>
              <a:t>A6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391400" y="518160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2" action="ppaction://hlinksldjump"/>
              </a:rPr>
              <a:t>A7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045356" y="518160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3" action="ppaction://hlinksldjump"/>
              </a:rPr>
              <a:t>A8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867400" y="5551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4" action="ppaction://hlinksldjump"/>
              </a:rPr>
              <a:t>B5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551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5" action="ppaction://hlinksldjump"/>
              </a:rPr>
              <a:t>B6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391400" y="5551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6" action="ppaction://hlinksldjump"/>
              </a:rPr>
              <a:t>B7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061278" y="5551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7" action="ppaction://hlinksldjump"/>
              </a:rPr>
              <a:t>B8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867400" y="5932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8" action="ppaction://hlinksldjump"/>
              </a:rPr>
              <a:t>C5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629400" y="5932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9" action="ppaction://hlinksldjump"/>
              </a:rPr>
              <a:t>C6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391400" y="5932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0" action="ppaction://hlinksldjump"/>
              </a:rPr>
              <a:t>C7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061278" y="5932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1" action="ppaction://hlinksldjump"/>
              </a:rPr>
              <a:t>C8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867400" y="6313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2" action="ppaction://hlinksldjump"/>
              </a:rPr>
              <a:t>D5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629400" y="6313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3" action="ppaction://hlinksldjump"/>
              </a:rPr>
              <a:t>D6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391400" y="6313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4" action="ppaction://hlinksldjump"/>
              </a:rPr>
              <a:t>D7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8061278" y="6313817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5" action="ppaction://hlinksldjump"/>
              </a:rPr>
              <a:t>D8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4815019"/>
            <a:ext cx="141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Questions: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6686" r="17338" b="14712"/>
          <a:stretch/>
        </p:blipFill>
        <p:spPr>
          <a:xfrm>
            <a:off x="2809875" y="1457325"/>
            <a:ext cx="704850" cy="8486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2905" r="6706" b="12890"/>
          <a:stretch/>
        </p:blipFill>
        <p:spPr>
          <a:xfrm>
            <a:off x="2738438" y="2286001"/>
            <a:ext cx="842962" cy="8763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6686" r="17338" b="14712"/>
          <a:stretch/>
        </p:blipFill>
        <p:spPr>
          <a:xfrm rot="5400000">
            <a:off x="1748313" y="454453"/>
            <a:ext cx="704850" cy="84867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2905" r="6706" b="12890"/>
          <a:stretch/>
        </p:blipFill>
        <p:spPr>
          <a:xfrm rot="5400000">
            <a:off x="816769" y="440641"/>
            <a:ext cx="842962" cy="8763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6686" r="17338" b="14712"/>
          <a:stretch/>
        </p:blipFill>
        <p:spPr>
          <a:xfrm>
            <a:off x="819078" y="2362200"/>
            <a:ext cx="704850" cy="84867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2905" r="6706" b="12890"/>
          <a:stretch/>
        </p:blipFill>
        <p:spPr>
          <a:xfrm>
            <a:off x="747641" y="3190876"/>
            <a:ext cx="842962" cy="876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6686" r="17338" b="14712"/>
          <a:stretch/>
        </p:blipFill>
        <p:spPr>
          <a:xfrm rot="10800000">
            <a:off x="4876800" y="1361123"/>
            <a:ext cx="704850" cy="84867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2905" r="6706" b="12890"/>
          <a:stretch/>
        </p:blipFill>
        <p:spPr>
          <a:xfrm rot="10800000">
            <a:off x="4800600" y="495301"/>
            <a:ext cx="842962" cy="876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6686" r="17338" b="14712"/>
          <a:stretch/>
        </p:blipFill>
        <p:spPr>
          <a:xfrm rot="16200000">
            <a:off x="6916503" y="3236606"/>
            <a:ext cx="704850" cy="84867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2905" r="6706" b="12890"/>
          <a:stretch/>
        </p:blipFill>
        <p:spPr>
          <a:xfrm rot="16200000">
            <a:off x="7715711" y="3230378"/>
            <a:ext cx="842962" cy="8763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6686" r="17338" b="14712"/>
          <a:stretch/>
        </p:blipFill>
        <p:spPr>
          <a:xfrm rot="16200000">
            <a:off x="5923061" y="2328164"/>
            <a:ext cx="704850" cy="84867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2905" r="6706" b="12890"/>
          <a:stretch/>
        </p:blipFill>
        <p:spPr>
          <a:xfrm rot="16200000">
            <a:off x="6722269" y="2321936"/>
            <a:ext cx="842962" cy="8763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32" y="2337422"/>
            <a:ext cx="905335" cy="81155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51" y="1426832"/>
            <a:ext cx="905335" cy="81155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5" y="508732"/>
            <a:ext cx="905335" cy="81155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4" y="511866"/>
            <a:ext cx="905335" cy="81155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4" y="2354307"/>
            <a:ext cx="905335" cy="81155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2" y="3262750"/>
            <a:ext cx="905335" cy="8115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49" y="509058"/>
            <a:ext cx="905335" cy="81155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65" y="1426831"/>
            <a:ext cx="905335" cy="81155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49" y="2338604"/>
            <a:ext cx="905335" cy="81155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49" y="2346724"/>
            <a:ext cx="905335" cy="811555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49" y="3255621"/>
            <a:ext cx="905335" cy="81155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49" y="3262750"/>
            <a:ext cx="905335" cy="8115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92081" y="453748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977" y="1386307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9052" y="2305864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6437" y="3225748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86486" y="457200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4268" y="1384962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0989" y="2316880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89047" y="3231280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73994" y="462456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72826" y="1394523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67115" y="2306887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66851" y="3225748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67834" y="463120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70154" y="1384962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67834" y="2301876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67834" y="3226117"/>
            <a:ext cx="980365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10835" y="445122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10835" y="1371600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0835" y="2301876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10835" y="3237668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82573" y="450941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76761" y="1384962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60301" y="2306292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66174" y="3237668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86106" y="454300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77438" y="1381469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749737" y="3238324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768298" y="450695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767889" y="1379220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760140" y="2308818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752494" y="3246296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59052" y="2302559"/>
            <a:ext cx="98036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</p:spTree>
    <p:extLst>
      <p:ext uri="{BB962C8B-B14F-4D97-AF65-F5344CB8AC3E}">
        <p14:creationId xmlns:p14="http://schemas.microsoft.com/office/powerpoint/2010/main" val="34447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C2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F796AD6-D15C-4220-97A6-9778C8006FDA}"/>
              </a:ext>
            </a:extLst>
          </p:cNvPr>
          <p:cNvSpPr txBox="1"/>
          <p:nvPr/>
        </p:nvSpPr>
        <p:spPr>
          <a:xfrm>
            <a:off x="723900" y="2252126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eventos</a:t>
            </a:r>
            <a:r>
              <a:rPr lang="en-US" sz="4400" b="1" dirty="0"/>
              <a:t> son </a:t>
            </a:r>
            <a:r>
              <a:rPr lang="en-US" sz="4400" b="1" dirty="0" err="1"/>
              <a:t>necesarios</a:t>
            </a:r>
            <a:r>
              <a:rPr lang="en-US" sz="4400" b="1" dirty="0"/>
              <a:t> </a:t>
            </a:r>
            <a:r>
              <a:rPr lang="en-US" sz="4400" b="1" dirty="0" err="1"/>
              <a:t>en</a:t>
            </a:r>
            <a:r>
              <a:rPr lang="en-US" sz="4400" b="1" dirty="0"/>
              <a:t> un </a:t>
            </a:r>
            <a:r>
              <a:rPr lang="en-US" sz="4400" b="1" dirty="0" err="1"/>
              <a:t>formulario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895B7BFF-BA98-F1A0-7D71-D3234248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5364F7F8-41FA-F1DD-2B11-06BFE69AA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-107722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C3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8A05C28-5C57-4FDD-A125-F07F9C4297AD}"/>
              </a:ext>
            </a:extLst>
          </p:cNvPr>
          <p:cNvSpPr txBox="1"/>
          <p:nvPr/>
        </p:nvSpPr>
        <p:spPr>
          <a:xfrm>
            <a:off x="609600" y="2446318"/>
            <a:ext cx="769620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tipos</a:t>
            </a:r>
            <a:r>
              <a:rPr lang="en-US" sz="4400" b="1" dirty="0"/>
              <a:t> de </a:t>
            </a:r>
            <a:r>
              <a:rPr lang="en-US" sz="4400" b="1" dirty="0" err="1"/>
              <a:t>estilos</a:t>
            </a:r>
            <a:r>
              <a:rPr lang="en-US" sz="4400" b="1" dirty="0"/>
              <a:t> </a:t>
            </a:r>
            <a:r>
              <a:rPr lang="en-US" sz="4400" b="1" dirty="0" err="1"/>
              <a:t>pueden</a:t>
            </a:r>
            <a:r>
              <a:rPr lang="en-US" sz="4400" b="1" dirty="0"/>
              <a:t> ser </a:t>
            </a:r>
            <a:r>
              <a:rPr lang="en-US" sz="4400" b="1" dirty="0" err="1"/>
              <a:t>utilizados</a:t>
            </a:r>
            <a:r>
              <a:rPr lang="en-US" sz="4400" b="1" dirty="0"/>
              <a:t> </a:t>
            </a:r>
            <a:r>
              <a:rPr lang="en-US" sz="4400" b="1" dirty="0" err="1"/>
              <a:t>en</a:t>
            </a:r>
            <a:r>
              <a:rPr lang="en-US" sz="4400" b="1" dirty="0"/>
              <a:t> components de React?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AB35C39D-D0A4-DDFB-BB5A-C9B803D2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38B5024E-61DC-51F5-5A54-C2F1AD54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C4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FDBBD74-4F6C-40A3-9FEF-89BC3A925D7D}"/>
              </a:ext>
            </a:extLst>
          </p:cNvPr>
          <p:cNvSpPr txBox="1"/>
          <p:nvPr/>
        </p:nvSpPr>
        <p:spPr>
          <a:xfrm>
            <a:off x="914400" y="2408366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beneficios</a:t>
            </a:r>
            <a:r>
              <a:rPr lang="en-US" sz="4400" b="1" dirty="0"/>
              <a:t> </a:t>
            </a:r>
            <a:r>
              <a:rPr lang="en-US" sz="4400" b="1" dirty="0" err="1"/>
              <a:t>nos</a:t>
            </a:r>
            <a:r>
              <a:rPr lang="en-US" sz="4400" b="1" dirty="0"/>
              <a:t> da usar module css || SASS?</a:t>
            </a:r>
          </a:p>
        </p:txBody>
      </p:sp>
      <p:pic>
        <p:nvPicPr>
          <p:cNvPr id="1026" name="Picture 2" descr="React icon in Bubbles Style">
            <a:extLst>
              <a:ext uri="{FF2B5EF4-FFF2-40B4-BE49-F238E27FC236}">
                <a16:creationId xmlns:a16="http://schemas.microsoft.com/office/drawing/2014/main" id="{9DB5713A-D693-770C-7766-7F46C67C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ome - Digital House | Digital House">
            <a:extLst>
              <a:ext uri="{FF2B5EF4-FFF2-40B4-BE49-F238E27FC236}">
                <a16:creationId xmlns:a16="http://schemas.microsoft.com/office/drawing/2014/main" id="{BDCAD50F-A27B-A9C1-095E-7DB1B504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C5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99564EA-1BB0-45F6-9AEC-AB0C781F5211}"/>
              </a:ext>
            </a:extLst>
          </p:cNvPr>
          <p:cNvSpPr txBox="1"/>
          <p:nvPr/>
        </p:nvSpPr>
        <p:spPr>
          <a:xfrm>
            <a:off x="723900" y="2466984"/>
            <a:ext cx="7696200" cy="769441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es </a:t>
            </a:r>
            <a:r>
              <a:rPr lang="en-US" sz="4400" b="1" dirty="0" err="1"/>
              <a:t>el</a:t>
            </a:r>
            <a:r>
              <a:rPr lang="en-US" sz="4400" b="1" dirty="0"/>
              <a:t> Wrapper hell?</a:t>
            </a:r>
          </a:p>
        </p:txBody>
      </p:sp>
      <p:pic>
        <p:nvPicPr>
          <p:cNvPr id="3" name="Picture 2" descr="React icon in Bubbles Style">
            <a:extLst>
              <a:ext uri="{FF2B5EF4-FFF2-40B4-BE49-F238E27FC236}">
                <a16:creationId xmlns:a16="http://schemas.microsoft.com/office/drawing/2014/main" id="{60DA66A1-18B8-36FF-3BA7-49BF529B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me - Digital House | Digital House">
            <a:extLst>
              <a:ext uri="{FF2B5EF4-FFF2-40B4-BE49-F238E27FC236}">
                <a16:creationId xmlns:a16="http://schemas.microsoft.com/office/drawing/2014/main" id="{6094A2B4-BC9B-1911-D823-5B4B06586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C6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E6A97-8F48-435C-B9C8-4643921EF5A3}"/>
              </a:ext>
            </a:extLst>
          </p:cNvPr>
          <p:cNvSpPr txBox="1"/>
          <p:nvPr/>
        </p:nvSpPr>
        <p:spPr>
          <a:xfrm>
            <a:off x="723900" y="1244263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diferencia</a:t>
            </a:r>
            <a:r>
              <a:rPr lang="en-US" sz="4400" b="1" dirty="0"/>
              <a:t> hay entre </a:t>
            </a:r>
            <a:r>
              <a:rPr lang="en-US" sz="4400" b="1" dirty="0" err="1"/>
              <a:t>estas</a:t>
            </a:r>
            <a:r>
              <a:rPr lang="en-US" sz="4400" b="1" dirty="0"/>
              <a:t> dos </a:t>
            </a:r>
            <a:r>
              <a:rPr lang="en-US" sz="4400" b="1" dirty="0" err="1"/>
              <a:t>importaciones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54B98D5B-C50F-D053-1951-6874B44C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01016E4B-8AD4-D352-D59C-B456D14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FEBA1-D225-B2E5-2350-6057021837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88790"/>
            <a:ext cx="8839200" cy="11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C7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71BD469-5F88-4FF1-983A-3911C2561D86}"/>
              </a:ext>
            </a:extLst>
          </p:cNvPr>
          <p:cNvSpPr txBox="1"/>
          <p:nvPr/>
        </p:nvSpPr>
        <p:spPr>
          <a:xfrm>
            <a:off x="381000" y="2392057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se </a:t>
            </a:r>
            <a:r>
              <a:rPr lang="en-US" sz="4400" b="1" dirty="0" err="1"/>
              <a:t>conoce</a:t>
            </a:r>
            <a:r>
              <a:rPr lang="en-US" sz="4400" b="1" dirty="0"/>
              <a:t> </a:t>
            </a:r>
            <a:r>
              <a:rPr lang="en-US" sz="4400" b="1" dirty="0" err="1"/>
              <a:t>como</a:t>
            </a:r>
            <a:r>
              <a:rPr lang="en-US" sz="4400" b="1" dirty="0"/>
              <a:t> Estado </a:t>
            </a:r>
            <a:r>
              <a:rPr lang="en-US" sz="4400" b="1" dirty="0" err="1"/>
              <a:t>Compuesto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53C576EE-A66D-0226-CEB8-5B65CD6E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A9683A09-FC72-B41B-0A57-730DE5664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C8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CEB78E1-1AFA-4537-B6FD-6653A738BCF6}"/>
              </a:ext>
            </a:extLst>
          </p:cNvPr>
          <p:cNvSpPr txBox="1"/>
          <p:nvPr/>
        </p:nvSpPr>
        <p:spPr>
          <a:xfrm>
            <a:off x="381000" y="2392057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Explique</a:t>
            </a:r>
            <a:r>
              <a:rPr lang="en-US" sz="4400" b="1" dirty="0"/>
              <a:t> </a:t>
            </a:r>
            <a:r>
              <a:rPr lang="en-US" sz="4400" b="1" dirty="0" err="1"/>
              <a:t>los</a:t>
            </a:r>
            <a:r>
              <a:rPr lang="en-US" sz="4400" b="1" dirty="0"/>
              <a:t> </a:t>
            </a:r>
            <a:r>
              <a:rPr lang="en-US" sz="4400" b="1" dirty="0" err="1"/>
              <a:t>tipos</a:t>
            </a:r>
            <a:r>
              <a:rPr lang="en-US" sz="4400" b="1" dirty="0"/>
              <a:t> de props y sus </a:t>
            </a:r>
            <a:r>
              <a:rPr lang="en-US" sz="4400" b="1" dirty="0" err="1"/>
              <a:t>diferencias</a:t>
            </a:r>
            <a:r>
              <a:rPr lang="en-US" sz="4400" b="1" dirty="0"/>
              <a:t>.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BB9D647B-9F67-2941-BA50-B7B72D12A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8F95603F-4FD0-9546-7829-C56B45A6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D1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4416A77-6E7B-490A-8893-BB453A72D0A4}"/>
              </a:ext>
            </a:extLst>
          </p:cNvPr>
          <p:cNvSpPr txBox="1"/>
          <p:nvPr/>
        </p:nvSpPr>
        <p:spPr>
          <a:xfrm>
            <a:off x="723900" y="1564988"/>
            <a:ext cx="769620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hook para </a:t>
            </a:r>
            <a:r>
              <a:rPr lang="en-US" sz="4400" b="1" dirty="0" err="1"/>
              <a:t>suplantar</a:t>
            </a:r>
            <a:r>
              <a:rPr lang="en-US" sz="4400" b="1" dirty="0"/>
              <a:t> </a:t>
            </a:r>
            <a:r>
              <a:rPr lang="en-US" sz="4400" b="1" dirty="0" err="1"/>
              <a:t>los</a:t>
            </a:r>
            <a:r>
              <a:rPr lang="en-US" sz="4400" b="1" dirty="0"/>
              <a:t> </a:t>
            </a:r>
            <a:r>
              <a:rPr lang="en-US" sz="4400" b="1" dirty="0" err="1"/>
              <a:t>métodos</a:t>
            </a:r>
            <a:r>
              <a:rPr lang="en-US" sz="4400" b="1" dirty="0"/>
              <a:t> de </a:t>
            </a:r>
            <a:r>
              <a:rPr lang="en-US" sz="4400" b="1" dirty="0" err="1"/>
              <a:t>ciclo</a:t>
            </a:r>
            <a:r>
              <a:rPr lang="en-US" sz="4400" b="1" dirty="0"/>
              <a:t> de </a:t>
            </a:r>
            <a:r>
              <a:rPr lang="en-US" sz="4400" b="1" dirty="0" err="1"/>
              <a:t>vida</a:t>
            </a:r>
            <a:r>
              <a:rPr lang="en-US" sz="4400" b="1" dirty="0"/>
              <a:t> de </a:t>
            </a:r>
            <a:r>
              <a:rPr lang="en-US" sz="4400" b="1" dirty="0" err="1"/>
              <a:t>componentes</a:t>
            </a:r>
            <a:r>
              <a:rPr lang="en-US" sz="4400" b="1" dirty="0"/>
              <a:t> de </a:t>
            </a:r>
            <a:r>
              <a:rPr lang="en-US" sz="4400" b="1" dirty="0" err="1"/>
              <a:t>clase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4DD931AF-F6CC-495F-9506-4BF4FE29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D6FC4E0F-C1D9-4A25-29CD-94C43C00D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D2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2C50328-7419-444A-A4B9-9769C6BDCBD9}"/>
              </a:ext>
            </a:extLst>
          </p:cNvPr>
          <p:cNvSpPr txBox="1"/>
          <p:nvPr/>
        </p:nvSpPr>
        <p:spPr>
          <a:xfrm>
            <a:off x="457200" y="2294931"/>
            <a:ext cx="769620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librería</a:t>
            </a:r>
            <a:r>
              <a:rPr lang="en-US" sz="4400" b="1" dirty="0"/>
              <a:t> Podemos </a:t>
            </a:r>
            <a:r>
              <a:rPr lang="en-US" sz="4400" b="1" dirty="0" err="1"/>
              <a:t>instalar</a:t>
            </a:r>
            <a:r>
              <a:rPr lang="en-US" sz="4400" b="1" dirty="0"/>
              <a:t> </a:t>
            </a:r>
            <a:r>
              <a:rPr lang="en-US" sz="4400" b="1" dirty="0" err="1"/>
              <a:t>en</a:t>
            </a:r>
            <a:r>
              <a:rPr lang="en-US" sz="4400" b="1" dirty="0"/>
              <a:t> react, popular, para </a:t>
            </a:r>
            <a:r>
              <a:rPr lang="en-US" sz="4400" b="1" dirty="0" err="1"/>
              <a:t>majenar</a:t>
            </a:r>
            <a:r>
              <a:rPr lang="en-US" sz="4400" b="1" dirty="0"/>
              <a:t> API requests?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58961744-F28B-E0FC-1CC7-9EC0C72A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3B0D2372-DB16-4B47-DECC-F9988816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D3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5C396-719D-C96E-643D-45AC4B407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4" y="1905000"/>
            <a:ext cx="6064250" cy="4953000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C89E26DF-B8E4-4106-BCB9-D3CE9EB85638}"/>
              </a:ext>
            </a:extLst>
          </p:cNvPr>
          <p:cNvSpPr txBox="1"/>
          <p:nvPr/>
        </p:nvSpPr>
        <p:spPr>
          <a:xfrm>
            <a:off x="1271526" y="1143000"/>
            <a:ext cx="7696200" cy="120032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el</a:t>
            </a:r>
            <a:r>
              <a:rPr lang="en-US" sz="3600" b="1" dirty="0"/>
              <a:t> primer render, </a:t>
            </a:r>
            <a:r>
              <a:rPr lang="en-US" sz="3600" b="1" dirty="0" err="1"/>
              <a:t>el</a:t>
            </a:r>
            <a:r>
              <a:rPr lang="en-US" sz="3600" b="1" dirty="0"/>
              <a:t> </a:t>
            </a:r>
            <a:r>
              <a:rPr lang="en-US" sz="3600" b="1" dirty="0" err="1"/>
              <a:t>componente</a:t>
            </a:r>
            <a:r>
              <a:rPr lang="en-US" sz="3600" b="1" dirty="0"/>
              <a:t> se </a:t>
            </a:r>
            <a:r>
              <a:rPr lang="en-US" sz="3600" b="1" dirty="0" err="1"/>
              <a:t>rompe</a:t>
            </a:r>
            <a:r>
              <a:rPr lang="en-US" sz="3600" b="1" dirty="0"/>
              <a:t>… ¿Por </a:t>
            </a:r>
            <a:r>
              <a:rPr lang="en-US" sz="3600" b="1" dirty="0" err="1"/>
              <a:t>qué</a:t>
            </a:r>
            <a:r>
              <a:rPr lang="en-US" sz="36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0D653EAF-65F6-B0D4-7E0D-C9EA5303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me - Digital House | Digital House">
            <a:extLst>
              <a:ext uri="{FF2B5EF4-FFF2-40B4-BE49-F238E27FC236}">
                <a16:creationId xmlns:a16="http://schemas.microsoft.com/office/drawing/2014/main" id="{731FD5A3-0802-FDFD-0C9E-C393959D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ounded Rectangle 1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705725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diferencia</a:t>
            </a:r>
            <a:r>
              <a:rPr lang="en-US" sz="4400" b="1" dirty="0"/>
              <a:t> </a:t>
            </a:r>
            <a:r>
              <a:rPr lang="en-US" sz="4400" b="1" dirty="0" err="1"/>
              <a:t>existe</a:t>
            </a:r>
            <a:r>
              <a:rPr lang="en-US" sz="4400" b="1" dirty="0"/>
              <a:t> </a:t>
            </a:r>
            <a:r>
              <a:rPr lang="en-US" sz="4400" b="1" dirty="0" err="1"/>
              <a:t>en</a:t>
            </a:r>
            <a:r>
              <a:rPr lang="en-US" sz="4400" b="1" dirty="0"/>
              <a:t> library y Framework?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72" y="22746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A1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pic>
        <p:nvPicPr>
          <p:cNvPr id="5" name="Picture 2" descr="React icon in Bubbles Style">
            <a:extLst>
              <a:ext uri="{FF2B5EF4-FFF2-40B4-BE49-F238E27FC236}">
                <a16:creationId xmlns:a16="http://schemas.microsoft.com/office/drawing/2014/main" id="{BC8A3A16-A44B-81CC-D84C-35EB70FA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ome - Digital House | Digital House">
            <a:extLst>
              <a:ext uri="{FF2B5EF4-FFF2-40B4-BE49-F238E27FC236}">
                <a16:creationId xmlns:a16="http://schemas.microsoft.com/office/drawing/2014/main" id="{E9638F83-C101-2E80-EA28-101B573F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553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D4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0261A1C-342F-4FD3-8074-1549B8D1D5A9}"/>
              </a:ext>
            </a:extLst>
          </p:cNvPr>
          <p:cNvSpPr txBox="1"/>
          <p:nvPr/>
        </p:nvSpPr>
        <p:spPr>
          <a:xfrm>
            <a:off x="457200" y="2362200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Cómo</a:t>
            </a:r>
            <a:r>
              <a:rPr lang="en-US" sz="4400" b="1" dirty="0"/>
              <a:t> se llama </a:t>
            </a:r>
            <a:r>
              <a:rPr lang="en-US" sz="4400" b="1" dirty="0" err="1"/>
              <a:t>el</a:t>
            </a:r>
            <a:r>
              <a:rPr lang="en-US" sz="4400" b="1" dirty="0"/>
              <a:t> “</a:t>
            </a:r>
            <a:r>
              <a:rPr lang="en-US" sz="4400" b="1" dirty="0">
                <a:solidFill>
                  <a:srgbClr val="7030A0"/>
                </a:solidFill>
              </a:rPr>
              <a:t>[ ]</a:t>
            </a:r>
            <a:r>
              <a:rPr lang="en-US" sz="4400" b="1" dirty="0"/>
              <a:t>” </a:t>
            </a:r>
            <a:r>
              <a:rPr lang="en-US" sz="4400" b="1" dirty="0" err="1"/>
              <a:t>en</a:t>
            </a:r>
            <a:r>
              <a:rPr lang="en-US" sz="4400" b="1" dirty="0"/>
              <a:t> </a:t>
            </a:r>
            <a:r>
              <a:rPr lang="en-US" sz="4400" b="1" dirty="0" err="1"/>
              <a:t>el</a:t>
            </a:r>
            <a:r>
              <a:rPr lang="en-US" sz="4400" b="1" dirty="0"/>
              <a:t> </a:t>
            </a:r>
            <a:r>
              <a:rPr lang="en-US" sz="4400" b="1" dirty="0" err="1">
                <a:solidFill>
                  <a:srgbClr val="7030A0"/>
                </a:solidFill>
              </a:rPr>
              <a:t>useEffect</a:t>
            </a:r>
            <a:r>
              <a:rPr lang="en-US" sz="4400" b="1" dirty="0"/>
              <a:t>, y para 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sirve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A33296F2-7F3B-23F0-7F2D-3324FADF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05F1474D-1AED-0CF2-83A7-394DBB21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D5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824C0700-D5A4-4AA2-82B1-A410AA073F0F}"/>
              </a:ext>
            </a:extLst>
          </p:cNvPr>
          <p:cNvSpPr txBox="1"/>
          <p:nvPr/>
        </p:nvSpPr>
        <p:spPr>
          <a:xfrm>
            <a:off x="457200" y="2362200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Cuál</a:t>
            </a:r>
            <a:r>
              <a:rPr lang="en-US" sz="4400" b="1" dirty="0"/>
              <a:t> palabra es clave </a:t>
            </a:r>
            <a:r>
              <a:rPr lang="en-US" sz="4400" b="1" dirty="0" err="1"/>
              <a:t>en</a:t>
            </a:r>
            <a:r>
              <a:rPr lang="en-US" sz="4400" b="1" dirty="0"/>
              <a:t> components de </a:t>
            </a:r>
            <a:r>
              <a:rPr lang="en-US" sz="4400" b="1" dirty="0" err="1"/>
              <a:t>clase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FE3616EA-ACC3-0297-8C50-E5AD6BD5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A67010B1-FB3A-F0EF-0B83-1F1E8DF8E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D6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E0B6661-170F-42CD-BF77-CB3571CEE669}"/>
              </a:ext>
            </a:extLst>
          </p:cNvPr>
          <p:cNvSpPr txBox="1"/>
          <p:nvPr/>
        </p:nvSpPr>
        <p:spPr>
          <a:xfrm>
            <a:off x="457200" y="2362200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se </a:t>
            </a:r>
            <a:r>
              <a:rPr lang="en-US" sz="4400" b="1" dirty="0" err="1"/>
              <a:t>conoce</a:t>
            </a:r>
            <a:r>
              <a:rPr lang="en-US" sz="4400" b="1" dirty="0"/>
              <a:t> </a:t>
            </a:r>
            <a:r>
              <a:rPr lang="en-US" sz="4400" b="1" dirty="0" err="1"/>
              <a:t>como</a:t>
            </a:r>
            <a:r>
              <a:rPr lang="en-US" sz="4400" b="1" dirty="0"/>
              <a:t> HOC? Y </a:t>
            </a:r>
            <a:r>
              <a:rPr lang="en-US" sz="4400" b="1" dirty="0" err="1"/>
              <a:t>en</a:t>
            </a:r>
            <a:r>
              <a:rPr lang="en-US" sz="4400" b="1" dirty="0"/>
              <a:t> 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consisten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4D3828D9-5ABD-4EB4-DA5F-00508F23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0A95C5A5-A583-0975-85C6-868A5A3E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8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D7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80788E0-2ED7-46D8-B94F-80FC12837E81}"/>
              </a:ext>
            </a:extLst>
          </p:cNvPr>
          <p:cNvSpPr txBox="1"/>
          <p:nvPr/>
        </p:nvSpPr>
        <p:spPr>
          <a:xfrm>
            <a:off x="457200" y="2362200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Cuál</a:t>
            </a:r>
            <a:r>
              <a:rPr lang="en-US" sz="4400" b="1" dirty="0"/>
              <a:t> es la mayor </a:t>
            </a:r>
            <a:r>
              <a:rPr lang="en-US" sz="4400" b="1" dirty="0" err="1"/>
              <a:t>ventaja</a:t>
            </a:r>
            <a:r>
              <a:rPr lang="en-US" sz="4400" b="1" dirty="0"/>
              <a:t> de </a:t>
            </a:r>
            <a:r>
              <a:rPr lang="en-US" sz="4400" b="1" dirty="0" err="1"/>
              <a:t>los</a:t>
            </a:r>
            <a:r>
              <a:rPr lang="en-US" sz="4400" b="1" dirty="0"/>
              <a:t> components </a:t>
            </a:r>
            <a:r>
              <a:rPr lang="en-US" sz="4400" b="1" dirty="0" err="1"/>
              <a:t>funcionales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50CC62C1-0274-9E70-A8C1-1124D244E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1D89286F-6999-A5E6-9A78-114A3678A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D8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FC1A6B7-1D77-4FFA-960B-65C0C8BDC84C}"/>
              </a:ext>
            </a:extLst>
          </p:cNvPr>
          <p:cNvSpPr txBox="1"/>
          <p:nvPr/>
        </p:nvSpPr>
        <p:spPr>
          <a:xfrm>
            <a:off x="533400" y="2028616"/>
            <a:ext cx="7696200" cy="280076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problemas</a:t>
            </a:r>
            <a:r>
              <a:rPr lang="en-US" sz="4400" b="1" dirty="0"/>
              <a:t> </a:t>
            </a:r>
            <a:r>
              <a:rPr lang="en-US" sz="4400" b="1" dirty="0" err="1"/>
              <a:t>en</a:t>
            </a:r>
            <a:r>
              <a:rPr lang="en-US" sz="4400" b="1" dirty="0"/>
              <a:t> components de </a:t>
            </a:r>
            <a:r>
              <a:rPr lang="en-US" sz="4400" b="1" dirty="0" err="1"/>
              <a:t>clase</a:t>
            </a:r>
            <a:r>
              <a:rPr lang="en-US" sz="4400" b="1" dirty="0"/>
              <a:t> </a:t>
            </a:r>
            <a:r>
              <a:rPr lang="en-US" sz="4400" b="1" dirty="0" err="1"/>
              <a:t>motivaron</a:t>
            </a:r>
            <a:r>
              <a:rPr lang="en-US" sz="4400" b="1" dirty="0"/>
              <a:t> la </a:t>
            </a:r>
            <a:r>
              <a:rPr lang="en-US" sz="4400" b="1" dirty="0" err="1"/>
              <a:t>migración</a:t>
            </a:r>
            <a:r>
              <a:rPr lang="en-US" sz="4400" b="1" dirty="0"/>
              <a:t> a components </a:t>
            </a:r>
            <a:r>
              <a:rPr lang="en-US" sz="4400" b="1" dirty="0" err="1"/>
              <a:t>funcionales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78E5F4D9-5AE3-30E7-2151-36CAC93B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ome - Digital House | Digital House">
            <a:extLst>
              <a:ext uri="{FF2B5EF4-FFF2-40B4-BE49-F238E27FC236}">
                <a16:creationId xmlns:a16="http://schemas.microsoft.com/office/drawing/2014/main" id="{C070ECAD-FB19-1260-F194-1386665F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05600" y="57912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705600" y="59244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A2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0F27C-615C-41F2-9237-70A8EA716BFB}"/>
              </a:ext>
            </a:extLst>
          </p:cNvPr>
          <p:cNvSpPr txBox="1"/>
          <p:nvPr/>
        </p:nvSpPr>
        <p:spPr>
          <a:xfrm>
            <a:off x="228600" y="1216789"/>
            <a:ext cx="7696200" cy="132343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este</a:t>
            </a:r>
            <a:r>
              <a:rPr lang="en-US" sz="4000" b="1" dirty="0"/>
              <a:t> </a:t>
            </a:r>
            <a:r>
              <a:rPr lang="en-US" sz="4000" b="1" dirty="0" err="1"/>
              <a:t>componente</a:t>
            </a:r>
            <a:r>
              <a:rPr lang="en-US" sz="4000" b="1" dirty="0"/>
              <a:t> de </a:t>
            </a:r>
            <a:r>
              <a:rPr lang="en-US" sz="4000" b="1" dirty="0" err="1"/>
              <a:t>clase</a:t>
            </a:r>
            <a:r>
              <a:rPr lang="en-US" sz="4000" b="1" dirty="0"/>
              <a:t>, </a:t>
            </a:r>
            <a:r>
              <a:rPr lang="en-US" sz="4000" b="1" dirty="0" err="1"/>
              <a:t>por</a:t>
            </a:r>
            <a:r>
              <a:rPr lang="en-US" sz="4000" b="1" dirty="0"/>
              <a:t> </a:t>
            </a:r>
            <a:r>
              <a:rPr lang="en-US" sz="4000" b="1" dirty="0" err="1"/>
              <a:t>qué</a:t>
            </a:r>
            <a:r>
              <a:rPr lang="en-US" sz="4000" b="1" dirty="0"/>
              <a:t> no </a:t>
            </a:r>
            <a:r>
              <a:rPr lang="en-US" sz="4000" b="1" dirty="0" err="1"/>
              <a:t>funcionaría</a:t>
            </a:r>
            <a:r>
              <a:rPr lang="en-US" sz="4000" b="1" dirty="0"/>
              <a:t> </a:t>
            </a:r>
            <a:r>
              <a:rPr lang="en-US" sz="4000" b="1" dirty="0" err="1"/>
              <a:t>el</a:t>
            </a:r>
            <a:r>
              <a:rPr lang="en-US" sz="4000" b="1" dirty="0"/>
              <a:t> </a:t>
            </a:r>
            <a:r>
              <a:rPr lang="en-US" sz="4000" b="1" dirty="0" err="1"/>
              <a:t>código</a:t>
            </a:r>
            <a:r>
              <a:rPr lang="en-US" sz="4000" b="1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69988-00F7-D036-BE01-1B09970F6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16428"/>
            <a:ext cx="5312842" cy="4012972"/>
          </a:xfrm>
          <a:prstGeom prst="rect">
            <a:avLst/>
          </a:prstGeom>
        </p:spPr>
      </p:pic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A90A0168-628C-E3DF-8CA7-B27B247E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B519794A-695B-0C51-A091-ED7ABF04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A3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1B10FF8-4C48-4514-9CEE-D2B0FCA0BF8B}"/>
              </a:ext>
            </a:extLst>
          </p:cNvPr>
          <p:cNvSpPr txBox="1"/>
          <p:nvPr/>
        </p:nvSpPr>
        <p:spPr>
          <a:xfrm>
            <a:off x="838200" y="2705725"/>
            <a:ext cx="76962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¿Para 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sirve</a:t>
            </a:r>
            <a:r>
              <a:rPr lang="en-US" sz="4400" b="1" dirty="0"/>
              <a:t> </a:t>
            </a:r>
            <a:r>
              <a:rPr lang="en-US" sz="4400" b="1" dirty="0" err="1"/>
              <a:t>el</a:t>
            </a:r>
            <a:r>
              <a:rPr lang="en-US" sz="4400" b="1" dirty="0"/>
              <a:t> </a:t>
            </a:r>
            <a:r>
              <a:rPr lang="en-US" sz="4400" b="1" dirty="0" err="1"/>
              <a:t>método</a:t>
            </a:r>
            <a:r>
              <a:rPr lang="en-US" sz="4400" b="1" dirty="0"/>
              <a:t> Constructor </a:t>
            </a:r>
            <a:r>
              <a:rPr lang="en-US" sz="4400" b="1" dirty="0" err="1"/>
              <a:t>en</a:t>
            </a:r>
            <a:r>
              <a:rPr lang="en-US" sz="4400" b="1" dirty="0"/>
              <a:t> react?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BC7D5496-9064-DC24-8D01-C52B1A20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CDD10AC7-CA91-29CC-0CBA-1BDFD316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722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A4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E401D5C-6F8C-4860-9382-C1021E9AD5B6}"/>
              </a:ext>
            </a:extLst>
          </p:cNvPr>
          <p:cNvSpPr txBox="1"/>
          <p:nvPr/>
        </p:nvSpPr>
        <p:spPr>
          <a:xfrm>
            <a:off x="723900" y="1580585"/>
            <a:ext cx="7696200" cy="280076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differencias</a:t>
            </a:r>
            <a:r>
              <a:rPr lang="en-US" sz="4400" b="1" dirty="0"/>
              <a:t> </a:t>
            </a:r>
            <a:r>
              <a:rPr lang="en-US" sz="4400" b="1" dirty="0" err="1"/>
              <a:t>evidentes</a:t>
            </a:r>
            <a:r>
              <a:rPr lang="en-US" sz="4400" b="1" dirty="0"/>
              <a:t> hay entre </a:t>
            </a:r>
            <a:r>
              <a:rPr lang="en-US" sz="4400" b="1" dirty="0" err="1"/>
              <a:t>el</a:t>
            </a:r>
            <a:r>
              <a:rPr lang="en-US" sz="4400" b="1" dirty="0"/>
              <a:t> </a:t>
            </a:r>
            <a:r>
              <a:rPr lang="en-US" sz="4400" b="1" dirty="0" err="1"/>
              <a:t>contenido</a:t>
            </a:r>
            <a:r>
              <a:rPr lang="en-US" sz="4400" b="1" dirty="0"/>
              <a:t> de un </a:t>
            </a:r>
            <a:r>
              <a:rPr lang="en-US" sz="4400" b="1" dirty="0" err="1"/>
              <a:t>componente</a:t>
            </a:r>
            <a:r>
              <a:rPr lang="en-US" sz="4400" b="1" dirty="0"/>
              <a:t> de </a:t>
            </a:r>
            <a:r>
              <a:rPr lang="en-US" sz="4400" b="1" dirty="0" err="1"/>
              <a:t>clase</a:t>
            </a:r>
            <a:r>
              <a:rPr lang="en-US" sz="4400" b="1" dirty="0"/>
              <a:t> y uno de </a:t>
            </a:r>
            <a:r>
              <a:rPr lang="en-US" sz="4400" b="1" dirty="0" err="1"/>
              <a:t>función</a:t>
            </a:r>
            <a:r>
              <a:rPr lang="en-US" sz="4400" b="1" dirty="0"/>
              <a:t>?</a:t>
            </a:r>
          </a:p>
        </p:txBody>
      </p:sp>
      <p:pic>
        <p:nvPicPr>
          <p:cNvPr id="8" name="Picture 2" descr="React icon in Bubbles Style">
            <a:extLst>
              <a:ext uri="{FF2B5EF4-FFF2-40B4-BE49-F238E27FC236}">
                <a16:creationId xmlns:a16="http://schemas.microsoft.com/office/drawing/2014/main" id="{B1602948-6A97-C4F2-3109-D0306F8A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228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me - Digital House | Digital House">
            <a:extLst>
              <a:ext uri="{FF2B5EF4-FFF2-40B4-BE49-F238E27FC236}">
                <a16:creationId xmlns:a16="http://schemas.microsoft.com/office/drawing/2014/main" id="{048DB7E5-D283-2906-0B61-59752FF9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025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A5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F5D5C0B-94D7-47C0-8AE7-6E67CB3596E0}"/>
              </a:ext>
            </a:extLst>
          </p:cNvPr>
          <p:cNvSpPr txBox="1"/>
          <p:nvPr/>
        </p:nvSpPr>
        <p:spPr>
          <a:xfrm>
            <a:off x="914400" y="1380522"/>
            <a:ext cx="769620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¿Con </a:t>
            </a:r>
            <a:r>
              <a:rPr lang="en-US" sz="4400" b="1" dirty="0" err="1"/>
              <a:t>cuál</a:t>
            </a:r>
            <a:r>
              <a:rPr lang="en-US" sz="4400" b="1" dirty="0"/>
              <a:t> commando </a:t>
            </a:r>
            <a:r>
              <a:rPr lang="en-US" sz="4400" b="1" dirty="0" err="1"/>
              <a:t>iniciamos</a:t>
            </a:r>
            <a:r>
              <a:rPr lang="en-US" sz="4400" b="1" dirty="0"/>
              <a:t> la </a:t>
            </a:r>
            <a:r>
              <a:rPr lang="en-US" sz="4400" b="1" dirty="0" err="1"/>
              <a:t>instalación</a:t>
            </a:r>
            <a:r>
              <a:rPr lang="en-US" sz="4400" b="1" dirty="0"/>
              <a:t> default para un nuevo Proyecto?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6C4A8-9F25-CD90-08AD-B5B594C9A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612678"/>
            <a:ext cx="7505700" cy="2070100"/>
          </a:xfrm>
          <a:prstGeom prst="rect">
            <a:avLst/>
          </a:prstGeom>
        </p:spPr>
      </p:pic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88AC97B9-B440-5D59-2C7D-C3B2FB18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me - Digital House | Digital House">
            <a:extLst>
              <a:ext uri="{FF2B5EF4-FFF2-40B4-BE49-F238E27FC236}">
                <a16:creationId xmlns:a16="http://schemas.microsoft.com/office/drawing/2014/main" id="{7D8425F7-0765-0135-C6BD-22DC80C94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A6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7587CB1-1BA3-400B-ABAF-6C47CF1358A1}"/>
              </a:ext>
            </a:extLst>
          </p:cNvPr>
          <p:cNvSpPr txBox="1"/>
          <p:nvPr/>
        </p:nvSpPr>
        <p:spPr>
          <a:xfrm>
            <a:off x="381000" y="2103589"/>
            <a:ext cx="838200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beneficios</a:t>
            </a:r>
            <a:r>
              <a:rPr lang="en-US" sz="4400" b="1" dirty="0"/>
              <a:t> </a:t>
            </a:r>
            <a:r>
              <a:rPr lang="en-US" sz="4400" b="1" dirty="0" err="1"/>
              <a:t>tiene</a:t>
            </a:r>
            <a:r>
              <a:rPr lang="en-US" sz="4400" b="1" dirty="0"/>
              <a:t> </a:t>
            </a:r>
            <a:r>
              <a:rPr lang="en-US" sz="4400" b="1" dirty="0" err="1"/>
              <a:t>iniciar</a:t>
            </a:r>
            <a:r>
              <a:rPr lang="en-US" sz="4400" b="1" dirty="0"/>
              <a:t> un Proyecto con 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npx create-react-app</a:t>
            </a:r>
            <a:r>
              <a:rPr lang="en-US" sz="4400" b="1" dirty="0"/>
              <a:t>?</a:t>
            </a:r>
          </a:p>
        </p:txBody>
      </p:sp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B88DE49D-D93B-E436-6448-4411CB1A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- Digital House | Digital House">
            <a:extLst>
              <a:ext uri="{FF2B5EF4-FFF2-40B4-BE49-F238E27FC236}">
                <a16:creationId xmlns:a16="http://schemas.microsoft.com/office/drawing/2014/main" id="{75AA05D7-27D2-D9A4-EA24-4AEEB8D3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6781800" y="6019800"/>
            <a:ext cx="2057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6858000" y="61530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Return to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TARGET: A7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6642556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© 2012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21C174D-C39D-4674-9BA7-B8A69674DBC1}"/>
              </a:ext>
            </a:extLst>
          </p:cNvPr>
          <p:cNvSpPr txBox="1"/>
          <p:nvPr/>
        </p:nvSpPr>
        <p:spPr>
          <a:xfrm>
            <a:off x="899556" y="1143000"/>
            <a:ext cx="7696200" cy="120032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¿</a:t>
            </a:r>
            <a:r>
              <a:rPr lang="en-US" sz="3600" b="1" dirty="0" err="1"/>
              <a:t>Cuál</a:t>
            </a:r>
            <a:r>
              <a:rPr lang="en-US" sz="3600" b="1" dirty="0"/>
              <a:t> de las dos </a:t>
            </a:r>
            <a:r>
              <a:rPr lang="en-US" sz="3600" b="1" dirty="0" err="1"/>
              <a:t>declaraciones</a:t>
            </a:r>
            <a:r>
              <a:rPr lang="en-US" sz="3600" b="1" dirty="0"/>
              <a:t> de State es </a:t>
            </a:r>
            <a:r>
              <a:rPr lang="en-US" sz="3600" b="1" dirty="0" err="1"/>
              <a:t>correcta</a:t>
            </a:r>
            <a:r>
              <a:rPr lang="en-US" sz="3600" b="1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60557-0B95-D953-F31F-0874D920D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13" y="2438400"/>
            <a:ext cx="4683087" cy="4359100"/>
          </a:xfrm>
          <a:prstGeom prst="rect">
            <a:avLst/>
          </a:prstGeom>
        </p:spPr>
      </p:pic>
      <p:pic>
        <p:nvPicPr>
          <p:cNvPr id="2" name="Picture 2" descr="React icon in Bubbles Style">
            <a:extLst>
              <a:ext uri="{FF2B5EF4-FFF2-40B4-BE49-F238E27FC236}">
                <a16:creationId xmlns:a16="http://schemas.microsoft.com/office/drawing/2014/main" id="{FEF76E3A-9C1B-6376-70F4-F0FEEDC5B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301625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me - Digital House | Digital House">
            <a:extLst>
              <a:ext uri="{FF2B5EF4-FFF2-40B4-BE49-F238E27FC236}">
                <a16:creationId xmlns:a16="http://schemas.microsoft.com/office/drawing/2014/main" id="{916C594C-6326-F234-D2EE-B516A448E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3380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2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CAD16EDE93DE41A1E9479C350A70A0" ma:contentTypeVersion="12" ma:contentTypeDescription="Crear nuevo documento." ma:contentTypeScope="" ma:versionID="c7317d98ba031827c852f41822886249">
  <xsd:schema xmlns:xsd="http://www.w3.org/2001/XMLSchema" xmlns:xs="http://www.w3.org/2001/XMLSchema" xmlns:p="http://schemas.microsoft.com/office/2006/metadata/properties" xmlns:ns2="6de757c0-07d4-4039-ac2e-d571a71dd7d6" xmlns:ns3="31ccc9aa-3ab8-4316-a14e-95b813b37306" targetNamespace="http://schemas.microsoft.com/office/2006/metadata/properties" ma:root="true" ma:fieldsID="3a2993caadfef4eadfd62aed525494a0" ns2:_="" ns3:_="">
    <xsd:import namespace="6de757c0-07d4-4039-ac2e-d571a71dd7d6"/>
    <xsd:import namespace="31ccc9aa-3ab8-4316-a14e-95b813b37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757c0-07d4-4039-ac2e-d571a71dd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ccc9aa-3ab8-4316-a14e-95b813b37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53CBB-6C7E-4BAF-AB6B-E5C89C0D18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B97525-2394-4FCE-BFA2-ABF8BEF00F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FC4077-9B41-4B99-B1D0-1FE51FD542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e757c0-07d4-4039-ac2e-d571a71dd7d6"/>
    <ds:schemaRef ds:uri="31ccc9aa-3ab8-4316-a14e-95b813b37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1401</Words>
  <Application>Microsoft Macintosh PowerPoint</Application>
  <PresentationFormat>On-screen Show (4:3)</PresentationFormat>
  <Paragraphs>248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Dubai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Teacher's Discovery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PowerPoint Game Template</dc:title>
  <dc:creator>Mrs. S</dc:creator>
  <cp:lastModifiedBy>Jaider Vanegas</cp:lastModifiedBy>
  <cp:revision>97</cp:revision>
  <dcterms:created xsi:type="dcterms:W3CDTF">2012-11-06T15:28:41Z</dcterms:created>
  <dcterms:modified xsi:type="dcterms:W3CDTF">2022-08-29T08:32:15Z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0x010100D5CAD16EDE93DE41A1E9479C350A70A0</vt:lpwstr>
  </property>
</Properties>
</file>