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221C-F1DE-AD93-4405-BB5FADF28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4B52E-FD99-1468-2CBE-579102592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68304-F574-B743-816D-91771EEE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23D3-388E-4ACE-91B4-99926A3F925B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135E-06A5-625D-B2F2-17D955C4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2BA3B-B09C-E6A7-D0B4-2A46494B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CC90-1895-4E48-9D66-CA473BA79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46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26D4-D7D8-CE18-A71F-72C09EF3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5D059-154F-4323-252D-E342D2776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8571B-A0CB-ED90-8D36-A0D4E334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23D3-388E-4ACE-91B4-99926A3F925B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1E1AF-1F02-CFEA-5777-15D28DF2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562C8-7D18-6E8E-CEE7-CD6754FE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CC90-1895-4E48-9D66-CA473BA79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48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FAD29-9034-0694-8BE4-88DB56223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CACC7-1BEB-929E-4D09-E28C843AD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87B4A-4979-9FF8-F090-51592DD1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23D3-388E-4ACE-91B4-99926A3F925B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C506E-2392-BF6F-70E1-FAA7E1BD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6E803-8726-7B7A-AFEA-F69959BC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CC90-1895-4E48-9D66-CA473BA79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44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DCC1-11C5-A8A3-6B84-56093D5A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EDCF1-629D-62C4-C838-29014493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C4B9B-0CF7-75F8-CA2F-3EF0B08C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23D3-388E-4ACE-91B4-99926A3F925B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F27FF-BAED-A5CF-5D7D-EB00DCBB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CB656-3245-EA4B-4ED1-97C780DE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CC90-1895-4E48-9D66-CA473BA79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03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3C09-8B0A-60D8-A6A3-E82620978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2B613-DC25-D1CA-FA04-6AB374D11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FBEAB-90B9-66D3-343E-0FC8FE43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23D3-388E-4ACE-91B4-99926A3F925B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952E3-D588-2C3C-87DF-5F8118A1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B8941-5A76-16AA-ABF3-282EB306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CC90-1895-4E48-9D66-CA473BA79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95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D405-CCD4-3142-6800-358D1158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9E2A-EFCE-AEDB-935B-A2B77CCF2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7DBC0-1F88-7018-B304-124F1257A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3869B-3A7E-9A40-B7A7-612E8C82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23D3-388E-4ACE-91B4-99926A3F925B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07478-8A1F-F9E0-DCC7-41C871C2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00F6C-0EB2-811C-DA5A-D4CDE70B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CC90-1895-4E48-9D66-CA473BA79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37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DB63-CFEB-E7BE-637B-DB3406F0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6F40C-DF02-BA2C-5EC1-58EBC292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BCB78-46D6-DC62-29CC-1ADE2069A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63B99-F267-0B73-B1EA-AEB40A22E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1B669-A2C2-8E04-0E04-B88A6A830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3F1B9-FF08-1E8F-CA21-B5956CE1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23D3-388E-4ACE-91B4-99926A3F925B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6CE44-CFA3-983B-1382-777B52D6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F8306-CB35-2401-BA43-3B76EA4B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CC90-1895-4E48-9D66-CA473BA79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6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6E62-B165-9AD8-BF42-140282F7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5A1DE-27FF-27D6-672E-1E147C8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23D3-388E-4ACE-91B4-99926A3F925B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790D4-BBDD-068F-D259-BC3B068B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CD63E-6972-F2E7-74F4-A5BD9646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CC90-1895-4E48-9D66-CA473BA79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79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C64BF-0B8C-3A05-B5CA-516A4264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23D3-388E-4ACE-91B4-99926A3F925B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C31AA-95E9-2FDE-7085-05EB8382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4F5A6-5F01-EB5F-EEB8-D5C84B44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CC90-1895-4E48-9D66-CA473BA79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48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70CF-1365-7D39-9E1F-F4F01099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8E2A6-CF5F-C4E5-A6E0-5126FDE2D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DB139-6D2A-E4DD-5AEA-CDFE87BBB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33588-EB24-2E60-81D6-30DB7716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23D3-388E-4ACE-91B4-99926A3F925B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ABD15-7D00-F6C2-EFEB-1076AC39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DCF64-24C9-CBB7-49EB-23A655FC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CC90-1895-4E48-9D66-CA473BA79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18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DF49-72B4-9CE7-2DB2-4FC0CD2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B7447-909F-62EA-4E7B-6C13D51B7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0A131-F566-8098-A7A2-C38F137EB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52E27-4B77-3AC6-8FA7-637A7FA3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23D3-388E-4ACE-91B4-99926A3F925B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F61F1-D636-8F3E-2FA0-F166A5E3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B9FF1-3E0F-FF97-A1F6-75F29AF5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CC90-1895-4E48-9D66-CA473BA79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33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13857-1725-14CD-870B-6217935B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0364-6655-7BB3-80DB-2797D406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41E26-E3D5-702B-E9F3-2322E4344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E23D3-388E-4ACE-91B4-99926A3F925B}" type="datetimeFigureOut">
              <a:rPr lang="en-IN" smtClean="0"/>
              <a:t>17-06-2022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C9F5-711F-CCEE-C6B3-F5623F93C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A657-A0BF-1A9E-6B15-A8C8A24C2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ECC90-1895-4E48-9D66-CA473BA79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29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1913-8868-6B19-0433-D4774D907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AAA72-813C-69B6-4BB5-ACA29EB38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523B5-ADA5-099B-D175-DBCA4D817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38" y="418680"/>
            <a:ext cx="10145761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3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23B5C4-EC74-B16C-BEA5-B3E6ED6F8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7" y="458259"/>
            <a:ext cx="11853333" cy="50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8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C43C5F-EF2F-290F-9D63-08C348CD1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79" y="0"/>
            <a:ext cx="7592646" cy="5231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4C43DE-97C0-9E5F-3C3B-FCBEF3567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67" y="2029037"/>
            <a:ext cx="8526065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B41A31-5042-F9F6-6890-4D0DE7B9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34" y="303420"/>
            <a:ext cx="7312221" cy="32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9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Jayadev Muralidharan</dc:creator>
  <cp:lastModifiedBy>Jayadev Muralidharan</cp:lastModifiedBy>
  <cp:revision>1</cp:revision>
  <dcterms:created xsi:type="dcterms:W3CDTF">2022-06-20T03:50:17Z</dcterms:created>
  <dcterms:modified xsi:type="dcterms:W3CDTF">2022-06-20T03:50:26Z</dcterms:modified>
</cp:coreProperties>
</file>