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 varScale="1">
        <p:scale>
          <a:sx n="101" d="100"/>
          <a:sy n="10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16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47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7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8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5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6CC0-3C74-DC4B-896D-62F050518EF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49BFEE-BA0A-BF46-AEE4-1B500C7D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00" y="2971800"/>
            <a:ext cx="6613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Mover’s Guide: Toronto to New York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30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Versatile guide for people moving between Toronto and New York as well as within either city.</a:t>
            </a:r>
          </a:p>
          <a:p>
            <a:r>
              <a:rPr lang="en-US" dirty="0" smtClean="0"/>
              <a:t>Recommendations can be made directly by visualization provided by the Folium maps.</a:t>
            </a:r>
          </a:p>
          <a:p>
            <a:endParaRPr lang="en-US" dirty="0"/>
          </a:p>
          <a:p>
            <a:r>
              <a:rPr lang="en-US" dirty="0" smtClean="0"/>
              <a:t>Future improvements could include comparison between any two cities, as long as the geographical coordinates and Foursquare data for those locations are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Guide for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age of globalization, migration of people is common between metropoles for employment, education and recreation.</a:t>
            </a:r>
          </a:p>
          <a:p>
            <a:r>
              <a:rPr lang="en-US" dirty="0" smtClean="0"/>
              <a:t>Toronto and New York are the two most populous cities of Canada and USA respectively.</a:t>
            </a:r>
          </a:p>
          <a:p>
            <a:r>
              <a:rPr lang="en-US" dirty="0" smtClean="0"/>
              <a:t>A guide provides the convenience of choosing </a:t>
            </a:r>
            <a:r>
              <a:rPr lang="en-US" dirty="0" err="1" smtClean="0"/>
              <a:t>neighbourhoods</a:t>
            </a:r>
            <a:r>
              <a:rPr lang="en-US" dirty="0" smtClean="0"/>
              <a:t> when moving between Toronto and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98690"/>
            <a:ext cx="6347714" cy="3376609"/>
          </a:xfrm>
        </p:spPr>
        <p:txBody>
          <a:bodyPr>
            <a:normAutofit/>
          </a:bodyPr>
          <a:lstStyle/>
          <a:p>
            <a:r>
              <a:rPr lang="en-US" dirty="0" smtClean="0"/>
              <a:t>Geographical data for the </a:t>
            </a:r>
            <a:r>
              <a:rPr lang="en-US" dirty="0" err="1" smtClean="0"/>
              <a:t>neighbourhoods</a:t>
            </a:r>
            <a:r>
              <a:rPr lang="en-US" dirty="0" smtClean="0"/>
              <a:t> in Toronto and New York can be obtained online, from websites such as Wikipedia.</a:t>
            </a:r>
          </a:p>
          <a:p>
            <a:r>
              <a:rPr lang="en-US" dirty="0" smtClean="0"/>
              <a:t>Close to 300 </a:t>
            </a:r>
            <a:r>
              <a:rPr lang="en-US" dirty="0" err="1" smtClean="0"/>
              <a:t>neighbourhoods</a:t>
            </a:r>
            <a:r>
              <a:rPr lang="en-US" dirty="0" smtClean="0"/>
              <a:t> were compared in this guide, including all </a:t>
            </a:r>
            <a:r>
              <a:rPr lang="en-US" dirty="0" err="1" smtClean="0"/>
              <a:t>neighbourhoods</a:t>
            </a:r>
            <a:r>
              <a:rPr lang="en-US" dirty="0" smtClean="0"/>
              <a:t> of Toronto and the three most populous boroughs of New York.</a:t>
            </a:r>
          </a:p>
          <a:p>
            <a:r>
              <a:rPr lang="en-US" dirty="0" smtClean="0"/>
              <a:t>Foursquare API data was used to extract </a:t>
            </a:r>
            <a:r>
              <a:rPr lang="en-US" dirty="0" err="1" smtClean="0"/>
              <a:t>upto</a:t>
            </a:r>
            <a:r>
              <a:rPr lang="en-US" dirty="0" smtClean="0"/>
              <a:t> 485 different attributes of each </a:t>
            </a:r>
            <a:r>
              <a:rPr lang="en-US" dirty="0" err="1" smtClean="0"/>
              <a:t>neighbourhood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45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Neighbourhoods</a:t>
            </a:r>
            <a:r>
              <a:rPr lang="en-US" dirty="0" smtClean="0"/>
              <a:t> of Toronto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r="6528"/>
          <a:stretch/>
        </p:blipFill>
        <p:spPr>
          <a:xfrm>
            <a:off x="888999" y="1669334"/>
            <a:ext cx="6347713" cy="46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Neighbourhoods</a:t>
            </a:r>
            <a:r>
              <a:rPr lang="en-US" dirty="0" smtClean="0"/>
              <a:t> of New York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t="5571" r="-12640" b="7429"/>
          <a:stretch/>
        </p:blipFill>
        <p:spPr>
          <a:xfrm>
            <a:off x="609599" y="1729804"/>
            <a:ext cx="8534401" cy="47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Attributes of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2083116"/>
            <a:ext cx="7943405" cy="24761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8" y="4917613"/>
            <a:ext cx="6347714" cy="3880773"/>
          </a:xfrm>
        </p:spPr>
        <p:txBody>
          <a:bodyPr/>
          <a:lstStyle/>
          <a:p>
            <a:r>
              <a:rPr lang="en-US" dirty="0" smtClean="0"/>
              <a:t>Data from Foursquare can be used to obtain occurrences of various establishments in each </a:t>
            </a:r>
            <a:r>
              <a:rPr lang="en-US" dirty="0" err="1" smtClean="0"/>
              <a:t>neighbourhood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7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learning technique used to group the dataset into clusters based on similarity of features.</a:t>
            </a:r>
          </a:p>
          <a:p>
            <a:r>
              <a:rPr lang="en-US" dirty="0" smtClean="0"/>
              <a:t>The number of clusters is chosen by hand and the machine picks the best grouping possible.</a:t>
            </a:r>
          </a:p>
          <a:p>
            <a:endParaRPr lang="en-US" dirty="0"/>
          </a:p>
          <a:p>
            <a:r>
              <a:rPr lang="en-US" dirty="0" smtClean="0"/>
              <a:t>In our case, clustering can be used to group </a:t>
            </a:r>
            <a:r>
              <a:rPr lang="en-US" dirty="0" err="1" smtClean="0"/>
              <a:t>neighbourhoods</a:t>
            </a:r>
            <a:r>
              <a:rPr lang="en-US" dirty="0" smtClean="0"/>
              <a:t> based on their similarity.</a:t>
            </a:r>
          </a:p>
          <a:p>
            <a:r>
              <a:rPr lang="en-US" dirty="0" smtClean="0"/>
              <a:t>Ideal for users looking to move to similar </a:t>
            </a:r>
            <a:r>
              <a:rPr lang="en-US" dirty="0" err="1" smtClean="0"/>
              <a:t>neighbourhoods</a:t>
            </a:r>
            <a:r>
              <a:rPr lang="en-US" dirty="0" smtClean="0"/>
              <a:t>, but in different cities.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 err="1" smtClean="0"/>
              <a:t>Neighbourhoods</a:t>
            </a:r>
            <a:r>
              <a:rPr lang="en-US" dirty="0" smtClean="0"/>
              <a:t> in Toronto and NY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9183"/>
            <a:ext cx="7175500" cy="431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6600" y="5562600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 err="1" smtClean="0"/>
              <a:t>Neighbourhoods</a:t>
            </a:r>
            <a:r>
              <a:rPr lang="en-US" dirty="0" smtClean="0"/>
              <a:t> in Toronto and NY - 2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-232" r="-10973" b="232"/>
          <a:stretch/>
        </p:blipFill>
        <p:spPr>
          <a:xfrm>
            <a:off x="1171602" y="1930400"/>
            <a:ext cx="6978872" cy="473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5900" y="62103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43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295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3</vt:lpstr>
      <vt:lpstr>Arial</vt:lpstr>
      <vt:lpstr>Facet</vt:lpstr>
      <vt:lpstr>PowerPoint Presentation</vt:lpstr>
      <vt:lpstr>A Guide for Relocation</vt:lpstr>
      <vt:lpstr>Data Acquisition</vt:lpstr>
      <vt:lpstr>Neighbourhoods of Toronto</vt:lpstr>
      <vt:lpstr>Neighbourhoods of New York</vt:lpstr>
      <vt:lpstr>Common Attributes of Neighbourhoods</vt:lpstr>
      <vt:lpstr>Clustering</vt:lpstr>
      <vt:lpstr>Similar Neighbourhoods in Toronto and NY - 1</vt:lpstr>
      <vt:lpstr>Similar Neighbourhoods in Toronto and NY - 2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jayadev94@gmail.com</dc:creator>
  <cp:lastModifiedBy>jayadev94@gmail.com</cp:lastModifiedBy>
  <cp:revision>3</cp:revision>
  <dcterms:created xsi:type="dcterms:W3CDTF">2020-06-23T11:33:37Z</dcterms:created>
  <dcterms:modified xsi:type="dcterms:W3CDTF">2020-06-23T11:59:26Z</dcterms:modified>
</cp:coreProperties>
</file>